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90" r:id="rId2"/>
    <p:sldId id="258" r:id="rId3"/>
    <p:sldId id="259" r:id="rId4"/>
    <p:sldId id="266" r:id="rId5"/>
    <p:sldId id="268" r:id="rId6"/>
    <p:sldId id="356" r:id="rId7"/>
    <p:sldId id="384" r:id="rId8"/>
    <p:sldId id="357" r:id="rId9"/>
    <p:sldId id="378" r:id="rId10"/>
    <p:sldId id="379" r:id="rId11"/>
    <p:sldId id="380" r:id="rId12"/>
    <p:sldId id="381" r:id="rId13"/>
    <p:sldId id="382" r:id="rId14"/>
    <p:sldId id="383" r:id="rId15"/>
    <p:sldId id="264" r:id="rId16"/>
    <p:sldId id="275" r:id="rId17"/>
    <p:sldId id="274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687"/>
    <a:srgbClr val="8D2982"/>
    <a:srgbClr val="BC5CAC"/>
    <a:srgbClr val="3579BD"/>
    <a:srgbClr val="0B76A0"/>
    <a:srgbClr val="58B461"/>
    <a:srgbClr val="FFFFFF"/>
    <a:srgbClr val="FF6600"/>
    <a:srgbClr val="CE88C2"/>
    <a:srgbClr val="869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91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A808C-A44B-DD65-E131-172D2DA3F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90B8CCB-B92D-6C81-C1F5-42230E412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9399B3A-928F-7E8C-8FD2-01538F7FE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FE8ABD8-01CA-3BC3-A425-5A605FBFF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A4DA3-ABE2-C4AD-352F-135C8C962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47C7DCD-2581-5CA8-2C99-593A5B611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86210F-5033-A91C-15E9-FD6AA3F5F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56B687D-6BDA-7BF9-1C53-9BE32D3D3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3827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D539A-C551-1DC8-944D-0BC1D579E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113ECE-0208-E6A5-CBCE-4A3D60093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2F42072-C7CE-0F92-D26A-0D5749CE8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C9E38E-74CE-2090-2EFD-B268A9020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6099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B8ACA-3E10-B683-00E9-00157FD69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D44B620-BCCE-F995-78AC-9836EF92B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DE3E646-6C4D-C411-B7FC-B6F68C5E2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A76EEA6-2B1F-208C-4122-8B9CD4975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4863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91CEB-F275-D08A-F1F9-57DE66F1E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B2F9387-363F-5CB0-00C7-4FAB15CB5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C4CD466-96C0-2B51-526C-37427D479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0882BD3-F695-619A-EE85-E3D130CD3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303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A2553-E79F-34E2-8D45-F0F68EBD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B068F28-240B-AA3A-C1D8-C3A3F58D7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A0D42B-90AF-9A18-56D2-A73013694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BD0A628-4A8B-557F-5486-207619392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541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4D06C-305A-CF04-62F6-77E2D9010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DE38759-7141-433E-9FB4-462124E31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C00B18E-83E0-97B6-F43C-5DBFE55EF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BB1EB2-11EF-B066-130F-EE3A2637C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2147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286A-BCA0-C6B3-A405-74EA50608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8C7399E-03E7-084A-7523-F5A1130C8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F35CE67-93C7-CB15-8982-77820E5C7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846B828-230B-13FC-BCEF-023E99236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5125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FCD76-F8A1-8D34-71B2-5947EB386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F270348-159F-66F7-D98A-FDDFB704A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EF4931B-E909-2EA4-2251-765D9F2F3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70ACDC5-D3EC-6557-2379-922672CD6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82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29/06/46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7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508143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1446/06/30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البرهان الغير مباشر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D29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438A5-E0BC-8CF7-71E1-78B3D2491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230FF99-A1B7-ECCF-E3E6-BAF296CA5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F7F6362-7956-A38F-56AA-BD899849290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C655BE-E7F7-162D-ED1E-FCD94602128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2195680-0B31-3862-33CD-C27E4B11E33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3815BA5-A8DA-46BC-E532-13923FA9491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CBED5A7-8FB7-64D3-9C0A-E7F9C6CD878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2C6EE27-4511-0623-8001-9867ABA1D89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7C7E4E3-259B-261E-58CB-0F3F6158CF5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76B244D-BDF3-4955-E3B9-EA50D14CAC1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6C67982-534C-11D7-4256-048F26F6CB6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2DB7D42-D422-6B3E-9CB7-DC23C9D7198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8FA3876-B04E-609E-6711-2BBF3ADAC3B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8422F73-AEFB-0EC0-5822-601606FB5F1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705FE7-ED29-0492-0ABD-5420764D50B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602BE06-09AF-C16C-B996-F5FAFDC6212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7A4946A-ADBC-9C9D-5359-1CBAC9F7B7E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DE0352E-21FC-16A7-2D0E-32FE6AE38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AA78F72-C96A-DBBB-706F-9E45D2540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80BDAA8-79A6-FAD2-DB9A-309869DC61F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FF85A63-0AB4-384D-1890-EF38D9FA150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D80BE8B-D111-4D93-6DB3-8C139EAA1117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876BC6-9DCA-6B7A-6D8C-D13687B9F35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528F108-2C53-8D40-5345-92FEF6166EB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ADE4C9B-E008-3C1D-83BF-D3CD4847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BBF33AD-3875-D1D5-1CA1-1346092E431B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D19BC670-DBF0-2DCD-C0CB-1B354788F7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FBB1B68-9E48-0D9C-0A77-39BF3E6377BE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F8359AE-6714-24AD-D6AF-4EBED2C60C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5F19562-6AC9-F1FD-D696-C5FBC59ACB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770307E-676E-8285-103E-D09E56309B47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1C0FF993-ED6C-FB53-834F-64A670DB2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A2A6580-D210-F1BB-1750-4F57669FF76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2E8B13C4-1DDB-513C-7DA2-597327F562B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944" y="1254831"/>
            <a:ext cx="8259198" cy="1505371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2E306794-43B1-76B6-F2AB-967869AC48A4}"/>
              </a:ext>
            </a:extLst>
          </p:cNvPr>
          <p:cNvSpPr txBox="1"/>
          <p:nvPr/>
        </p:nvSpPr>
        <p:spPr>
          <a:xfrm>
            <a:off x="9179460" y="995851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البرهان الغير  مباشر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29B87D3-4B3A-8512-07C2-CFFE451714CB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صياغة افتراض للبدء في برهان غير مباشر.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7566F808-F055-5BD4-2599-9CC53CD966E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762"/>
          <a:stretch/>
        </p:blipFill>
        <p:spPr>
          <a:xfrm>
            <a:off x="9517779" y="2096126"/>
            <a:ext cx="1769064" cy="1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0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48E5C-EC72-3C1A-9F1B-B03ECE914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2D1ACB5-4D21-4BD4-6E79-4EBE83B5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8D65028-9285-4121-2B53-FB4B10BE9B2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A394C0C-BC8F-C8EA-A9E1-4D2681DB4A4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73458F5-0815-DA39-B068-577CD4AC077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80B6EBE-1095-5163-826E-15437F9D08C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4B42370-93D6-702D-4EFD-7F5FDE94F4E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73C025B-4E63-CEF9-956B-6E63331A08C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4B640F3-8961-0876-59D3-9F021761CEF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14ACD83-30C1-3A20-686E-AA7DC2E66A2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B2A69F8-F922-79DA-F83E-8631FB87078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0D2277F-0277-F818-BE63-51B74ADFDA4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13B0F1F-3FA7-066D-8FC1-008E5123080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F6CD0FB-6F4E-BF37-116C-DA48BCBAE8A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8D8BB33-763B-A772-B7D2-B419B00F68E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640AC65-44C0-8BC3-8D74-D88610F2EF8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EA60F25-69AC-F1A5-AAEC-0827FBEB934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EF5022F-7C6E-9926-33C6-B36BF803B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EBEF3BE-FF5F-650D-F48E-C4A6E9300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824695C-BF4F-0420-634F-5FF575632DE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0AC2E1F-D94C-C355-93CB-8AC0E1BE398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A292532-DA62-E1CF-5574-15665B311F91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04CF942-E86A-B4CA-2CA4-7A0953DF498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26661E2-2DDD-83E1-AE6E-3F9464BAA14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4050654-F1B6-CE44-54B3-23739E161A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287A32A-14C6-3A73-1D44-274DEE507C15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9DC276F5-C6EA-4D47-546D-C39650FACF6B}"/>
              </a:ext>
            </a:extLst>
          </p:cNvPr>
          <p:cNvSpPr txBox="1"/>
          <p:nvPr/>
        </p:nvSpPr>
        <p:spPr>
          <a:xfrm>
            <a:off x="9179460" y="995851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البرهان الغير  مباشر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2F59F6C-F46F-A76A-DDA9-67445E62899A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كتابة برهان جبري غير مباشر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41F311A3-50C4-26C6-FF87-0B8E6791263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762"/>
          <a:stretch/>
        </p:blipFill>
        <p:spPr>
          <a:xfrm>
            <a:off x="9517779" y="2096126"/>
            <a:ext cx="1769064" cy="15737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7B27982-E41F-C353-B967-F25BDE77F42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4567" y="2317237"/>
            <a:ext cx="2820622" cy="354385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21472D14-8BCA-B34C-15E0-C6CF94F677F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52" y="1367632"/>
            <a:ext cx="8516290" cy="77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5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D349D-094A-21B0-61EA-0C5EA52A5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83ADBE4-F074-6D89-DE47-64AE46D32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0A25AC3-98B0-BFE3-9F86-27F5E62B35D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9A8D6C5-9C01-11AC-6051-2C8774EB0F7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FA2E182-4209-065E-C23A-EE55CE81C08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F0B5FD2-4DEF-8B1A-8C6A-E62AF9845F3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029C575-1395-495F-9734-1FD8D72141D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6CAE7F7-2A28-1A79-CEBC-A0091F9401D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717C18B-2C6F-02DF-8B0E-2F9C04B3CEA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B08B205-2661-A7D7-BDCB-21FF4C94F1B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56310B-CF51-6617-124B-4F3829E7599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EA3A3BF-1D75-FF2B-006B-FC250DED8C5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5BF25C7-36D0-D2AF-F2E1-4FE4B970886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F568855-ED99-2E8F-C8AD-E170B0F6B0E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9748144-8D56-BF55-F87B-EB9CABB769A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7870F47-AF6A-BF6E-E9CD-87BB9C98C3F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510FA5E-ABBC-8367-2427-F977F08326B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D96222B-D47F-05BD-C446-57029AC94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6B51131-4193-B87F-19B8-145E81017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8EBE9AC-C68C-EEE3-08C3-F0919FB0529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0C1D216-5CB7-2987-5CF4-1BA7A1D9105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677AC49-AAAE-54D0-6E9A-FA6FF1511142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9C78EA4-3F4D-91EF-6716-5EA7DBAA947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15C8DD4-F850-DFBE-7A9C-41C9E241E7D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0AC6DE9-282E-07F2-A249-33248625480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6D270F1D-571F-0692-5C2C-6AC38663876B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C831B8CC-2898-5FD8-96BF-EE8173296A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2049B3B-E3E1-BBC9-44A7-A55247BCF4E4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FD0CCB45-E986-77B9-6C11-95AEE15C236D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335FA062-324A-C219-76E3-6958B9A98B7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C9EFD4C8-8B30-ED5A-6E95-66766A8B5D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6178173-180F-8754-C046-39986F9ECB03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5F116913-CA96-0BFB-C634-51F0BD252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3BF6BA6-6EE4-A47D-3EC9-255DCE21412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51E93B81-4462-D83C-9E3E-3243EAF8538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354" y="1259808"/>
            <a:ext cx="8491605" cy="1186498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D8D6A97-2D37-E3DC-88F2-86957A1E94F5}"/>
              </a:ext>
            </a:extLst>
          </p:cNvPr>
          <p:cNvSpPr txBox="1"/>
          <p:nvPr/>
        </p:nvSpPr>
        <p:spPr>
          <a:xfrm>
            <a:off x="9179460" y="995851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البرهان الغير  مباشر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C3AE9DA-C141-6B4E-9E9F-5B16D075D605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كتابة برهان جبري غير مباشر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0C3053B5-3273-E9FA-9D4B-04A2BB51009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762"/>
          <a:stretch/>
        </p:blipFill>
        <p:spPr>
          <a:xfrm>
            <a:off x="9517779" y="2096126"/>
            <a:ext cx="1769064" cy="1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2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BCDDD-4717-7F9F-A0C4-56815BA11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318BB1B-8BD5-0FB3-BF5A-D2085E273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093A936-9FCE-88E4-EEC9-9B0E2A49BA3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6BD20AB-CC46-7726-9255-6ADB3A8089B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F4FC837-B54A-E5FB-53F5-A0B9977EEB8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BF10724-4728-65EC-21BD-4E049DD5EDD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55A4046-AAA2-C86C-9090-942E8505110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116E4FB-0847-A515-A26D-9F9475450DD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96BD2D4-846A-BB45-C925-74DF6DA8728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FB9E89B-362B-1C18-4722-F7B3BFCE2AC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48516E3-7565-BA59-1929-03293E8121E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3242567-ECAC-A550-C332-3A7DAA6A9D5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9C7829-1D0B-F472-02FE-85A5D206F08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6B977C-DA76-D9BE-C9EA-582CCCD6804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2D85363-5EEF-98F1-2F76-1F691406B83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DE2155E-F3F7-BC81-4C63-9060A7E073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15DB1A5-5C79-3935-CCA4-5E5DB2420DC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F07F26A-8094-8E73-813C-63B87ED19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177DD2C-67BB-7DA8-DB74-7E646D54B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1B57874-4BB5-EBD8-4BAD-FBAD2DA964E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FB14B01-CD15-F91E-12F0-58626DCEA86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F7D810B-55CE-DE03-971B-00DEE4AD842D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31AB2A1-9850-CD10-DB53-02FF0A7B051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00C054B-6B7E-EE6B-9B3B-BFF787ED916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41F2820-85B4-34E2-92B8-96D430B7D5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D8D17AA4-AFEE-0AC8-C507-0AEFC01A53EC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71D09D20-9E22-E1DF-2C38-EDCB573F11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0329423-92CD-282D-40BE-7B38347911AB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4A692C23-8CE2-A0D2-84CF-842B8C5D2880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0D95F228-A71C-F508-C7A5-C308E64569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91D5775-D7D1-0181-6F17-3F7692FFB7D7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E833C72C-EBB0-C4F4-5466-163B25F79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57F1AFC-9383-99AC-A68A-43D9662F227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C27BAAE-2D3E-5B4F-8497-F56F62BBBD0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4" y="1278091"/>
            <a:ext cx="8593693" cy="1203907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D0C43CC-E92D-3ABB-6CD0-4625CD97933D}"/>
              </a:ext>
            </a:extLst>
          </p:cNvPr>
          <p:cNvSpPr txBox="1"/>
          <p:nvPr/>
        </p:nvSpPr>
        <p:spPr>
          <a:xfrm>
            <a:off x="9179460" y="995851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البرهان الغير  مباشر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8C499DE-2D11-CBD0-4E28-8754AA275987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كتابة برهان جبري غير مباشر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D03E0782-FA65-C255-618A-7F2D8C02D7A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762"/>
          <a:stretch/>
        </p:blipFill>
        <p:spPr>
          <a:xfrm>
            <a:off x="9517779" y="2096126"/>
            <a:ext cx="1769064" cy="1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8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BF0DF-7DDC-0158-ED73-78AA98BF6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5C355EC-76DF-F9F3-DF5C-94F1808A4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489DC9B-2A47-B101-9A37-79736D1CA16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EDF6381-D900-DA7E-9728-0C15028173B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6423080-4F87-845D-A2A2-8FC202C5CEB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8EE6372-FC93-7FA9-1041-C3C7601D206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C7AA3E1-4C03-CB11-9933-9125FDFC4C0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EE35230-1F49-A1DE-00EB-E57023210BA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F1BCE63-8D88-BEE3-27BF-BBC7F459CE4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25DDACB-235C-432E-DBD6-6415FC2E091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D45CC0D-9838-6B32-298F-3CABF0C2F93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8F6F9FA-2F43-AE97-E2F3-3DB170148F1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FC8CCD0-DC5E-D7EF-1882-2A45ECC56BF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FAD18CF-CD2E-41D7-2FBD-4031C0D3FA1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C1B2F1A-C677-0DCA-1BDB-26F5BD80DF8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4981667-B1D5-F531-56C7-4F6A90CCE4F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5ADDCC2-2040-7B9C-1340-E492371731A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3C9CE5C-C0A7-EF80-EBBA-B6BF6FFE9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7006952-5E8B-A311-F945-104EDDD7B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F46679F-62E6-0574-4A7C-E5FB9041CA7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F9F7713-3853-144F-DF9A-8EF6F13C48B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7D0C431-3611-BD05-5E8D-753490D28023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1036224-85EE-AE05-D919-056E0E5F58B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347B5A7-5478-283C-BDE8-5EA51E62A4C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413CEDE-F2FC-568B-3693-2F62608B77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6BEA4A02-5DB6-A61A-8FA7-8726B4694C58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8D07ACD5-D5C6-2CB3-9928-1D3AA6F85F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614BE63-4F16-EA00-F32E-A92B2A5AFA67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24057D0A-4ED5-BA2B-3BDA-968A306029EA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F9CE669-161B-F278-FC8C-3B3150927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3C5EA72B-C77E-EAE7-E06B-6BD6A5C99C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E9A7224A-08DA-AC8B-38C0-60B4F80EF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6886CCC-C351-AD09-852F-32F89F8F13A3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3EA7503B-D8BD-0605-1B36-24D31F986E4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595" y="1241408"/>
            <a:ext cx="8750604" cy="11505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7A176D7-A377-48C0-6262-AFCE08B14B4A}"/>
              </a:ext>
            </a:extLst>
          </p:cNvPr>
          <p:cNvSpPr txBox="1"/>
          <p:nvPr/>
        </p:nvSpPr>
        <p:spPr>
          <a:xfrm>
            <a:off x="9179460" y="995851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البرهان الغير  مباشر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4E6E379-B493-C6B2-8222-353DB6C52543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كتابة برهان جبري غير مباشر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2B4082AB-7396-26EA-7574-9630062555C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762"/>
          <a:stretch/>
        </p:blipFill>
        <p:spPr>
          <a:xfrm>
            <a:off x="9517779" y="2096126"/>
            <a:ext cx="1769064" cy="1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0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17921B2-D53D-353D-7347-2D0281EF8BED}"/>
              </a:ext>
            </a:extLst>
          </p:cNvPr>
          <p:cNvSpPr txBox="1"/>
          <p:nvPr/>
        </p:nvSpPr>
        <p:spPr>
          <a:xfrm>
            <a:off x="9179460" y="995851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البرهان الغير  مباشر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C5F22BC-D80F-B371-2017-AFAF5EE19984}"/>
              </a:ext>
            </a:extLst>
          </p:cNvPr>
          <p:cNvSpPr txBox="1"/>
          <p:nvPr/>
        </p:nvSpPr>
        <p:spPr>
          <a:xfrm>
            <a:off x="9014141" y="3801425"/>
            <a:ext cx="22547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صياغة افتراض للبدء في برهان غير مباشر.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كتابة برهان جبري غير مباشر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2C3EC9AE-0D58-7F54-5D79-B0A041C9F67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762"/>
          <a:stretch/>
        </p:blipFill>
        <p:spPr>
          <a:xfrm>
            <a:off x="9517779" y="2096126"/>
            <a:ext cx="1769064" cy="1573766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38E6DE7E-C87E-E66B-19A4-6399B37734F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509" y="1319198"/>
            <a:ext cx="8723222" cy="26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144D930-F9FF-AEBB-2FB5-4CDDFCBF54B8}"/>
              </a:ext>
            </a:extLst>
          </p:cNvPr>
          <p:cNvSpPr txBox="1"/>
          <p:nvPr/>
        </p:nvSpPr>
        <p:spPr>
          <a:xfrm>
            <a:off x="9179460" y="995851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البرهان الغير  مباشر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6E4425E-8694-9356-2AF0-C114F54398DB}"/>
              </a:ext>
            </a:extLst>
          </p:cNvPr>
          <p:cNvSpPr txBox="1"/>
          <p:nvPr/>
        </p:nvSpPr>
        <p:spPr>
          <a:xfrm>
            <a:off x="9014141" y="3801425"/>
            <a:ext cx="22547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صياغة افتراض للبدء في برهان غير مباشر.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كتابة برهان جبري غير مباشر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C17686DA-BA34-0434-2524-6637220C671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762"/>
          <a:stretch/>
        </p:blipFill>
        <p:spPr>
          <a:xfrm>
            <a:off x="9517779" y="2096126"/>
            <a:ext cx="1769064" cy="1573766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CE7B0442-ED9D-3CB0-701B-D0DE6A40FF4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793" y="1214128"/>
            <a:ext cx="8446601" cy="47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E25E1A2-837C-20A1-F21E-CA06BF602D3B}"/>
              </a:ext>
            </a:extLst>
          </p:cNvPr>
          <p:cNvSpPr txBox="1"/>
          <p:nvPr/>
        </p:nvSpPr>
        <p:spPr>
          <a:xfrm>
            <a:off x="9111666" y="50455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المثلث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48C199B-430D-6216-6430-F625D21040ED}"/>
              </a:ext>
            </a:extLst>
          </p:cNvPr>
          <p:cNvSpPr txBox="1"/>
          <p:nvPr/>
        </p:nvSpPr>
        <p:spPr>
          <a:xfrm>
            <a:off x="9014141" y="3801425"/>
            <a:ext cx="225476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استعمال نظرية متباينة الزاوية الخارجية.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زوايا المثلث وفقًا لقياساتها.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ترتيب أضلاع المثلث وفقًا لأطوالها.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العلاقة بين الزوايا والأضلاع.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CB04453E-6F25-CEBC-15B8-06A5E5DE9A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895"/>
          <a:stretch/>
        </p:blipFill>
        <p:spPr>
          <a:xfrm>
            <a:off x="9351075" y="1543079"/>
            <a:ext cx="1887845" cy="22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64D7382-046A-F9BF-B512-9C03E5CDA46B}"/>
              </a:ext>
            </a:extLst>
          </p:cNvPr>
          <p:cNvSpPr txBox="1"/>
          <p:nvPr/>
        </p:nvSpPr>
        <p:spPr>
          <a:xfrm>
            <a:off x="2376455" y="1511224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13 – 15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111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71B89FC-70B0-AB9B-EB9A-636693093752}"/>
              </a:ext>
            </a:extLst>
          </p:cNvPr>
          <p:cNvSpPr txBox="1"/>
          <p:nvPr/>
        </p:nvSpPr>
        <p:spPr>
          <a:xfrm>
            <a:off x="9179460" y="995851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البرهان الغير  مباشر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0096AA6-B956-0F0B-830C-A9344EDD7405}"/>
              </a:ext>
            </a:extLst>
          </p:cNvPr>
          <p:cNvSpPr txBox="1"/>
          <p:nvPr/>
        </p:nvSpPr>
        <p:spPr>
          <a:xfrm>
            <a:off x="9014141" y="3801425"/>
            <a:ext cx="22547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صياغة افتراض للبدء في برهان غير مباشر.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كتابة برهان جبري غير مباشر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CCADED79-7752-405C-4BD2-0FF7F8EB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762"/>
          <a:stretch/>
        </p:blipFill>
        <p:spPr>
          <a:xfrm>
            <a:off x="9517779" y="2096126"/>
            <a:ext cx="1769064" cy="1573766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6AF6520-BC4A-D579-5AF2-B379CE00CE8C}"/>
              </a:ext>
            </a:extLst>
          </p:cNvPr>
          <p:cNvSpPr txBox="1"/>
          <p:nvPr/>
        </p:nvSpPr>
        <p:spPr>
          <a:xfrm>
            <a:off x="1680210" y="3521636"/>
            <a:ext cx="6275070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8B248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تذكري يا جميلتي</a:t>
            </a:r>
            <a:b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400" b="1" i="0" dirty="0">
                <a:solidFill>
                  <a:srgbClr val="80C687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يجب لكي تنجح أن تكون رغبتك في النجاح أكبر من خوفك من الفشل.</a:t>
            </a:r>
            <a:endParaRPr lang="ar-SA" sz="4400" b="1" dirty="0">
              <a:solidFill>
                <a:srgbClr val="80C68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40745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1446/06/30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البرهان الغير مباشر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27751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35458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289418">
                  <a:extLst>
                    <a:ext uri="{9D8B030D-6E8A-4147-A177-3AD203B41FA5}">
                      <a16:colId xmlns:a16="http://schemas.microsoft.com/office/drawing/2014/main" val="858162321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1446/06/30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البرهان الغير مباشر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930035" y="1794372"/>
            <a:ext cx="571299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صياغة افتراض للبدء في برهان غير مباشر.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كتابة برهان جبري غير مباشر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66918872-4EAF-092D-4447-5323E735E80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2296" y="1718767"/>
            <a:ext cx="2171896" cy="356235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BFF5AE7F-F366-BEBE-A5BD-8E58BBEB616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1083" y="1794372"/>
            <a:ext cx="1790706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9179460" y="995851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البرهان الغير  مباشر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821F9DB-7E28-C7AB-2111-4820D976E794}"/>
              </a:ext>
            </a:extLst>
          </p:cNvPr>
          <p:cNvSpPr txBox="1"/>
          <p:nvPr/>
        </p:nvSpPr>
        <p:spPr>
          <a:xfrm>
            <a:off x="9014141" y="3801425"/>
            <a:ext cx="22547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صياغة افتراض للبدء في برهان غير مباشر.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كتابة برهان جبري غير مباشر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8676B086-D619-AA6F-FC2B-1FBC60CC0DC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762"/>
          <a:stretch/>
        </p:blipFill>
        <p:spPr>
          <a:xfrm>
            <a:off x="9517779" y="2096126"/>
            <a:ext cx="1769064" cy="1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7D9BB8DD-C7EB-3147-DC56-97388202751E}"/>
              </a:ext>
            </a:extLst>
          </p:cNvPr>
          <p:cNvSpPr txBox="1"/>
          <p:nvPr/>
        </p:nvSpPr>
        <p:spPr>
          <a:xfrm>
            <a:off x="9179460" y="995851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البرهان الغير  مباشر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5A54709-7254-08AC-6040-FD645BAC2647}"/>
              </a:ext>
            </a:extLst>
          </p:cNvPr>
          <p:cNvSpPr txBox="1"/>
          <p:nvPr/>
        </p:nvSpPr>
        <p:spPr>
          <a:xfrm>
            <a:off x="9014141" y="3801425"/>
            <a:ext cx="22547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صياغة افتراض للبدء في برهان غير مباشر.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كتابة برهان جبري غير مباشر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0D7F9EF6-96F6-D6CF-7B63-5073B123E08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-692" t="-4642" r="692" b="50404"/>
          <a:stretch/>
        </p:blipFill>
        <p:spPr>
          <a:xfrm>
            <a:off x="9043879" y="1986740"/>
            <a:ext cx="2107383" cy="1874736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6CA8A1AB-C114-DEC7-6ED5-F4E32A08D5C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930" y="1350794"/>
            <a:ext cx="8496845" cy="27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38576-DDBD-914E-0C6B-0EB3DD36D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442AE9C-6BA1-0440-D4B7-635348167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BB3219A-5C05-5493-5B9E-8C13CE12216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8DF90C-9EFD-3DA1-061B-105C78D046E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67FFD9F-C3DA-3587-D3C4-15BDD65229B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16F7E60-6C09-756C-2982-16AC1B84598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EDE9FF3-EB21-48F5-9B54-CE55E060FC9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4888FB7-46CC-32ED-9BFB-1F6DDBFAE51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265F416-E174-277F-8A9B-0CB17619FD5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3F9DBB5-2AF7-4BBB-C85E-5FABEB826F3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BE740C1-F54C-B341-4647-5696D087D63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EF1713D-5A09-F50B-5659-3DFDA236814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FF99E0C-197C-206D-3CBC-1558C0AD002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28757DD-4CC0-EB97-CBF4-377E44D57A0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DC2D423-4D63-24F7-734F-878B1A53F77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677513-8177-9F75-EF18-C1B69E238CA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4305206-4337-A39F-8EDC-D76286B8A9A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A787265-DF35-68FF-0D89-D639A0210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39DA149-6046-6181-7309-276EAEEBC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1035F32-D852-3863-B69C-7530DE0A796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39E9569-3849-82F0-6E53-A4739BC4EE6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69F0349-43EB-AAB4-21D8-77D400A68AD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C205A92-DFD1-8966-0891-0D1D3DACBE4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63E577A-01B9-5953-D3B0-220345B0CE2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C2B6BE5-5272-1FD8-F64B-D939A2C053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DED5496-CE9D-5B62-CD78-5F7AB3B2A81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0B523EC-F8CF-AED3-8F25-9AB4E014061B}"/>
              </a:ext>
            </a:extLst>
          </p:cNvPr>
          <p:cNvSpPr txBox="1"/>
          <p:nvPr/>
        </p:nvSpPr>
        <p:spPr>
          <a:xfrm>
            <a:off x="9179460" y="995851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البرهان الغير  مباشر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D909E73-8419-F63F-EDD3-ED75EA609308}"/>
              </a:ext>
            </a:extLst>
          </p:cNvPr>
          <p:cNvSpPr txBox="1"/>
          <p:nvPr/>
        </p:nvSpPr>
        <p:spPr>
          <a:xfrm>
            <a:off x="9014141" y="3801425"/>
            <a:ext cx="225476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صياغة افتراض للبدء في برهان غير مباشر.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كتابة برهان جبري غير مباشر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B8CD81CE-3168-05B5-0673-CF40C218A76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762"/>
          <a:stretch/>
        </p:blipFill>
        <p:spPr>
          <a:xfrm>
            <a:off x="9517779" y="2096126"/>
            <a:ext cx="1769064" cy="1573766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419573C9-AC2E-A704-E9DC-206D95E494E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557" y="1082366"/>
            <a:ext cx="8673410" cy="44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8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9C2D9-9145-E458-C38D-016321B7F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1758EF8-2C07-2C7E-4F00-8948C02D0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16F778D-D97D-0737-A04C-4CF83DD7E14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BCD644E-4EBB-6567-8074-7312DA1820B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7D61F10-C709-525A-51A4-736DFE1B570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35E5775-1135-2D99-8D2B-0F29397FAD0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2EEB60E-8B39-EE02-6C42-46450ED5AB1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1C3EF32-07FA-A122-7730-BEF335FA425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CECA225-BC08-1CC0-1529-680E470B939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64E1F65-5C61-74EF-BF33-BBF6CCE5A4E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6A53B06-5D65-3028-1A33-6B446E5894A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D7DF01C-896F-395A-4822-ABD899EE415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79FE4F5-EF93-097B-DF60-CFF68D717EA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5BC86E5-4164-4D09-C7A4-EE296AC9C9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B5AB925-B696-EA59-69B3-AC82369D9C4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7213D9A-B7F3-4129-5C29-C9242A6480D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A04D740-79C1-EAAB-D3FB-0EFFFA27F38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29BB815-F304-B15E-B784-CB43F521D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5ACACE5-FB8F-0920-C341-0342B782F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C2B1B6F-2E48-C33C-C5A1-FEA97852F32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BEF7FA1-5D0B-3A55-CD79-EFCD868575E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C4A06B7-C979-223A-5327-1D39196EC41C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52081B9-3B90-1B9D-01EE-B2353D829C1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62AB85B-2888-E876-3C33-96FB51C4977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C8ED8B5-3A45-2237-2872-8A3BC4D70E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EB2C882-1DD5-C3BC-6818-3B5EE7462B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33948925-97B7-13E0-7FBF-592F13BEEFEA}"/>
              </a:ext>
            </a:extLst>
          </p:cNvPr>
          <p:cNvSpPr txBox="1"/>
          <p:nvPr/>
        </p:nvSpPr>
        <p:spPr>
          <a:xfrm>
            <a:off x="9179460" y="995851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البرهان الغير  مباشر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2F9352ED-0E10-55FD-8F7E-656F1946679B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صياغة افتراض للبدء في برهان غير مباشر.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1516F7DB-0FE7-8D7D-2E2F-23F285C674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762"/>
          <a:stretch/>
        </p:blipFill>
        <p:spPr>
          <a:xfrm>
            <a:off x="9517779" y="2096126"/>
            <a:ext cx="1769064" cy="15737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746B5B36-FA1D-BAF7-3F77-2BB77B8E2E1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52" y="1291875"/>
            <a:ext cx="8499946" cy="42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0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20741-A55D-CDC3-DAF3-2FDCEDE26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78610DC-CE93-04F6-C045-6CCA29171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ADB2DF2-FC24-ABFF-AACA-8718CBFD553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8DC2B54-8039-AB6B-279E-EB3F66CF48A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A41DBDD-D54D-269E-0BB8-386D5B00FA2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ED2D7A4-662C-9712-96B7-FD8F8E96B6B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E0073AB-98D4-2962-E661-4520D65E229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8198987-A6EF-91B2-01AA-A3869DB9046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6237AFD-F1B5-64D5-1C7E-6AF9D610A2C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CF3DCFA-4FC1-E649-FE9B-5798DCD5FD0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2A658B8-16A3-66D9-4EC1-6300B10590C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BB04DFD-9166-F8BE-5742-70A48216AA6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6E2727-7F6F-4D66-1BCD-FCA14892EE0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9A6FD0C-656A-AB71-197A-776851A59F6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90BAEA6-1FE9-0883-7B0C-23E5FC2627E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DCCC1A-BAFE-8B14-3B02-4FD11A0E335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694FB1B-F1BA-8691-739E-BD690F14AF5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002BDA6-41B0-7A44-7A34-BBBE0A6E2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D0E9BAE-3AB6-9445-E326-4A90680AD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F9C5EB-23C6-FE62-7B58-A67DE0DA857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9949D4A-95DC-15A1-96F2-05891B000CC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A660204-00AC-CA93-55DB-526FAD9E26CE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BFEDA3A-5A70-5D9F-80D8-6B96517A453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9E63DD5-7F38-D510-90E6-EBEB7AE5FE5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81C560A-B121-969E-A054-5F2EEE6AD8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C281442-2DED-8D6D-0276-DF11E6EF3CE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27AF10F-DC6B-45DA-C37A-F1C0242FF7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2DDC574-344E-2437-10B9-030A22A5B48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FEAB82C8-033D-0FD3-5EB8-DA84706F9630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68BDCB2-6FB6-9691-326A-D1CB2D9B5625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90D9437-33B9-804A-808D-91488519D1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16896C91-1B6B-3860-2881-9433A61FBFD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B45FB815-F8FE-3D4B-5EC6-905D791EA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F5DDC01-35D7-0017-B222-95FCCFB183E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CE6192E3-63BD-094F-C10F-DCC29BC9B6E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390"/>
          <a:stretch/>
        </p:blipFill>
        <p:spPr>
          <a:xfrm>
            <a:off x="443244" y="1923143"/>
            <a:ext cx="8467725" cy="831326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89E7C73-6639-7403-ECCE-41A204390A46}"/>
              </a:ext>
            </a:extLst>
          </p:cNvPr>
          <p:cNvSpPr txBox="1"/>
          <p:nvPr/>
        </p:nvSpPr>
        <p:spPr>
          <a:xfrm>
            <a:off x="9179460" y="995851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البرهان الغير  مباشر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06EA675-A40B-59BC-D451-BBBFF0CA965F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صياغة افتراض للبدء في برهان غير مباشر.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12EC01FC-AF6F-C828-A541-2638CDC088E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762"/>
          <a:stretch/>
        </p:blipFill>
        <p:spPr>
          <a:xfrm>
            <a:off x="9517779" y="2096126"/>
            <a:ext cx="1769064" cy="1573766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6CBEFFA3-DE4F-166B-C6A4-CECF8BF8586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970" y="1222325"/>
            <a:ext cx="8732865" cy="65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89AB1-A3A4-A2EE-338B-C6956BF08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993FD47-A937-4928-069C-1631F2B34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03D8EBE-73C0-9F38-853D-89C03FEF100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9FF455-AC29-E2F6-6036-6BAF68905FC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9A5EE43-A5E8-2D05-758F-FC10C6BEA2F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392906C-1390-9DDF-C159-F979A8AF7D1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406B544-630E-F2AA-99D2-AAD6F5E6A64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A0604DC-5234-3374-A78B-FB76B1D8865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092688C-57CE-DD55-A6CD-34B3616267E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E71C129-8446-BCAE-1408-EA07B0ED747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B5E8217-179A-024C-3673-7BDFA8207C8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C0171EE-6BC4-0FFA-5286-4B26F4306ED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2E593FF-8423-A006-1455-517EFF8A9EC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EEDFE7F-096B-C5AA-03B1-CDFE724E213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D08011F-3E46-B47A-D9F8-D540B619695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748D392-2DCC-C2D5-1B4E-481B3492206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6F85866-7370-55D8-5DA3-DDE958756E9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9D91726-DC9C-51A8-A51B-003C51E3A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2D53D78-E30A-97EC-80D5-56B06DFA1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65F19BD-BE11-DD22-AF51-BB5A024560D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086B003-7CA4-7F37-41A8-2736822C9B6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DAAE2F3-CD8A-117B-3092-3CF7D68E24AB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81284E3-22B9-209A-9E4E-D6F3D7C8979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C809438-D2C4-46F9-90CC-108DB84600E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E5B4C80-DE25-97CE-5DC0-992EC382BE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69FEFED6-3B5B-40FC-6556-C1C8664B8827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80DAA1F1-72C2-EC56-188A-2C2A234F5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6AD2ACE-E8AE-4462-9A56-AA47294F3236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3D10788-A701-ED6E-AC38-726D16F85222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ED3D8D0-922B-43E6-5A61-8AD8CAEEB0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7B6EFFC-D9C0-9ADC-08AA-98875CF2AAE8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730581EF-AC9B-B3F9-E887-E494A47F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5FCABBE-CBCD-54CF-8C27-FD564ABE746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14C31EC1-6F30-7AD7-CEAA-5BDC8348AE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316" y="1248233"/>
            <a:ext cx="8853079" cy="1796912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CBCA69E-72C1-5A8B-32E8-25207A6C4F62}"/>
              </a:ext>
            </a:extLst>
          </p:cNvPr>
          <p:cNvSpPr txBox="1"/>
          <p:nvPr/>
        </p:nvSpPr>
        <p:spPr>
          <a:xfrm>
            <a:off x="9179460" y="995851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البرهان الغير  مباشر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1446/06/30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F9135297-3FC0-5396-925B-3705BADA3A65}"/>
              </a:ext>
            </a:extLst>
          </p:cNvPr>
          <p:cNvSpPr txBox="1"/>
          <p:nvPr/>
        </p:nvSpPr>
        <p:spPr>
          <a:xfrm>
            <a:off x="9014141" y="3801425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صياغة افتراض للبدء في برهان غير مباشر.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C13333A8-EC1C-0530-89F6-F2E459F8F87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762"/>
          <a:stretch/>
        </p:blipFill>
        <p:spPr>
          <a:xfrm>
            <a:off x="9517779" y="2096126"/>
            <a:ext cx="1769064" cy="1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2130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5284</TotalTime>
  <Words>697</Words>
  <Application>Microsoft Office PowerPoint</Application>
  <PresentationFormat>شاشة عريضة</PresentationFormat>
  <Paragraphs>305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6" baseType="lpstr">
      <vt:lpstr>AGA Aladdin Regular</vt:lpstr>
      <vt:lpstr>Aptos</vt:lpstr>
      <vt:lpstr>Aptos Display</vt:lpstr>
      <vt:lpstr>Arial</vt:lpstr>
      <vt:lpstr>Calibri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285</cp:revision>
  <dcterms:created xsi:type="dcterms:W3CDTF">2024-08-19T04:20:33Z</dcterms:created>
  <dcterms:modified xsi:type="dcterms:W3CDTF">2024-12-30T16:46:38Z</dcterms:modified>
</cp:coreProperties>
</file>