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8" r:id="rId6"/>
    <p:sldId id="300" r:id="rId7"/>
    <p:sldId id="309" r:id="rId8"/>
    <p:sldId id="261" r:id="rId9"/>
    <p:sldId id="294" r:id="rId10"/>
    <p:sldId id="295" r:id="rId11"/>
    <p:sldId id="301" r:id="rId12"/>
    <p:sldId id="310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82" r:id="rId21"/>
    <p:sldId id="266" r:id="rId22"/>
    <p:sldId id="265" r:id="rId23"/>
    <p:sldId id="267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7660"/>
    <a:srgbClr val="6D7A89"/>
    <a:srgbClr val="8A7254"/>
    <a:srgbClr val="616C79"/>
    <a:srgbClr val="FAF9EF"/>
    <a:srgbClr val="A4AF9D"/>
    <a:srgbClr val="DACFC2"/>
    <a:srgbClr val="EEE7EA"/>
    <a:srgbClr val="9CA6B1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A8691-67AD-9675-E77F-6E6F62E7E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AECE147-D40B-CBF3-E132-75C619D12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23F0A4-6F5D-8821-C88D-8E590F5ED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D2B3E28-C63D-293B-7BE8-7088CE969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2948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DFCCD-7FB5-4475-BF4D-7D5907742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21B66D0-D370-41D8-E3B5-B618E392A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5C8FEAB-9E3B-9E75-C809-AF89F7393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E61C0D7-EDAA-B6A6-F86E-3ACD6C5B4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9243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69AFE-E3CC-CF8C-AE4D-6A961CF54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9CDD7AC-D162-1D55-DA8D-748758980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522A7B1-69C6-4A34-6F36-DBB253E1D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C658094-756A-0F87-C5B3-C0B04072B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9135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86C31-F99E-A1B0-67DC-9E9BB66C7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5BBF986-0B13-1259-49BD-CBD52CEAB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5553E9E-9E50-71F5-574D-AEE4ACAD7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CDDE273-B972-509A-1542-5A6E70DEB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281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FE0CE-2705-A03D-A12A-C34A418F3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FCE6175-9875-1CFC-C66B-C3A22205F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CBE6A75-80D8-1D74-E96A-E79C87B75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F518437-62CA-B80F-4F71-E5AE5DBA7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2607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277C9-1F8C-2105-FBD9-1AE3C1BCD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99F8F31-5397-845E-CFF2-04D980833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EB61935-5349-A7B2-7D2C-6623ADC9E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7B2EAD-CE05-5C04-662D-E8E1E9F4D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3768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A9B08-9310-9B36-28ED-AAA16BC3E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8CBED6D-AC3A-9592-6952-5076A9D58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7FEFDB8-7CE6-BADF-765A-E1D2EF0FA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DFE4B14-08B1-BCD0-4CF1-8250FB04F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4062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54C0E-AE54-CB05-0D3F-0A055E8F1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FF8A401-AA9B-96FE-0CF6-659098DFA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99A05F2-3672-1932-F637-09CA730BA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6D2831B-62E7-30C3-6BDC-D65979538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1754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06E9C-202A-54E6-DD55-58F92B198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38A0A66-8C86-60E9-EDB3-E486F51AD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D64D2CE-3D15-B305-0903-3734FB2B7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BEE71FF-D4C9-357B-9CCC-E344BE135C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184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1AF86-03D0-C44D-676A-947D931C6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1409853-1C0D-BF62-4B69-409A18256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B1ED5D6-527A-F445-9E23-1B469CEE8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7364086-E31B-EB1B-131E-2E6F9C32F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456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9354C-FE88-6364-D483-CAFC64704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BAC0B63-256B-C6C2-741F-8DECB5712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6FAA1F3-43F1-61CD-F044-697D873C3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50CF696-C923-B785-8D41-B50B9D11D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5978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44214-C11A-A08A-71C4-1A2FA056C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81A81BE-6E7B-585F-4084-C1B7DB4C2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77EBAFA-E1FA-19C6-0FD7-C5BACB61A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FAF736E-3268-63DC-9401-82853B0CA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4449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BA66A-CAAB-A805-ABF3-1916C6530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382B4CF-FA02-068F-0982-A0A42992B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3A3F009-74A9-02EF-C2EC-AE4F6A8B3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AE2E8E2-48A7-A084-4A7C-346CED0F1A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283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03CF0-15B5-7D2D-5000-920A95DD6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EE2C09C-B1BC-4B8E-FD97-A9C075EEF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235C36E-711C-559D-0A55-B4203C4B8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D5DD51F-DCC0-AB4B-FDBD-17800FD75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370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61C7E-9EE4-E28A-BB78-0D58B2D6B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EE6BCCF-4D36-79EF-99D2-1D15C9DAE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3AA5836-8BA4-6974-5607-AF93CD152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97A184C-2B12-EB70-AB91-BA04D348C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5982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9B631-5E2A-2A5F-08E3-F80B85052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5EB508D-1B21-6B48-E3FF-83432C517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83F652A-20E9-85DB-CEF7-ACD618F0F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E697A92-8B99-DE07-BD98-20F5C7817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16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16/03/47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8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9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.jp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.jp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0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.jp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.jp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.jpg"/><Relationship Id="rId4" Type="http://schemas.microsoft.com/office/2007/relationships/hdphoto" Target="../media/hdphoto5.wdp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.jp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443072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1447/03/17ه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العبارات الشرطية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2020FB9-6083-53A3-C4CB-E886C255284C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rgbClr val="8A7254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7ACE0B5-8472-8F44-605C-ABD3F2D273CF}"/>
              </a:ext>
            </a:extLst>
          </p:cNvPr>
          <p:cNvSpPr txBox="1"/>
          <p:nvPr/>
        </p:nvSpPr>
        <p:spPr>
          <a:xfrm>
            <a:off x="8616731" y="2720728"/>
            <a:ext cx="274823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21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37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28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SA" sz="3600" dirty="0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B8B60D4-34EB-B882-E609-5AB83593EB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5901613" y="2531818"/>
            <a:ext cx="4733925" cy="7810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54A8413-1D5A-2820-343D-119E167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5818714" y="3248585"/>
            <a:ext cx="4724400" cy="8001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4A4D6DE-6D12-F88A-B504-62324ECBF6F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6835063" y="3880958"/>
            <a:ext cx="38004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C3F5A-CC79-E022-6EF6-74355532B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3B100B1-8F21-6C6B-8988-5217AD481FE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1C8212-6C2C-41F5-BDE8-77AEEADA08E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C2ECC65-7F2C-35CC-E308-A70001E3AE5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342E1B8-4FC8-D714-9D49-72BEA1C02BF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E55CA9D-BA01-E197-FDB3-15606A5FFE9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6070C2C-2C01-9A3E-E302-0C76CBEE828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AC831C7-A31F-9D49-89EF-A588F5C966A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DD40D10-6DF2-FFEC-E618-632BC80A466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FCD24E0-0C1B-82EC-4071-0456B0EBBEB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C61CF9E-2FF9-E07B-29F4-A0FCFD4B1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EB09000-599B-FFAA-CA41-51333EB5CD4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8807867-FCC1-C443-2C7D-B817BB937B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5A15970-DD21-655B-FEC9-65ACB8232E9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708B46C-7CC2-BA24-5EFD-79AE537B22C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C3C449C-ADD4-3A6D-E14A-688F527F925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36ADE58-E85C-8BBA-06AA-CCC29DCB3F9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5A532453-6A17-91CE-104E-5581853012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963AAFC2-9B69-9D00-83DB-22DB5F9AC0F6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B8C49323-2ED3-D5CA-5E02-AF038222053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4AF9D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055F2CA-10D0-2859-29A0-95EFADD0B5C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3F80EF2-E4FE-BB64-D12C-B414A0D5EA70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0E7750F2-4011-DE99-435D-3379F07049F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C0C2E237-C888-2F4B-2703-920160AB9EA0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632E69C1-4432-4D1B-962A-36693AC7EF8B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A4AF9D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4ACA06F9-6190-A9AE-9FF4-B3C2016CED5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F8CB868B-19E4-F229-85F0-5376117418D4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A3CA0B1-6F09-0914-9077-F8984132E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A66F31C-5A0D-E8D2-303E-5932EB6FA06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2319576-8598-0DD1-33EA-DF6AB8C263F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69" y="1398371"/>
            <a:ext cx="9071240" cy="161925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C52F5AC-7248-EF7A-5D51-23723EC07390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F7CA8F6-C444-44B9-DAA3-1F561518D422}"/>
              </a:ext>
            </a:extLst>
          </p:cNvPr>
          <p:cNvSpPr txBox="1"/>
          <p:nvPr/>
        </p:nvSpPr>
        <p:spPr>
          <a:xfrm>
            <a:off x="9470249" y="4301752"/>
            <a:ext cx="23556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الصواب للعبارات الشرطية 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132573F-15A3-67A8-6E85-2ECEFC27CCB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9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71652-2E64-2A6B-C2F2-C994C9727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D28A90B-A473-7BD3-A082-D6D4C2B47BE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33696B0-BA33-F0F9-1D53-DEEDD8DDC0C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869244D-C5B9-CEAD-99A4-7E80579DE84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EDA3572-07B0-94AD-014B-305901F5D4B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75006D4-6CE9-D9D6-6943-E60D81B915B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5AE64D4-C1C4-048E-146C-84EEE0BB8FC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6A6FDDD-50A8-E370-11AE-29AB4828F53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AFAB6E2-F3AE-A49A-9D9A-83B4D48CAB7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3AFD61F-B3D8-821F-797F-C1E468F4EB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B5C5E7B-FD5A-2B3D-DA2C-226C8CE0CF3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B3D7F71-D24B-478D-466F-48C8680D040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FA4CC6F-FA72-8F99-85D6-82BF1980E1E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1235598-0ADC-CB75-B044-645756E0686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6BDFDA0-832A-33B3-75E4-063EDB5BC13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E3A790E-0E39-580D-0051-76D61BD969D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1EB6523F-8921-25C3-7575-21FB5492C99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86459C0A-06E3-9A91-D7E5-7BFE343E6B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F39878-3C6C-D539-0B07-245C4D42B30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C7931AB-AE5B-B696-DEFE-D6A91A40B37B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468CC04-6DC0-D5A4-6C29-FC154313C7DF}"/>
              </a:ext>
            </a:extLst>
          </p:cNvPr>
          <p:cNvSpPr txBox="1"/>
          <p:nvPr/>
        </p:nvSpPr>
        <p:spPr>
          <a:xfrm>
            <a:off x="9470249" y="4301752"/>
            <a:ext cx="23556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الصواب والعبارات المتكافئة منطقيا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26203E-571B-60B1-1C37-1DC6628F857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6AB5391-E9A2-2741-3330-0BAAD9518E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83" y="907098"/>
            <a:ext cx="9234815" cy="54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8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C7C72-BF66-52F3-6F80-AFEC0B7DC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4B58505-3CEE-C74B-A57B-CF74BC5F891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B612F7A-89EC-B6D5-BFCC-52357437FB7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E5BC76B-E510-312C-4BCC-B47D546499A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33891F1-5205-C7CF-947A-ED654C52725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0C0335A-6B75-2577-5DBE-900E0DA31EB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8699BD4-D056-C2CE-6F0B-D850C8B1219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D4EE8C7-503F-2D0A-7491-6184F55FAAA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14B2E93-E242-7D6F-6F68-8197B60CD20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D9DCAAE-C99C-8AF1-CABB-C2C79D7121F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F821E16-B25D-A429-FE63-6CA11A8192D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1276A04-FB8A-5B09-619D-ADBE6247BB9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F83AEFE-B63E-D906-8447-F23F82E1072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F6133DD-0055-0F20-D3C5-A693348558E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34AEC08-5C70-E45D-2CEE-F6C1FBA58C8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6E04646-85A6-F746-5F9D-E7F3829AF55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A8D2A05-C5FF-119E-59E3-04069ED860F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4E7829E9-4DAB-A96B-82BF-C4AF9441C9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5B06A01-3811-D3C5-0583-B2398E46718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435B801-E53A-3EAD-E985-A1877DB4094A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C14E085-1438-FC1F-B52E-4B1C5FEC99D2}"/>
              </a:ext>
            </a:extLst>
          </p:cNvPr>
          <p:cNvSpPr txBox="1"/>
          <p:nvPr/>
        </p:nvSpPr>
        <p:spPr>
          <a:xfrm>
            <a:off x="9470249" y="4301752"/>
            <a:ext cx="23556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الصواب والعبارات المتكافئة منطقيا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E7D1E06-2A3A-5A72-2151-9AF6DD8AB7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60304B9-BC2D-1298-1F3F-37988D61DD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433" y="2305050"/>
            <a:ext cx="892373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2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8211D-3013-1926-C30E-4DD09523C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0F04FA6-ACA7-BED2-8EDB-EE476F2A5A0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65CCD68-FEA5-0F25-B66C-FC0A31551B3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9EC705A-E8D5-E1E2-4A9B-DBF94EDA23A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86EE90-04EB-DFD2-7479-F74EAA6B948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E991BDD-2AF4-2624-3A21-9BD2B59B4F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6728C6A-C072-167D-C30D-4BB590DE03B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80BB020-C26B-1045-8572-17CDC0854B5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CE908C3-3F18-B90A-041E-C14EA6D3B39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DF6E9A0-99DD-6CBC-F951-8E07DA87BBB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3AB4C4D-9660-A4DF-EE02-70DBBEF0EFF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752097A-1489-E48A-FD82-106557B675D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1033BEE-1302-F37A-A23E-8CD3211F24F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6A362ED-E0AB-3867-0FC2-8E9A24197F4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54ADE06-ADCF-97EE-8E0C-8A105A64520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6809990-0715-15A0-FCEA-F65EC59DE26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3F80DE56-9433-825A-628E-9512371C0FF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D6CA21C3-5838-4AED-1D8A-AB77F1B0BED0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1E752465-A18A-3C13-3241-8992C75C2DB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DACFC2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8AAAF0D-1DFE-A7CC-C8A1-49EEA0ACE15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E79E0A1-EFE7-6006-D65A-A02568E64422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6ED59D8A-DAE8-1DD7-1F2B-F5B24CC3E239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F950B0DD-2158-E49B-7EAE-67CC86C25991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DACFC2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B03C64A4-0321-3E9C-4B6B-CFDA3665C913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A4AF9D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23165B9-ECC5-86FA-898B-7E9E5464CB91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3BF2CE03-9330-ECE2-04FF-6EC591C9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2C1557E8-C6CA-F612-E0FF-FADD2B2B4C5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760F606-EC7D-98DB-5515-F220E9F2091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A8D8B56-9416-EC8B-9955-30E618A1F9C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45" y="1393028"/>
            <a:ext cx="9021864" cy="8763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0713A1B-A0BC-0455-220C-03FA504FEA9F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E6931C-9335-C7C7-0174-F9571128C4A8}"/>
              </a:ext>
            </a:extLst>
          </p:cNvPr>
          <p:cNvSpPr txBox="1"/>
          <p:nvPr/>
        </p:nvSpPr>
        <p:spPr>
          <a:xfrm>
            <a:off x="9470249" y="4301752"/>
            <a:ext cx="23556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الصواب والعبارات المتكافئة منطقيا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2A9341C-CD3D-8DD6-FB8A-469F5C0DA6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7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7787F-9BE8-729B-B5D4-E34AF785B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5A42E1-0513-F991-90F2-EF22B529002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77D6B12-9DEE-E692-9D70-50FAC70A4E8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C4044D1-F08A-3AE6-6847-501561860DC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EE2E248-2173-D5BA-065E-BF6AF90360CA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ED346A4-3E62-308B-510C-FA91D515D9F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9570EE9-FD5D-BEBB-4A12-2B424156F5F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0D4E61F-6704-DD82-1815-CC820082973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B2B3D29-BDD6-A782-A47F-B2C3B1C1405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9B6ED78-C10C-A0A7-9DD0-3B30E1C934B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A624DA6-191F-7772-B504-F69E1A08644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8D0BB31-DA8B-9F7E-F925-C307E5F26AB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5FB5AAF-5F7F-9B0F-E56F-43DC1552B65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78EFA3E-959C-19C1-5532-31F0BF9BC2B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BEF1542-09DC-8F44-4224-9D20A14D8E7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ACE1416-2FCE-CE6E-43A1-AB68A5FD137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05DC9AE-AE75-3A43-4110-94A556D184A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1E5DB03-5714-D635-5A82-4D48FAFAFF26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30EDC308-EE20-D6C2-C115-B213FD9A37B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E2AFD68-4E03-E979-2C9B-FC8F72B84D1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163558F-1EB7-CCF6-6192-E9CE9A2B6D22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B5B56337-09B3-01EC-858F-D6E9B9DB6EAB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697978D8-2241-97A5-F262-7A006D8AED46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C3D859D4-9B80-2B22-3CE8-E6CC473503F2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A6B5AEB8-F78A-F797-E420-EB8656645777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DACFC2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DC3E752-E8A0-F2D4-C979-9B02BA5476D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BD769E6A-E430-C21B-6510-B2C422AF1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7799E885-5E03-4264-1149-E7A87A131D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A0CC435-D087-1A70-E3DB-74DEC6AF279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C312B86-9C74-C1D1-1B0C-97C8D3A97D7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06" b="57901"/>
          <a:stretch>
            <a:fillRect/>
          </a:stretch>
        </p:blipFill>
        <p:spPr>
          <a:xfrm>
            <a:off x="1234440" y="1220322"/>
            <a:ext cx="8168722" cy="2117238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7F1CBEC-FC3E-1DF9-9FF0-B73393B5F8C7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2EEB711-139B-BEFE-4827-7D6A71BD506C}"/>
              </a:ext>
            </a:extLst>
          </p:cNvPr>
          <p:cNvSpPr txBox="1"/>
          <p:nvPr/>
        </p:nvSpPr>
        <p:spPr>
          <a:xfrm>
            <a:off x="9470249" y="4301752"/>
            <a:ext cx="23556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الصواب والعبارات المتكافئة منطقيا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245947B0-3CC9-D215-02BC-E0089C40E33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3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112E7-BB30-340F-881F-E87777E92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C1C1279-4689-1143-3EBD-E123EDD9C43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5FADFC7-5765-E6ED-6474-64DA2CDE7B7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982E90D-EDFB-2466-F578-DCD910CC90E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BD167DF-0B10-699D-61C2-A6BFF7F9B2B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1D98FE1-325F-F6B4-AD0A-12EDCE0D3A1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141022A-BA99-702D-7503-6FD0DDE7122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BB8C2EF-E75A-B6B7-7044-B5B3CFF2873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0DAC966-5A0E-60A3-9A98-155B13D1F4B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C65CADA-8462-043A-EEF8-82330046B50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90D568E-B41A-FE99-5A49-FE02EABBC67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E1C958D-6E3B-ADE6-911D-8F44C3AF8CB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337FCA4-5EC8-C396-CFEE-479D2768E0D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ACBB784-B312-3D67-D124-81494ED5E5B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2EF4BF2-B5F5-422A-F506-C819F60916A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83F2679-8953-D90C-2FFB-E73571D4BCC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EA0637-F457-B69C-32DC-704E5BE582B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7CF27878-008C-844A-0F14-4E884BEA05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5C73CD2-550D-DD2E-0515-9502ACFA71D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B3A645A2-6039-EC94-6EEC-EDA0127F7711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4AF9D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45260D05-305F-83CE-36B2-620C370078B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F219500-3038-C7FD-D2F5-5273239213D6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51A33EAE-55B5-F50D-F375-8B5179CB3A79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437DC2A-91DD-C559-2DD1-202B1C5834D1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E9CB4A45-F0AB-D032-8276-4486ECEE0C29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A4AF9D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DFDC357D-B7F0-709D-46B5-317F0C1D73C6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37AE9BDE-A61C-B641-6377-FE5C4753E2DA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1542168-CEA1-9088-93A7-93283AB28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384F5B7-0A2A-0B38-5E64-550BE4A5D18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5C7EA2F-1698-314F-EA68-4A7120243FD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69" y="1369378"/>
            <a:ext cx="9071240" cy="161925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9551330-B4C0-3AF4-153A-7EADC82F3A95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85B4F04-C964-0230-F73C-1658EAF305F0}"/>
              </a:ext>
            </a:extLst>
          </p:cNvPr>
          <p:cNvSpPr txBox="1"/>
          <p:nvPr/>
        </p:nvSpPr>
        <p:spPr>
          <a:xfrm>
            <a:off x="9470249" y="4301752"/>
            <a:ext cx="23556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الصواب والعبارات المتكافئة منطقيا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ED72057-6B08-88BF-E93D-9F41CC75F39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4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9D9CD-F48E-104B-D53A-D4D7A6F30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CFF951C-AD3F-8FFC-9574-62AD9E0447F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8F96A6E-724C-6793-4EDF-19607B33204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DC2990B-71A2-9372-D5E8-CE623202E1B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AF4B602-A978-B107-0766-58046B9818E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47E283D-14ED-E631-C757-0FE7DBCD97B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B7DD3FA-5F83-C748-8F17-B1255010C28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6B3385B-6DC9-0B3A-AFC4-DD1A5323A28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CAFA196-7CF1-FE50-24D1-287DA1174E8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D1553D8-32B2-46B7-2C5D-124A37CF943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457DAA6-69DF-1E86-D5C0-A08E2B74E62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8E8CC5-599F-A471-6E15-133DD151F2F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052055B-1406-7BD0-AE23-970CA913473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7B7175F-DE8F-FA22-2837-E767AAA3805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3B0CA02-2D18-3A12-1C36-9C09CAC828B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9575A4B-ABF5-9841-F2EF-1A2947087DE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11A5C9B-C4CE-4EA8-00E9-917F5D4FB64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04BBA52C-59B9-A642-5919-60FE686154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DB08992-FD9A-8627-D48D-1186B220F01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A68F6FF-7E78-5636-3488-AB97DB270540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57C49C1-F8C7-5DEE-10C6-F8F5B72FC895}"/>
              </a:ext>
            </a:extLst>
          </p:cNvPr>
          <p:cNvSpPr txBox="1"/>
          <p:nvPr/>
        </p:nvSpPr>
        <p:spPr>
          <a:xfrm>
            <a:off x="9470249" y="4301752"/>
            <a:ext cx="235561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العبارة الشرطية المرتبطة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2F8E6E0-7955-3DE5-7425-1AB02DDCBD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1DA7236-8AD8-3BDC-D52B-B44CE2E76D4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51" y="1134434"/>
            <a:ext cx="9108358" cy="446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72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519C3-E3C8-4027-0415-20D7AA01E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62DFAF7-0DA7-A39D-0D95-292925B9016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D1727FB-565B-A421-4BE1-02DD2636873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C8E9614-F2B5-FB81-8560-4EE42EEE98E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F7AD13B-517A-172E-9280-ED03F146FF9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962E447-0505-CB59-4697-3F2729B3611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E3D8E6F-BE4D-1754-CDAD-AA5B7353DF3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092ADB3-E44A-8092-F6C3-0ADF48A8475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CB6AEA8-921C-AB16-AFA0-3405EF5FDF2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1D4E6C4-7049-6CE1-0047-723F9DAA27D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BB4A3E2-B979-A573-41D7-C0318749C01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76EA4FD-8390-C56D-21D6-684CB42B92A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A3BA624-00B3-0647-6984-4F4732CC043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9657036-0D3D-F55D-DE2B-D9CDB10F193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36CF44F-1199-C8F2-8929-AEF3739600D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9BE56E3-E187-53DA-3C7F-4FFA795A9BB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E85EF3BC-7050-CE10-F6B8-2E3B9E3DC23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D4D7FB79-CC55-564A-1426-58E88F42CDC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93DAF02B-73C4-C7AC-79B5-84483526C175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DACFC2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11A25F2-DEF6-471D-D92B-3B39980DD58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49C7770-FA80-1829-0F25-098ECB7ACE71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4D5C3286-28C0-4483-33BE-FD3450BB941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C009EBA-E6C0-9CA4-4BEE-0FF9B39B917F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DACFC2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F3784F47-FD9E-8CDF-50F8-AF56160C3F2D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A4AF9D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55DE4EE-CD38-1A28-71B1-19BF4647884B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50358C0-C9A6-3FA4-9F4C-0E88C608D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4AE6C9D6-5C98-CB91-5E87-37C5D457EE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DA5DA62-D205-052F-036A-20055507562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73B7C37-0CBD-3366-8469-CA2EFE3665F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28" y="1335186"/>
            <a:ext cx="9223337" cy="226695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3028E7F-387F-F646-E7C1-B52FD424728A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657D312-A300-17FD-AB7D-7C137E70193F}"/>
              </a:ext>
            </a:extLst>
          </p:cNvPr>
          <p:cNvSpPr txBox="1"/>
          <p:nvPr/>
        </p:nvSpPr>
        <p:spPr>
          <a:xfrm>
            <a:off x="9470249" y="4301752"/>
            <a:ext cx="235561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العبارة الشرطية المرتبطة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078FB8B-53EC-D62A-24AA-3CA5F702D6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03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E2BF1-CD66-0D32-849A-1A4698403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8E10D51-E73D-42D7-0B3F-B94E781D280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4627734-8714-7D43-AC7D-BADB81B15EF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BBA6CA9-93C8-A1DC-4E39-FB83A229016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7A7E5FC-6A0D-92A4-4ABC-4801C505938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7BE62C4-776D-BA88-DD50-EB4B6E5A031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10193A5-F44E-C9F9-32E0-FE39C4272F3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FD0EB31-8B0D-6F80-EE12-BC2B8E3DB6B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E015103-79C9-ADBF-EA67-D199069F39B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6B2733-DC86-580E-2B00-BC3E00EB14C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3C51CA2-9999-645A-7495-04DEB3C4086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4EB4FC8-A561-1953-E18C-FCA4B44E61F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333FF4B-BC47-654F-C7BF-207A2A1F2CD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962F3B6-1376-681B-F1CC-284DA3574FD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9B9583E-A0D5-C001-5283-A0E6C3B1FD7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D722517-3887-9C0A-04A9-F352594BD0A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93C455B-BA42-699E-B291-04A4520D436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283BEBB4-6BEF-CE9E-0B62-D9A99E3DB490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E1076D55-A0D9-48B6-1C43-A1B1933A5DF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0E829026-08F7-D029-FCF5-DA0084C1C8A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C8A0025C-ECD3-3AD1-1DE7-CBAC26EE3731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5BD2D3BB-AFC7-97B5-E66F-AB1D98317F7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54041538-8214-7873-1625-9E4404CB6C82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9E774FDF-0474-8F81-383A-046562291C09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CF7E1303-CC20-F000-7E6B-2439C43B7C2D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DACFC2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C090C5EB-6D3A-DDF6-6DF1-43689EF1D591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0C1FB81B-3317-F8F9-4095-15186BDBF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37B8DE36-D79D-9BB9-21D8-16A68E7760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DAF9E39-6588-85A3-3FB7-63D86E736A6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4399491-4B57-6403-3260-899FD35D52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791"/>
          <a:stretch>
            <a:fillRect/>
          </a:stretch>
        </p:blipFill>
        <p:spPr>
          <a:xfrm>
            <a:off x="134724" y="1198072"/>
            <a:ext cx="9268438" cy="2726309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FDB3543-4973-BA5B-6F00-9C5884225604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ED23C39-AEDA-1E44-E4DC-79B86F33CD1F}"/>
              </a:ext>
            </a:extLst>
          </p:cNvPr>
          <p:cNvSpPr txBox="1"/>
          <p:nvPr/>
        </p:nvSpPr>
        <p:spPr>
          <a:xfrm>
            <a:off x="9470249" y="4301752"/>
            <a:ext cx="235561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العبارة الشرطية المرتبطة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40B670DF-9C6C-EBE2-9DFC-83C92A479CC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65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0C8EE-A075-C0D6-A0B1-F59A98E63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9DAA4A7-53FE-5F3F-E066-A7C435A18DE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21740E4-6715-B9AE-8BE4-0A1F159F503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0099968-A8F6-BF54-9846-79C84FBBA5D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1C8EDB2-DE54-EBF7-B75F-BECAE2ACC86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F26ECB0-1AB0-9BC5-3443-88687C17B0B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DBF4D9D-B516-E783-FC3A-2D408C022D1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9A22F60-64CB-11CD-1E09-E348B421016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5D50387-4F14-D6B5-095F-9226A28C52D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DC917A5-3B59-28C7-E86D-3150EAFBAFF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7D902DC-371F-7882-8E17-2AF1495B974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5900D99-DA28-9F9C-6BBE-2521A75FBAF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90C7C18-597F-7672-DD34-215B8B285C0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D1E1E2A-C999-1CF5-E993-AF80064CCA8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4306790-7C10-D3C3-C474-1BE8A4E7DBF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27B78F1-34FD-410C-9374-9F449B81661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CF38A6C-02C0-29CF-C657-B1B798E23EE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6E8E1160-4D53-9993-0A3D-02DB203CF7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0A8ABEF1-3078-255C-BC79-9471E1CC5896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27993371-DCA6-2A8D-791E-D0B807F7A2E7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4AF9D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6E791EE-9FC8-825C-A5EF-F23AC030EF5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CA0742D-F2CB-75F3-1614-4B29FE77BC50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9EF27319-7AAC-0FCE-41E7-D8A66E10D5E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36E6D0AF-414F-0131-F18B-05A21B9A0AF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CAB37DFA-172E-3792-81B4-204C33C4FB8B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A4AF9D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3765F1E3-93FB-295D-6721-0B4783DE0CED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C025D1B0-5104-0910-A8DF-6A73F7FA8440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61E369B4-3F12-611D-1E5D-5F7C3D6BD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F41D95E-7F69-09B1-3E05-D65CF53D841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93D90C7-D58F-7FA5-8DAC-EF783779BE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2752" y="1356355"/>
            <a:ext cx="8124825" cy="13335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13E9D4D-377C-1D70-C075-DDA03055158B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E9C5456-8192-61FB-EF7C-8A9C1F688830}"/>
              </a:ext>
            </a:extLst>
          </p:cNvPr>
          <p:cNvSpPr txBox="1"/>
          <p:nvPr/>
        </p:nvSpPr>
        <p:spPr>
          <a:xfrm>
            <a:off x="9470249" y="4301752"/>
            <a:ext cx="235561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العبارة الشرطية المرتبطة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4298943-CC68-4A0B-F227-811DEDD7091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088479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1447/03/17ه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العبارات الشرطية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81B7F85-E343-B708-EA3D-1921DA9A167E}"/>
              </a:ext>
            </a:extLst>
          </p:cNvPr>
          <p:cNvSpPr txBox="1"/>
          <p:nvPr/>
        </p:nvSpPr>
        <p:spPr>
          <a:xfrm>
            <a:off x="9194557" y="2056053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0E7A7C2-F0B3-E1B9-3A29-16E068EA33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5137" y="2607993"/>
            <a:ext cx="8543925" cy="7239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B4A448B-093F-897B-CCE4-9617754249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3176" y="3232902"/>
            <a:ext cx="6181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D5F23-AB2D-F415-236C-2FD06DD0B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E57473E-5658-CE79-A477-2FD2CC9A3E6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DDF52D5-6987-601D-8FEA-79B2F1EB51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8389732-3E94-3ABA-7B43-1D2159FE79A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75DC83F-F220-0758-ABCF-85D82B15D41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079EA78-B0C2-7453-9E7C-4FACFB9BF82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14D427B-9D49-9E95-63C8-8445D512C6F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D813B19-80EE-9200-A0D5-8FC44874E0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2CC9941-AEE6-6357-D02E-6FF07957CF4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2E5E6C9-D537-C89E-577F-8130C4A4CEB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1D8B81D-47E4-0FDE-2027-37D86B6A245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1AC0C40-AF9C-3E78-2170-34839639144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D3EBC8A-C43B-C209-638B-851CD195D50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A5F176F-C817-A848-4D87-A9587EC7E2F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DA407F7-793C-B756-3CF4-C7ED5F76952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DEE4BDA-2A57-8F15-C5D5-AF83FECCAE5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389EF9F-4FE2-CD18-3FB3-A8C469CE011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C35D5027-8399-9CE9-7A1F-87C4B98E216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DACFC2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F5F1C9-F35A-91F9-F994-C7237018D126}"/>
              </a:ext>
            </a:extLst>
          </p:cNvPr>
          <p:cNvSpPr txBox="1"/>
          <p:nvPr/>
        </p:nvSpPr>
        <p:spPr>
          <a:xfrm>
            <a:off x="5554133" y="1131292"/>
            <a:ext cx="37892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التحصيلي</a:t>
            </a:r>
            <a:endParaRPr lang="ar-SA" sz="3200" dirty="0">
              <a:solidFill>
                <a:srgbClr val="8A7254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1C59372-7963-3753-8EBF-C0A62CB542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7166C80-349A-5EBE-740F-6F920E083BD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C2CC271D-CFA6-EF56-79C7-EC9539BBA37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345" y="1739958"/>
            <a:ext cx="8760416" cy="1291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283EE7F-3778-FDB2-AF0F-FE35A421CC9D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2CC686B-87F8-A0B8-B00F-7072B853CB05}"/>
              </a:ext>
            </a:extLst>
          </p:cNvPr>
          <p:cNvSpPr txBox="1"/>
          <p:nvPr/>
        </p:nvSpPr>
        <p:spPr>
          <a:xfrm>
            <a:off x="9470249" y="4301752"/>
            <a:ext cx="235561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الصواب للعبارات الشرطية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الصواب والعبارات المتكافئة منطقيا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العبارة الشرطية المرتبطة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F07D9AE-E6F8-9AC3-1844-12617AC175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95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DACFC2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  <a:endParaRPr lang="ar-SA" sz="3200" dirty="0">
              <a:solidFill>
                <a:srgbClr val="8A7254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F3D3AEE-0E59-6CE4-4350-5D04B7BF8A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307" y="1623623"/>
            <a:ext cx="8837940" cy="384863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ED74C74-1F34-5D6C-EFC5-DDDC4B78D8B3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DFDC9F9-522D-D773-696A-36A415AB833B}"/>
              </a:ext>
            </a:extLst>
          </p:cNvPr>
          <p:cNvSpPr txBox="1"/>
          <p:nvPr/>
        </p:nvSpPr>
        <p:spPr>
          <a:xfrm>
            <a:off x="9470249" y="4301752"/>
            <a:ext cx="235561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الصواب للعبارات الشرطية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الصواب والعبارات المتكافئة منطقيا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العبارة الشرطية المرتبطة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1A8D347-7446-7F3F-7ECD-E760168DA84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89159-E2F6-A777-0E5A-57A30C79D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7744CEA-7344-D913-50DA-A9B2D44B5DB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42C24A5-02C8-9B89-5241-AFA3E6DC993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D36FAA-5731-668C-25E5-0A797F729A8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042DE22-470B-69AB-A4CB-A7A2F11EF49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21C68B9-6AED-C898-ED28-1A2158FAF03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BE5F10F-D22F-46D0-AF68-1DCB25BE4B2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736D715-1AA3-C385-5FF4-B5C113B94C4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6CD1C00-F311-9300-4B3C-FF0CF412B47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5F62FC1-4B0F-E3B9-DD86-F4B383B9F5C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053C79B-25F7-5648-5BC5-11DBAB06694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6A00F54-93A5-7BE9-BEDB-1FFFE9D6394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70C5751-86CB-C361-993D-0FC0AFE9BA5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D1C3638-8FC3-6B92-7AB1-C0975FB421D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6EDC050-F900-2A41-7171-A0200D747AD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329119B-D5C3-B7B9-A268-057602A02E4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D4C845A-0166-A76B-2E1A-3035DCD0991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118F8DA6-C20D-B054-752B-27BF5E10A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68679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FAF9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FAF9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FA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87B228FD-B4A5-D9D5-CB99-BB912F6891E5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1F1427A-CD6D-9F9A-1B74-53709BEF96F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DACFC2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18442AF-1BD3-4458-ACEA-BCE60D9E4412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2ECB891-84B7-4501-7D58-88630D62F5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3743670-24FC-F994-F9D8-53A10EC686AD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739A23C-EFA0-7A0D-9FBB-BCE686A57DBC}"/>
              </a:ext>
            </a:extLst>
          </p:cNvPr>
          <p:cNvSpPr txBox="1"/>
          <p:nvPr/>
        </p:nvSpPr>
        <p:spPr>
          <a:xfrm>
            <a:off x="9470249" y="4301752"/>
            <a:ext cx="235561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الصواب للعبارات الشرطية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الصواب والعبارات المتكافئة منطقيا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العبارة الشرطية المرتبطة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8142525-140F-8CE1-6E43-E7669DD7D1A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31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633A5-7B31-0272-431C-DDCBED760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F991637-BDEA-0885-6DF5-94640454FB1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9E298-E16A-7C42-5D59-AB1A0D979E7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F0F8561-AA12-9483-A900-92630312C72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280A26C-DCC9-E600-32E8-A53B82958CF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5F06EB2-8F43-7A23-1C93-C22C4655DAB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CD79502-C6FF-C8DE-E608-0B378C658C0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364AB55-D5C4-A7C8-6AD5-347794A6D2D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7BD5380-74CB-4E38-5584-F3125AEAA9F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DA9FA78-F7F3-21A8-D08C-578FA47BFD4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6EFB513-8A29-6EC1-182D-8E857FB8AE5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2D0A11A-537A-570C-C1F9-5476BC8CC24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EC44C97-3F91-104A-338D-33EECC45A74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F17713D-8BF0-1D05-DF95-1E79A036CD8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4CE15DB-A65B-56CA-4E72-89062B63DAA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12B931B-0710-B916-E8DC-3D513D04CCB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E72C39F-64D0-5758-6432-7ED660E57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4771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DC6DD1A9-C145-C864-A048-8D6D2EBA093A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DACFC2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3E4B2E2-3F29-4E4E-23E0-7D0615EB5948}"/>
              </a:ext>
            </a:extLst>
          </p:cNvPr>
          <p:cNvSpPr txBox="1"/>
          <p:nvPr/>
        </p:nvSpPr>
        <p:spPr>
          <a:xfrm>
            <a:off x="6595109" y="113129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600" dirty="0">
              <a:solidFill>
                <a:srgbClr val="8A7254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6A90CDA-2B49-C193-C933-83580596AA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CC5CF70-444F-3B9F-DD78-20C933CDD4D9}"/>
              </a:ext>
            </a:extLst>
          </p:cNvPr>
          <p:cNvSpPr txBox="1"/>
          <p:nvPr/>
        </p:nvSpPr>
        <p:spPr>
          <a:xfrm>
            <a:off x="-93195" y="623070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2B3F0B3-C103-590E-E3D0-31F3734E81A8}"/>
              </a:ext>
            </a:extLst>
          </p:cNvPr>
          <p:cNvSpPr txBox="1"/>
          <p:nvPr/>
        </p:nvSpPr>
        <p:spPr>
          <a:xfrm>
            <a:off x="3300345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33 – 40 – 43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B63338B-B8FB-5E6B-C54D-92FF0D0A1CE9}"/>
              </a:ext>
            </a:extLst>
          </p:cNvPr>
          <p:cNvSpPr txBox="1"/>
          <p:nvPr/>
        </p:nvSpPr>
        <p:spPr>
          <a:xfrm>
            <a:off x="2028198" y="3493810"/>
            <a:ext cx="618814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i="0" dirty="0">
                <a:solidFill>
                  <a:srgbClr val="6D7A89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4000" b="1" dirty="0">
                <a:solidFill>
                  <a:srgbClr val="6D7A89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4000" b="1" i="0" dirty="0">
              <a:solidFill>
                <a:srgbClr val="6D7A89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كن أنت التغيير الذي تريد أن تراه في العالم</a:t>
            </a:r>
            <a:endParaRPr lang="ar-SA" sz="7200" dirty="0">
              <a:solidFill>
                <a:srgbClr val="68766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0221C5E-C1B2-4806-8823-C2D88ACC2B26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C4BC82F-AD48-0E0D-57E6-D09FA71B87D0}"/>
              </a:ext>
            </a:extLst>
          </p:cNvPr>
          <p:cNvSpPr txBox="1"/>
          <p:nvPr/>
        </p:nvSpPr>
        <p:spPr>
          <a:xfrm>
            <a:off x="9470249" y="4301752"/>
            <a:ext cx="235561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الصواب للعبارات الشرطية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الصواب والعبارات المتكافئة منطقيا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العبارة الشرطية المرتبطة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DDF1CB7-E052-0336-C459-25C5DEEEA8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7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875838"/>
              </p:ext>
            </p:extLst>
          </p:nvPr>
        </p:nvGraphicFramePr>
        <p:xfrm>
          <a:off x="377190" y="656440"/>
          <a:ext cx="11442349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0025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630630">
                  <a:extLst>
                    <a:ext uri="{9D8B030D-6E8A-4147-A177-3AD203B41FA5}">
                      <a16:colId xmlns:a16="http://schemas.microsoft.com/office/drawing/2014/main" val="3405380083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1447/03/17ه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العبارات الشرطية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567876" y="2068538"/>
            <a:ext cx="5393423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الصواب للعبارات الشرطية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الصواب والعبارات المتكافئة منطقيا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العبارة الشرطية المرتبطة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89F7E7D-1D2E-46B7-A005-D21D1BC478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3039" y="1358174"/>
            <a:ext cx="2122170" cy="486110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04D1257-E7A6-0402-8B04-6C0A30B3F90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1429" y="1954237"/>
            <a:ext cx="1901479" cy="468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92336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4AF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4AF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4AF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70249" y="4301752"/>
            <a:ext cx="235561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الصواب للعبارات الشرطية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الصواب والعبارات المتكافئة منطقيا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العبارة الشرطية المرتبطة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CD75BD-C017-0823-572A-1C8ABA5FE5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3B4DFB2-0DD3-7D33-569F-66A5600E1F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-1382" t="918" r="1382" b="89738"/>
          <a:stretch>
            <a:fillRect/>
          </a:stretch>
        </p:blipFill>
        <p:spPr>
          <a:xfrm>
            <a:off x="9586973" y="2003215"/>
            <a:ext cx="2122170" cy="4542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A73F3D2-74AE-F130-A4F9-FD138F37EFBE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C180B0E-E539-62DD-C89C-77BADBA79AC3}"/>
              </a:ext>
            </a:extLst>
          </p:cNvPr>
          <p:cNvSpPr txBox="1"/>
          <p:nvPr/>
        </p:nvSpPr>
        <p:spPr>
          <a:xfrm>
            <a:off x="9470249" y="3607959"/>
            <a:ext cx="235561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الصواب للعبارات الشرطية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الصواب والعبارات المتكافئة منطقيا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العبارة الشرطية المرتبطة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C088367-17F7-5E23-61C5-7D6EA435B4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62294" b="24539"/>
          <a:stretch>
            <a:fillRect/>
          </a:stretch>
        </p:blipFill>
        <p:spPr>
          <a:xfrm>
            <a:off x="9586973" y="2609447"/>
            <a:ext cx="2122170" cy="64008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D5EFAF2-D64C-FDA1-A71F-37DFB3A7FF0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44" y="889647"/>
            <a:ext cx="9030994" cy="21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C03E5-41ED-62D6-3C97-3ABC3C1FC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F420B51-CCB4-3B8B-9163-D4CED7EBC76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95F77B-3E8B-169C-F05C-C9FF11D944B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DB2A97C-1252-3724-87E5-3F621B0A32B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C2642D3-7FE1-FC13-41FE-56C17EF665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62F604D-220B-7BF1-2374-276BFC49DC3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7AA1B7A-4768-FA7D-441F-EF86F1EE2B6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67AE4D6-9A1E-679C-4810-86792663CFD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C4368A1-BABB-DED0-2B7C-C4DF8CA70DA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C550208-DAC9-D10D-129E-181FF9C2C0B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689E3CE-68BA-BE95-D89C-E9AA5C3D928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D219FCF-42D2-6EBA-0547-B4E78546732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6938874-B740-9CDA-20FC-5C77432F64C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FA47782-8FAE-77D5-2F3F-85A3172A11B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8F028D5-FAE5-1C1C-FCF7-0E4C1E6185A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F2A73D0-D9DD-F0AC-7F70-9DC474A5FFC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790A875-6774-A365-8179-D5E3032AB88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8ECFB7D-A31E-9407-7C21-29CA88E61A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4762EAD-DCFB-75EE-41B5-48530D26176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8A0232-511C-202F-6F6C-A1B2949493F2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1E787AA-2C0D-1F5B-9925-55A76779EF0F}"/>
              </a:ext>
            </a:extLst>
          </p:cNvPr>
          <p:cNvSpPr txBox="1"/>
          <p:nvPr/>
        </p:nvSpPr>
        <p:spPr>
          <a:xfrm>
            <a:off x="9470249" y="4301752"/>
            <a:ext cx="23556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الصواب للعبارات الشرطية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9524693-0822-B729-2CC9-E261D169E9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218839E-68D7-8FC5-4A5F-756D7F5CF3A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039" y="764495"/>
            <a:ext cx="8543123" cy="54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F71D-CA62-39FB-0121-F0A57E339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357D242-06BD-352D-BC08-6C6E9179F1C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A02616-E5EC-7CF8-2186-F8C0F0A19B6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1F377DB-3302-BBD5-30F3-12E59CA3490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CFFE9A7-CC2D-F552-9F85-ED23CEFC0DC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5C62EF3-29D6-E808-62E7-800C29FB937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90A4A06-2A15-1DE0-4B74-38AAB997C67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7EF111A-0630-595A-C47C-C9B9B235167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B96CBB7-3F4A-F86B-28E1-D52F0FD89F7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CAE3964-8F28-8E3F-02B7-D218B191F4C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9D64F54-B11F-FD45-F674-C14404F09D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D0C25E-FCE4-998B-3040-8BED19D73F0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784193C-1548-3C4A-95F7-D413CC85D57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FC82EAE-688D-3AAF-F312-65418CF3314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16F7DC6-3CEB-153D-C384-8B7E7CE0E0A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594A809-E63D-9977-F4B7-B54E8F7DA50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18BBCBEF-D975-F3DC-9BC0-16F8200D83F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E2ABF37-8439-1CAE-982E-A19324035F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6F703E9-C68A-C949-4E7E-2DB8DD59913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85985E1-C3EA-A92B-950C-03ECC74209B1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9C0E785-F3F0-B1C6-AC49-798D8459BF13}"/>
              </a:ext>
            </a:extLst>
          </p:cNvPr>
          <p:cNvSpPr txBox="1"/>
          <p:nvPr/>
        </p:nvSpPr>
        <p:spPr>
          <a:xfrm>
            <a:off x="9470249" y="4301752"/>
            <a:ext cx="23556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الصواب للعبارات الشرطية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D74BB55-BFC7-C066-B3EB-E3EA80D4A9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6073CFA-FA92-B5F7-138A-2A3979F9E1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26483"/>
            <a:ext cx="9572312" cy="497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DACFC2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DACFC2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A4AF9D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460A293-251F-DFB5-EE27-3DFC58AF6A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29" y="1315858"/>
            <a:ext cx="9168173" cy="129540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F791500-5322-CB0A-66E9-FF971592DC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5743" y="2461892"/>
            <a:ext cx="4953000" cy="1504950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BB881E8-7258-82EF-6389-6C9159235246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40C3718-4D87-ED35-99BA-CBC81CAAA156}"/>
              </a:ext>
            </a:extLst>
          </p:cNvPr>
          <p:cNvSpPr txBox="1"/>
          <p:nvPr/>
        </p:nvSpPr>
        <p:spPr>
          <a:xfrm>
            <a:off x="9470249" y="4301752"/>
            <a:ext cx="23556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الصواب للعبارات الشرطية 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96625F77-9BEC-0E1D-9B3B-52445AF559A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6E409-ED6D-317A-AC88-AA52BC7A7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677510B-9922-0AD9-8D7F-C235573A85D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4A3C65-4BC0-40AC-BD1B-479CDDF4784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6A038A4-9A91-6EED-FB96-2028B56AB24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AE8F4E2-6441-0F40-B394-376B64C2299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8F80E5D-D3A3-CB9A-E7BA-9DC9EF5C7B7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A93C4AD-FED4-0BC5-93A0-16A18D447BD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9EB8EDD-7853-94B6-CF46-89CCC8ED7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F387834-55A9-917F-16B3-DAC2F7FB1A4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AF2F2FE-7AE0-6671-D7CF-8B64AC29F59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41B6D9F-A75A-4B2E-B969-63144E6BF61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E11441E-98F8-AD3D-55A3-B9B4B3B7677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F7E25C-1EF9-C27B-1F47-FB70A19AFAE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3A36096-E8FD-7068-F5F3-25448BBF117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E7B1F3A-186E-A6D3-C7A8-0AE95E5F6D3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003491F-FCEA-28BE-2EC6-D682C544348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1AB445E-F192-6CA3-D19C-B85C1D48E88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4E57A38-E6F7-79FC-3568-9A3FA6E6E6C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85569F1A-2A95-7E1A-BCB5-DF7A3724396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0C2C599-59AD-34C3-D05D-E8DD04B0B0A0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23E6F68-5D34-7F49-9383-D00CAE8EC1B8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8A2BD91A-069E-5DE0-2E03-4D30E2A0D0EE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C2A3226B-065E-ADCE-E159-5E0441D89FA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7E9551CF-62E1-E1FF-A0CB-056BF5F5B71F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E5079995-8AE0-A7C7-900C-77208670435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DACFC2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3276A0F-4213-E5F0-F0B2-E0DFD4AB832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EDE7D28-D508-DCB7-22A9-6512B545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2D2DD090-3B81-8C85-4A77-3106B241308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02D1AB4-20F3-1DBE-C27E-0C2262E8D34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02B5356-B0F5-21EB-C8B6-18F603CE48A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59" y="1393028"/>
            <a:ext cx="8801085" cy="4581525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5708F42-559B-DC02-9572-B59163C6B84F}"/>
              </a:ext>
            </a:extLst>
          </p:cNvPr>
          <p:cNvSpPr txBox="1"/>
          <p:nvPr/>
        </p:nvSpPr>
        <p:spPr>
          <a:xfrm>
            <a:off x="9470249" y="64392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الشرطية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1447/03/17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65CE95B-565B-2FB2-222A-4F044FE8C21A}"/>
              </a:ext>
            </a:extLst>
          </p:cNvPr>
          <p:cNvSpPr txBox="1"/>
          <p:nvPr/>
        </p:nvSpPr>
        <p:spPr>
          <a:xfrm>
            <a:off x="9470249" y="4301752"/>
            <a:ext cx="23556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616C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الصواب للعبارات الشرطية 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617CBD60-F531-5ABB-7BB5-AAE2544DEE1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1"/>
              </a:clrFrom>
              <a:clrTo>
                <a:srgbClr val="F7F7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50594"/>
          <a:stretch>
            <a:fillRect/>
          </a:stretch>
        </p:blipFill>
        <p:spPr>
          <a:xfrm>
            <a:off x="9674374" y="1728659"/>
            <a:ext cx="2122170" cy="2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3283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760</Words>
  <Application>Microsoft Office PowerPoint</Application>
  <PresentationFormat>شاشة عريضة</PresentationFormat>
  <Paragraphs>371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0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45</cp:revision>
  <dcterms:created xsi:type="dcterms:W3CDTF">2024-08-19T04:20:33Z</dcterms:created>
  <dcterms:modified xsi:type="dcterms:W3CDTF">2025-09-08T20:58:09Z</dcterms:modified>
</cp:coreProperties>
</file>