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58" r:id="rId3"/>
    <p:sldId id="259" r:id="rId4"/>
    <p:sldId id="260" r:id="rId5"/>
    <p:sldId id="268" r:id="rId6"/>
    <p:sldId id="308" r:id="rId7"/>
    <p:sldId id="326" r:id="rId8"/>
    <p:sldId id="327" r:id="rId9"/>
    <p:sldId id="309" r:id="rId10"/>
    <p:sldId id="310" r:id="rId11"/>
    <p:sldId id="311" r:id="rId12"/>
    <p:sldId id="266" r:id="rId13"/>
    <p:sldId id="294" r:id="rId14"/>
    <p:sldId id="322" r:id="rId15"/>
    <p:sldId id="328" r:id="rId16"/>
    <p:sldId id="323" r:id="rId17"/>
    <p:sldId id="324" r:id="rId18"/>
    <p:sldId id="325" r:id="rId19"/>
    <p:sldId id="305" r:id="rId20"/>
    <p:sldId id="295" r:id="rId21"/>
    <p:sldId id="307" r:id="rId22"/>
    <p:sldId id="329"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2982"/>
    <a:srgbClr val="F7F7F7"/>
    <a:srgbClr val="FFFFFF"/>
    <a:srgbClr val="86177A"/>
    <a:srgbClr val="A7599E"/>
    <a:srgbClr val="B06BA8"/>
    <a:srgbClr val="FFFFCC"/>
    <a:srgbClr val="A095B1"/>
    <a:srgbClr val="E1E5E7"/>
    <a:srgbClr val="ECD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998" autoAdjust="0"/>
    <p:restoredTop sz="94660"/>
  </p:normalViewPr>
  <p:slideViewPr>
    <p:cSldViewPr snapToGrid="0">
      <p:cViewPr varScale="1">
        <p:scale>
          <a:sx n="56" d="100"/>
          <a:sy n="56" d="100"/>
        </p:scale>
        <p:origin x="3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0112D-0F08-4021-9A79-D1F389BF0709}" type="datetimeFigureOut">
              <a:rPr lang="ar-SA" smtClean="0"/>
              <a:t>07/04/47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144244-E8F0-4494-9D5D-AAB5C16D52AC}" type="slidenum">
              <a:rPr lang="ar-SA" smtClean="0"/>
              <a:t>‹#›</a:t>
            </a:fld>
            <a:endParaRPr lang="ar-SA"/>
          </a:p>
        </p:txBody>
      </p:sp>
    </p:spTree>
    <p:extLst>
      <p:ext uri="{BB962C8B-B14F-4D97-AF65-F5344CB8AC3E}">
        <p14:creationId xmlns:p14="http://schemas.microsoft.com/office/powerpoint/2010/main" val="29487315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5E144244-E8F0-4494-9D5D-AAB5C16D52AC}" type="slidenum">
              <a:rPr lang="ar-SA" smtClean="0"/>
              <a:t>1</a:t>
            </a:fld>
            <a:endParaRPr lang="ar-SA"/>
          </a:p>
        </p:txBody>
      </p:sp>
    </p:spTree>
    <p:extLst>
      <p:ext uri="{BB962C8B-B14F-4D97-AF65-F5344CB8AC3E}">
        <p14:creationId xmlns:p14="http://schemas.microsoft.com/office/powerpoint/2010/main" val="16844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72FE-0784-9D09-2227-B33503AA7DF6}"/>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04E7C0E-0131-B6CF-F160-F1E9B95C7E7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6C7FF501-2DA0-CA40-5F08-0341D5A8D9F6}"/>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786A67C-8F40-8E7A-34E6-8FFDF2AE0654}"/>
              </a:ext>
            </a:extLst>
          </p:cNvPr>
          <p:cNvSpPr>
            <a:spLocks noGrp="1"/>
          </p:cNvSpPr>
          <p:nvPr>
            <p:ph type="sldNum" sz="quarter" idx="5"/>
          </p:nvPr>
        </p:nvSpPr>
        <p:spPr/>
        <p:txBody>
          <a:bodyPr/>
          <a:lstStyle/>
          <a:p>
            <a:fld id="{5E144244-E8F0-4494-9D5D-AAB5C16D52AC}" type="slidenum">
              <a:rPr lang="ar-SA" smtClean="0"/>
              <a:t>10</a:t>
            </a:fld>
            <a:endParaRPr lang="ar-SA"/>
          </a:p>
        </p:txBody>
      </p:sp>
    </p:spTree>
    <p:extLst>
      <p:ext uri="{BB962C8B-B14F-4D97-AF65-F5344CB8AC3E}">
        <p14:creationId xmlns:p14="http://schemas.microsoft.com/office/powerpoint/2010/main" val="22113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523C8-4F66-80CF-1E01-A9BA3FFFAA0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6CAD2E1-9EDD-A5E7-7196-4D2D6CF8C55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0F431EC-0FA4-4DA1-B835-36ADA6F2DC16}"/>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98FD528-3821-5A02-FE03-595B97B506B6}"/>
              </a:ext>
            </a:extLst>
          </p:cNvPr>
          <p:cNvSpPr>
            <a:spLocks noGrp="1"/>
          </p:cNvSpPr>
          <p:nvPr>
            <p:ph type="sldNum" sz="quarter" idx="5"/>
          </p:nvPr>
        </p:nvSpPr>
        <p:spPr/>
        <p:txBody>
          <a:bodyPr/>
          <a:lstStyle/>
          <a:p>
            <a:fld id="{5E144244-E8F0-4494-9D5D-AAB5C16D52AC}" type="slidenum">
              <a:rPr lang="ar-SA" smtClean="0"/>
              <a:t>11</a:t>
            </a:fld>
            <a:endParaRPr lang="ar-SA"/>
          </a:p>
        </p:txBody>
      </p:sp>
    </p:spTree>
    <p:extLst>
      <p:ext uri="{BB962C8B-B14F-4D97-AF65-F5344CB8AC3E}">
        <p14:creationId xmlns:p14="http://schemas.microsoft.com/office/powerpoint/2010/main" val="306931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2474-B38C-8896-8073-0C6DA1B32A0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CDB349A-6F10-A5F8-30A2-CB1E6045096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49DCB9D2-B2E8-4A4C-4366-48CEC6C4117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F52388D-5CE8-F30D-7385-6CC2C23E70FB}"/>
              </a:ext>
            </a:extLst>
          </p:cNvPr>
          <p:cNvSpPr>
            <a:spLocks noGrp="1"/>
          </p:cNvSpPr>
          <p:nvPr>
            <p:ph type="sldNum" sz="quarter" idx="5"/>
          </p:nvPr>
        </p:nvSpPr>
        <p:spPr/>
        <p:txBody>
          <a:bodyPr/>
          <a:lstStyle/>
          <a:p>
            <a:fld id="{5E144244-E8F0-4494-9D5D-AAB5C16D52AC}" type="slidenum">
              <a:rPr lang="ar-SA" smtClean="0"/>
              <a:t>12</a:t>
            </a:fld>
            <a:endParaRPr lang="ar-SA"/>
          </a:p>
        </p:txBody>
      </p:sp>
    </p:spTree>
    <p:extLst>
      <p:ext uri="{BB962C8B-B14F-4D97-AF65-F5344CB8AC3E}">
        <p14:creationId xmlns:p14="http://schemas.microsoft.com/office/powerpoint/2010/main" val="22608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8C58-F2CE-83E1-638E-81939DF801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96CEE1F0-0461-92F8-99CA-B952B4928EF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6E48AF4-EBA9-8384-8708-C83B444F09B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DFDB14A-0D58-518F-9172-A4F61B5D3D2B}"/>
              </a:ext>
            </a:extLst>
          </p:cNvPr>
          <p:cNvSpPr>
            <a:spLocks noGrp="1"/>
          </p:cNvSpPr>
          <p:nvPr>
            <p:ph type="sldNum" sz="quarter" idx="5"/>
          </p:nvPr>
        </p:nvSpPr>
        <p:spPr/>
        <p:txBody>
          <a:bodyPr/>
          <a:lstStyle/>
          <a:p>
            <a:fld id="{5E144244-E8F0-4494-9D5D-AAB5C16D52AC}" type="slidenum">
              <a:rPr lang="ar-SA" smtClean="0"/>
              <a:t>13</a:t>
            </a:fld>
            <a:endParaRPr lang="ar-SA"/>
          </a:p>
        </p:txBody>
      </p:sp>
    </p:spTree>
    <p:extLst>
      <p:ext uri="{BB962C8B-B14F-4D97-AF65-F5344CB8AC3E}">
        <p14:creationId xmlns:p14="http://schemas.microsoft.com/office/powerpoint/2010/main" val="354641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B8F6-8C21-98BD-E53E-89E39457772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C10FB9D-2612-2AFC-4436-9D98A8DC755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F8AB71B-C7B9-BFBE-11DB-7308992AA4F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E19C847-32FE-090F-9316-6C9860BE54D0}"/>
              </a:ext>
            </a:extLst>
          </p:cNvPr>
          <p:cNvSpPr>
            <a:spLocks noGrp="1"/>
          </p:cNvSpPr>
          <p:nvPr>
            <p:ph type="sldNum" sz="quarter" idx="5"/>
          </p:nvPr>
        </p:nvSpPr>
        <p:spPr/>
        <p:txBody>
          <a:bodyPr/>
          <a:lstStyle/>
          <a:p>
            <a:fld id="{5E144244-E8F0-4494-9D5D-AAB5C16D52AC}" type="slidenum">
              <a:rPr lang="ar-SA" smtClean="0"/>
              <a:t>14</a:t>
            </a:fld>
            <a:endParaRPr lang="ar-SA"/>
          </a:p>
        </p:txBody>
      </p:sp>
    </p:spTree>
    <p:extLst>
      <p:ext uri="{BB962C8B-B14F-4D97-AF65-F5344CB8AC3E}">
        <p14:creationId xmlns:p14="http://schemas.microsoft.com/office/powerpoint/2010/main" val="399788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45D55-51B8-D7E7-6F54-26003646C2A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555165EC-EE90-689E-1607-EA5771C2BB4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F5002F7-EC8A-6DE7-0481-B4F6A6DAEE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E611854-956D-E25A-D73D-C0EC831DA237}"/>
              </a:ext>
            </a:extLst>
          </p:cNvPr>
          <p:cNvSpPr>
            <a:spLocks noGrp="1"/>
          </p:cNvSpPr>
          <p:nvPr>
            <p:ph type="sldNum" sz="quarter" idx="5"/>
          </p:nvPr>
        </p:nvSpPr>
        <p:spPr/>
        <p:txBody>
          <a:bodyPr/>
          <a:lstStyle/>
          <a:p>
            <a:fld id="{5E144244-E8F0-4494-9D5D-AAB5C16D52AC}" type="slidenum">
              <a:rPr lang="ar-SA" smtClean="0"/>
              <a:t>15</a:t>
            </a:fld>
            <a:endParaRPr lang="ar-SA"/>
          </a:p>
        </p:txBody>
      </p:sp>
    </p:spTree>
    <p:extLst>
      <p:ext uri="{BB962C8B-B14F-4D97-AF65-F5344CB8AC3E}">
        <p14:creationId xmlns:p14="http://schemas.microsoft.com/office/powerpoint/2010/main" val="335436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C8A9-9804-3782-17B9-727021595EF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DFD5269-258B-EF46-54E2-8AAE8A0723B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4A2D1E2-4151-3ECE-5FD9-19F98C29D06F}"/>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ACC5BB61-278F-D1A4-DE7B-A6A985D787E3}"/>
              </a:ext>
            </a:extLst>
          </p:cNvPr>
          <p:cNvSpPr>
            <a:spLocks noGrp="1"/>
          </p:cNvSpPr>
          <p:nvPr>
            <p:ph type="sldNum" sz="quarter" idx="5"/>
          </p:nvPr>
        </p:nvSpPr>
        <p:spPr/>
        <p:txBody>
          <a:bodyPr/>
          <a:lstStyle/>
          <a:p>
            <a:fld id="{5E144244-E8F0-4494-9D5D-AAB5C16D52AC}" type="slidenum">
              <a:rPr lang="ar-SA" smtClean="0"/>
              <a:t>16</a:t>
            </a:fld>
            <a:endParaRPr lang="ar-SA"/>
          </a:p>
        </p:txBody>
      </p:sp>
    </p:spTree>
    <p:extLst>
      <p:ext uri="{BB962C8B-B14F-4D97-AF65-F5344CB8AC3E}">
        <p14:creationId xmlns:p14="http://schemas.microsoft.com/office/powerpoint/2010/main" val="355101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C18D-6ECC-1714-2BEF-57D2C5F2A60F}"/>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46DF58E-CC55-179B-7031-4EFF9493AAC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5E840E5-43C2-36F3-18C5-2D69EA26B9C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C37D6C5C-26C0-2E4B-2526-A798FA51E9DC}"/>
              </a:ext>
            </a:extLst>
          </p:cNvPr>
          <p:cNvSpPr>
            <a:spLocks noGrp="1"/>
          </p:cNvSpPr>
          <p:nvPr>
            <p:ph type="sldNum" sz="quarter" idx="5"/>
          </p:nvPr>
        </p:nvSpPr>
        <p:spPr/>
        <p:txBody>
          <a:bodyPr/>
          <a:lstStyle/>
          <a:p>
            <a:fld id="{5E144244-E8F0-4494-9D5D-AAB5C16D52AC}" type="slidenum">
              <a:rPr lang="ar-SA" smtClean="0"/>
              <a:t>17</a:t>
            </a:fld>
            <a:endParaRPr lang="ar-SA"/>
          </a:p>
        </p:txBody>
      </p:sp>
    </p:spTree>
    <p:extLst>
      <p:ext uri="{BB962C8B-B14F-4D97-AF65-F5344CB8AC3E}">
        <p14:creationId xmlns:p14="http://schemas.microsoft.com/office/powerpoint/2010/main" val="161910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48A8-0192-9A28-9265-A3E2C7B31439}"/>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C1D1BF1A-5243-9BB0-F58D-1EB07BD15AC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F224B46-F3A9-9D80-CC69-8C26BB6C4F5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DB3C6647-65F3-1726-0710-21EB2F1C6A54}"/>
              </a:ext>
            </a:extLst>
          </p:cNvPr>
          <p:cNvSpPr>
            <a:spLocks noGrp="1"/>
          </p:cNvSpPr>
          <p:nvPr>
            <p:ph type="sldNum" sz="quarter" idx="5"/>
          </p:nvPr>
        </p:nvSpPr>
        <p:spPr/>
        <p:txBody>
          <a:bodyPr/>
          <a:lstStyle/>
          <a:p>
            <a:fld id="{5E144244-E8F0-4494-9D5D-AAB5C16D52AC}" type="slidenum">
              <a:rPr lang="ar-SA" smtClean="0"/>
              <a:t>18</a:t>
            </a:fld>
            <a:endParaRPr lang="ar-SA"/>
          </a:p>
        </p:txBody>
      </p:sp>
    </p:spTree>
    <p:extLst>
      <p:ext uri="{BB962C8B-B14F-4D97-AF65-F5344CB8AC3E}">
        <p14:creationId xmlns:p14="http://schemas.microsoft.com/office/powerpoint/2010/main" val="1557522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BE3E-F2DD-670B-C2DB-C00410E49C6B}"/>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0A914BD-48E8-94E9-3B6A-9356EF3575E4}"/>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365D713-5CD7-AD83-6311-A49378BBB41C}"/>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6CC4EB6-E143-D1A5-4AAA-E07AFDF8A255}"/>
              </a:ext>
            </a:extLst>
          </p:cNvPr>
          <p:cNvSpPr>
            <a:spLocks noGrp="1"/>
          </p:cNvSpPr>
          <p:nvPr>
            <p:ph type="sldNum" sz="quarter" idx="5"/>
          </p:nvPr>
        </p:nvSpPr>
        <p:spPr/>
        <p:txBody>
          <a:bodyPr/>
          <a:lstStyle/>
          <a:p>
            <a:fld id="{5E144244-E8F0-4494-9D5D-AAB5C16D52AC}" type="slidenum">
              <a:rPr lang="ar-SA" smtClean="0"/>
              <a:t>19</a:t>
            </a:fld>
            <a:endParaRPr lang="ar-SA"/>
          </a:p>
        </p:txBody>
      </p:sp>
    </p:spTree>
    <p:extLst>
      <p:ext uri="{BB962C8B-B14F-4D97-AF65-F5344CB8AC3E}">
        <p14:creationId xmlns:p14="http://schemas.microsoft.com/office/powerpoint/2010/main" val="277022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9BCB-E9F4-0FB6-D5E7-EFB6A62AECB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6C2ED92-EA7D-72BE-B64A-4280DEB5C49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8141AE3-2881-EF2E-B6D1-7A3E2A08BA2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4EFF1724-B555-CFB2-FBB2-0E1CB387577F}"/>
              </a:ext>
            </a:extLst>
          </p:cNvPr>
          <p:cNvSpPr>
            <a:spLocks noGrp="1"/>
          </p:cNvSpPr>
          <p:nvPr>
            <p:ph type="sldNum" sz="quarter" idx="5"/>
          </p:nvPr>
        </p:nvSpPr>
        <p:spPr/>
        <p:txBody>
          <a:bodyPr/>
          <a:lstStyle/>
          <a:p>
            <a:fld id="{5E144244-E8F0-4494-9D5D-AAB5C16D52AC}" type="slidenum">
              <a:rPr lang="ar-SA" smtClean="0"/>
              <a:t>2</a:t>
            </a:fld>
            <a:endParaRPr lang="ar-SA"/>
          </a:p>
        </p:txBody>
      </p:sp>
    </p:spTree>
    <p:extLst>
      <p:ext uri="{BB962C8B-B14F-4D97-AF65-F5344CB8AC3E}">
        <p14:creationId xmlns:p14="http://schemas.microsoft.com/office/powerpoint/2010/main" val="69290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9B571-E791-32B0-C8E2-D4348A41E6A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4D37F06C-B8CD-20A8-D02D-5DA8DEEF17B0}"/>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19CAE764-2694-34C1-9789-6E95C6117541}"/>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83501403-2D8B-5D09-BD46-088B9CA755C5}"/>
              </a:ext>
            </a:extLst>
          </p:cNvPr>
          <p:cNvSpPr>
            <a:spLocks noGrp="1"/>
          </p:cNvSpPr>
          <p:nvPr>
            <p:ph type="sldNum" sz="quarter" idx="5"/>
          </p:nvPr>
        </p:nvSpPr>
        <p:spPr/>
        <p:txBody>
          <a:bodyPr/>
          <a:lstStyle/>
          <a:p>
            <a:fld id="{5E144244-E8F0-4494-9D5D-AAB5C16D52AC}" type="slidenum">
              <a:rPr lang="ar-SA" smtClean="0"/>
              <a:t>20</a:t>
            </a:fld>
            <a:endParaRPr lang="ar-SA"/>
          </a:p>
        </p:txBody>
      </p:sp>
    </p:spTree>
    <p:extLst>
      <p:ext uri="{BB962C8B-B14F-4D97-AF65-F5344CB8AC3E}">
        <p14:creationId xmlns:p14="http://schemas.microsoft.com/office/powerpoint/2010/main" val="32175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F044B-CE09-17B4-78AE-F80F5D351E8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CD76162-FD22-4716-BF1F-80C272ABBAE7}"/>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35C6F47-2F83-EBCD-D08E-B1A4484BD7F6}"/>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E36F67F5-9D0C-8407-58FD-5636C74E1C4E}"/>
              </a:ext>
            </a:extLst>
          </p:cNvPr>
          <p:cNvSpPr>
            <a:spLocks noGrp="1"/>
          </p:cNvSpPr>
          <p:nvPr>
            <p:ph type="sldNum" sz="quarter" idx="5"/>
          </p:nvPr>
        </p:nvSpPr>
        <p:spPr/>
        <p:txBody>
          <a:bodyPr/>
          <a:lstStyle/>
          <a:p>
            <a:fld id="{5E144244-E8F0-4494-9D5D-AAB5C16D52AC}" type="slidenum">
              <a:rPr lang="ar-SA" smtClean="0"/>
              <a:t>21</a:t>
            </a:fld>
            <a:endParaRPr lang="ar-SA"/>
          </a:p>
        </p:txBody>
      </p:sp>
    </p:spTree>
    <p:extLst>
      <p:ext uri="{BB962C8B-B14F-4D97-AF65-F5344CB8AC3E}">
        <p14:creationId xmlns:p14="http://schemas.microsoft.com/office/powerpoint/2010/main" val="3379370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3CA4B-3DAA-41E5-66A3-33DE19936D1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3F6E3EBC-70CF-2335-9783-13998400984C}"/>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20924E37-35AC-B1E9-8BA9-E8B5BB0D3B15}"/>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A21373F8-8184-492F-2FBD-C48FAC7E26A0}"/>
              </a:ext>
            </a:extLst>
          </p:cNvPr>
          <p:cNvSpPr>
            <a:spLocks noGrp="1"/>
          </p:cNvSpPr>
          <p:nvPr>
            <p:ph type="sldNum" sz="quarter" idx="5"/>
          </p:nvPr>
        </p:nvSpPr>
        <p:spPr/>
        <p:txBody>
          <a:bodyPr/>
          <a:lstStyle/>
          <a:p>
            <a:fld id="{5E144244-E8F0-4494-9D5D-AAB5C16D52AC}" type="slidenum">
              <a:rPr lang="ar-SA" smtClean="0"/>
              <a:t>22</a:t>
            </a:fld>
            <a:endParaRPr lang="ar-SA"/>
          </a:p>
        </p:txBody>
      </p:sp>
    </p:spTree>
    <p:extLst>
      <p:ext uri="{BB962C8B-B14F-4D97-AF65-F5344CB8AC3E}">
        <p14:creationId xmlns:p14="http://schemas.microsoft.com/office/powerpoint/2010/main" val="313971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6E5F1-9411-AA30-A003-8E4F7CC92F9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4DA40CE-0D0D-F683-A752-CC2F1A78BC5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A2CD77B2-7BA4-55E5-C114-485969ABF948}"/>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306F4834-B126-1DD2-E8F9-F0319C903B8E}"/>
              </a:ext>
            </a:extLst>
          </p:cNvPr>
          <p:cNvSpPr>
            <a:spLocks noGrp="1"/>
          </p:cNvSpPr>
          <p:nvPr>
            <p:ph type="sldNum" sz="quarter" idx="5"/>
          </p:nvPr>
        </p:nvSpPr>
        <p:spPr/>
        <p:txBody>
          <a:bodyPr/>
          <a:lstStyle/>
          <a:p>
            <a:fld id="{5E144244-E8F0-4494-9D5D-AAB5C16D52AC}" type="slidenum">
              <a:rPr lang="ar-SA" smtClean="0"/>
              <a:t>3</a:t>
            </a:fld>
            <a:endParaRPr lang="ar-SA"/>
          </a:p>
        </p:txBody>
      </p:sp>
    </p:spTree>
    <p:extLst>
      <p:ext uri="{BB962C8B-B14F-4D97-AF65-F5344CB8AC3E}">
        <p14:creationId xmlns:p14="http://schemas.microsoft.com/office/powerpoint/2010/main" val="251517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6EE9-AA2C-3BF0-E0B7-DD5FA2FB5BF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F098AA5E-BA2F-35E1-830D-C4308ED6F07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EA7C38A7-CAAD-73D8-4260-AE316B81FE0A}"/>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6FA8DE5B-AE2C-D8D0-585F-F920A2C36FFC}"/>
              </a:ext>
            </a:extLst>
          </p:cNvPr>
          <p:cNvSpPr>
            <a:spLocks noGrp="1"/>
          </p:cNvSpPr>
          <p:nvPr>
            <p:ph type="sldNum" sz="quarter" idx="5"/>
          </p:nvPr>
        </p:nvSpPr>
        <p:spPr/>
        <p:txBody>
          <a:bodyPr/>
          <a:lstStyle/>
          <a:p>
            <a:fld id="{5E144244-E8F0-4494-9D5D-AAB5C16D52AC}" type="slidenum">
              <a:rPr lang="ar-SA" smtClean="0"/>
              <a:t>4</a:t>
            </a:fld>
            <a:endParaRPr lang="ar-SA"/>
          </a:p>
        </p:txBody>
      </p:sp>
    </p:spTree>
    <p:extLst>
      <p:ext uri="{BB962C8B-B14F-4D97-AF65-F5344CB8AC3E}">
        <p14:creationId xmlns:p14="http://schemas.microsoft.com/office/powerpoint/2010/main" val="211605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C234F-6FC2-5FF0-DDDB-3CE422819E58}"/>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958E0DB-A985-341D-7737-472E3882242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B0ECCD4-E5C8-BA03-1A82-CF55817C787B}"/>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529DA0D3-289E-FB1B-E345-6002159FE499}"/>
              </a:ext>
            </a:extLst>
          </p:cNvPr>
          <p:cNvSpPr>
            <a:spLocks noGrp="1"/>
          </p:cNvSpPr>
          <p:nvPr>
            <p:ph type="sldNum" sz="quarter" idx="5"/>
          </p:nvPr>
        </p:nvSpPr>
        <p:spPr/>
        <p:txBody>
          <a:bodyPr/>
          <a:lstStyle/>
          <a:p>
            <a:fld id="{5E144244-E8F0-4494-9D5D-AAB5C16D52AC}" type="slidenum">
              <a:rPr lang="ar-SA" smtClean="0"/>
              <a:t>5</a:t>
            </a:fld>
            <a:endParaRPr lang="ar-SA"/>
          </a:p>
        </p:txBody>
      </p:sp>
    </p:spTree>
    <p:extLst>
      <p:ext uri="{BB962C8B-B14F-4D97-AF65-F5344CB8AC3E}">
        <p14:creationId xmlns:p14="http://schemas.microsoft.com/office/powerpoint/2010/main" val="349565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BE69-EFCE-AF83-E7BB-573D000871A7}"/>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688D0F8-1FCE-7082-A1E1-43F8D4F4A7F5}"/>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A7E13DA-E571-261A-9FB3-AE778F75F01D}"/>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F77F117A-876F-4299-2FED-F8714DE7E3B6}"/>
              </a:ext>
            </a:extLst>
          </p:cNvPr>
          <p:cNvSpPr>
            <a:spLocks noGrp="1"/>
          </p:cNvSpPr>
          <p:nvPr>
            <p:ph type="sldNum" sz="quarter" idx="5"/>
          </p:nvPr>
        </p:nvSpPr>
        <p:spPr/>
        <p:txBody>
          <a:bodyPr/>
          <a:lstStyle/>
          <a:p>
            <a:fld id="{5E144244-E8F0-4494-9D5D-AAB5C16D52AC}" type="slidenum">
              <a:rPr lang="ar-SA" smtClean="0"/>
              <a:t>6</a:t>
            </a:fld>
            <a:endParaRPr lang="ar-SA"/>
          </a:p>
        </p:txBody>
      </p:sp>
    </p:spTree>
    <p:extLst>
      <p:ext uri="{BB962C8B-B14F-4D97-AF65-F5344CB8AC3E}">
        <p14:creationId xmlns:p14="http://schemas.microsoft.com/office/powerpoint/2010/main" val="85688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0E2F-C572-D308-69C9-238D7E29AF75}"/>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22C55522-1F7D-0325-0C30-20E8A03ED89A}"/>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5E0414DB-1597-B58A-B9E9-037048534E44}"/>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D05F5840-1617-9FC8-F2AB-AAD0CBA64DAD}"/>
              </a:ext>
            </a:extLst>
          </p:cNvPr>
          <p:cNvSpPr>
            <a:spLocks noGrp="1"/>
          </p:cNvSpPr>
          <p:nvPr>
            <p:ph type="sldNum" sz="quarter" idx="5"/>
          </p:nvPr>
        </p:nvSpPr>
        <p:spPr/>
        <p:txBody>
          <a:bodyPr/>
          <a:lstStyle/>
          <a:p>
            <a:fld id="{5E144244-E8F0-4494-9D5D-AAB5C16D52AC}" type="slidenum">
              <a:rPr lang="ar-SA" smtClean="0"/>
              <a:t>7</a:t>
            </a:fld>
            <a:endParaRPr lang="ar-SA"/>
          </a:p>
        </p:txBody>
      </p:sp>
    </p:spTree>
    <p:extLst>
      <p:ext uri="{BB962C8B-B14F-4D97-AF65-F5344CB8AC3E}">
        <p14:creationId xmlns:p14="http://schemas.microsoft.com/office/powerpoint/2010/main" val="1630174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4253-9527-3930-7CE1-F91FC0F0E6C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8E164660-982D-06C3-6FDF-473840CEB2AD}"/>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F9810B2C-2557-759A-5211-BEC748EBF41D}"/>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7C38CC3B-592C-3247-A40E-8B54DFD41159}"/>
              </a:ext>
            </a:extLst>
          </p:cNvPr>
          <p:cNvSpPr>
            <a:spLocks noGrp="1"/>
          </p:cNvSpPr>
          <p:nvPr>
            <p:ph type="sldNum" sz="quarter" idx="5"/>
          </p:nvPr>
        </p:nvSpPr>
        <p:spPr/>
        <p:txBody>
          <a:bodyPr/>
          <a:lstStyle/>
          <a:p>
            <a:fld id="{5E144244-E8F0-4494-9D5D-AAB5C16D52AC}" type="slidenum">
              <a:rPr lang="ar-SA" smtClean="0"/>
              <a:t>8</a:t>
            </a:fld>
            <a:endParaRPr lang="ar-SA"/>
          </a:p>
        </p:txBody>
      </p:sp>
    </p:spTree>
    <p:extLst>
      <p:ext uri="{BB962C8B-B14F-4D97-AF65-F5344CB8AC3E}">
        <p14:creationId xmlns:p14="http://schemas.microsoft.com/office/powerpoint/2010/main" val="195684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F507-0A6E-D569-9565-2E4C20A4C7FC}"/>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DED01D97-7EEF-6257-C905-C2E5E42B0CA3}"/>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061771D0-28EC-814B-29C3-2B04EE05BDE7}"/>
              </a:ext>
            </a:extLst>
          </p:cNvPr>
          <p:cNvSpPr>
            <a:spLocks noGrp="1"/>
          </p:cNvSpPr>
          <p:nvPr>
            <p:ph type="body" idx="1"/>
          </p:nvPr>
        </p:nvSpPr>
        <p:spPr/>
        <p:txBody>
          <a:bodyPr/>
          <a:lstStyle/>
          <a:p>
            <a:endParaRPr lang="ar-SA" dirty="0"/>
          </a:p>
        </p:txBody>
      </p:sp>
      <p:sp>
        <p:nvSpPr>
          <p:cNvPr id="4" name="عنصر نائب لرقم الشريحة 3">
            <a:extLst>
              <a:ext uri="{FF2B5EF4-FFF2-40B4-BE49-F238E27FC236}">
                <a16:creationId xmlns:a16="http://schemas.microsoft.com/office/drawing/2014/main" id="{0733F8F4-48C8-897A-54E1-F81DE2DAC9D8}"/>
              </a:ext>
            </a:extLst>
          </p:cNvPr>
          <p:cNvSpPr>
            <a:spLocks noGrp="1"/>
          </p:cNvSpPr>
          <p:nvPr>
            <p:ph type="sldNum" sz="quarter" idx="5"/>
          </p:nvPr>
        </p:nvSpPr>
        <p:spPr/>
        <p:txBody>
          <a:bodyPr/>
          <a:lstStyle/>
          <a:p>
            <a:fld id="{5E144244-E8F0-4494-9D5D-AAB5C16D52AC}" type="slidenum">
              <a:rPr lang="ar-SA" smtClean="0"/>
              <a:t>9</a:t>
            </a:fld>
            <a:endParaRPr lang="ar-SA"/>
          </a:p>
        </p:txBody>
      </p:sp>
    </p:spTree>
    <p:extLst>
      <p:ext uri="{BB962C8B-B14F-4D97-AF65-F5344CB8AC3E}">
        <p14:creationId xmlns:p14="http://schemas.microsoft.com/office/powerpoint/2010/main" val="365591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F455A2-56E2-982F-404C-8EB45B9F06EB}"/>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F802288-9EFD-B9DE-4574-2A6E11450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E2BFF3E-2A3A-935F-8F1C-64A2FBAE6128}"/>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58303B5C-BDDD-C7B6-EC85-3A50950AB8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487AC74-F1CC-2F1B-30BE-CBC2321B0CD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22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EC7CF-5B4F-0556-0947-0919EE99F41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8AB48E3F-CB3D-7E0F-C4C7-3F402B03B2F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B7EE2C4-47B5-1716-254C-D66BC478B9BA}"/>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DF02F6D9-96DC-46D9-3142-83F0516F9A2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F41B90E-0405-F6AD-D140-15250B0CF01F}"/>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174594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07E572A-608C-1FA0-13E4-8CA48B9886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B50061F-FD5A-78A0-8543-39607AE8184A}"/>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D20D564-D958-F49E-B444-2CE69D46818F}"/>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15F0FA1D-D02D-94BF-A710-5DEA66542E3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A812D2A-D5AD-1FEF-192E-9D4052DF077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25753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69CBC9A-EF41-5943-1912-229D9B982D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A2E3143-FDFD-F180-0312-72234CFAABF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FAAA191-0512-AAD4-26B3-FADF62797939}"/>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FF7D6912-318D-1C97-B928-A8E7C90FDC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29EB55D-30FD-7B90-4BC7-9DA784A1C9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999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6B07DA-D520-F09D-247E-605817D9272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F0BA419-D541-65D3-1120-718190B46C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6641F9B-4923-10A4-4194-149A09F541B7}"/>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62F0FFED-CC9D-AC73-4CDB-31360946E57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51E7DC6-009B-10DE-FBD5-FD6723E208B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31858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87CE60-11AD-7ACD-A939-71C18991EA8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B818D4A-E9B6-C067-5D0D-ED5B7B8B72A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CBECF84-B461-494A-2838-D3670E6CD7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06A373F-BB11-DC3D-FE1F-325C0A2103BF}"/>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6" name="عنصر نائب للتذييل 5">
            <a:extLst>
              <a:ext uri="{FF2B5EF4-FFF2-40B4-BE49-F238E27FC236}">
                <a16:creationId xmlns:a16="http://schemas.microsoft.com/office/drawing/2014/main" id="{DD077A90-DC64-C12F-6F41-2E79A75B056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3913EED-5BD9-32DD-F738-0C4E90EFB349}"/>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0047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AABDE-01C5-0F84-0E57-08B28E28924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3EDD66C-908D-C50A-1C37-8A2DC0B37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EEAF56F-A05D-810A-289D-4EDE0FAA7EF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90198DE-7E41-0490-458B-185EFDB80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9FAD686-97A7-11A3-D788-4CBF32CA4A9B}"/>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3B1EFBF3-DF14-55D0-B88B-28A01B7183E2}"/>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8" name="عنصر نائب للتذييل 7">
            <a:extLst>
              <a:ext uri="{FF2B5EF4-FFF2-40B4-BE49-F238E27FC236}">
                <a16:creationId xmlns:a16="http://schemas.microsoft.com/office/drawing/2014/main" id="{93FD97FE-9238-7809-97B8-0C7684339F11}"/>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7C660262-2124-2869-BCFA-24FF12E328A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25875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5481EA-DCF0-EC83-3F0E-573274E127D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7EBA8C3-1B3D-1FB4-5C9A-298BCEB5695E}"/>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4" name="عنصر نائب للتذييل 3">
            <a:extLst>
              <a:ext uri="{FF2B5EF4-FFF2-40B4-BE49-F238E27FC236}">
                <a16:creationId xmlns:a16="http://schemas.microsoft.com/office/drawing/2014/main" id="{717ADE48-C332-52BF-7F25-0495177B06F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B108553D-CAF8-5243-17EB-4B9902A719C4}"/>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0248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F65F02F-C20D-721F-7E57-35A67BF0FB6E}"/>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3" name="عنصر نائب للتذييل 2">
            <a:extLst>
              <a:ext uri="{FF2B5EF4-FFF2-40B4-BE49-F238E27FC236}">
                <a16:creationId xmlns:a16="http://schemas.microsoft.com/office/drawing/2014/main" id="{4FB00B49-C8DC-BEA2-C872-69CC7CAEB3F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29062EA-986C-BA03-9677-D013FA0D5320}"/>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0157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0BB6A54-D28C-9FE0-2D1B-D158229618D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D02E3F3-FCCB-AEA2-4B6B-7D9F5574B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EEF23DAF-EFD0-5D94-6075-BA27F589C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C616122-7126-3BD5-6666-300F697593E0}"/>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6" name="عنصر نائب للتذييل 5">
            <a:extLst>
              <a:ext uri="{FF2B5EF4-FFF2-40B4-BE49-F238E27FC236}">
                <a16:creationId xmlns:a16="http://schemas.microsoft.com/office/drawing/2014/main" id="{55120A67-9B44-7EA4-1680-30FDE11DCDA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12F7F8-0712-CAD7-24A4-94B62A342BF8}"/>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7533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AFEC84-96C6-84DC-9A89-4182EA44783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B74BE874-CB1A-598A-4C89-381470028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0B381BBD-44CA-E0C7-F236-D2D5FC4E6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AF307CD-1732-ACD8-89BE-929F945B8CE9}"/>
              </a:ext>
            </a:extLst>
          </p:cNvPr>
          <p:cNvSpPr>
            <a:spLocks noGrp="1"/>
          </p:cNvSpPr>
          <p:nvPr>
            <p:ph type="dt" sz="half" idx="10"/>
          </p:nvPr>
        </p:nvSpPr>
        <p:spPr/>
        <p:txBody>
          <a:bodyPr/>
          <a:lstStyle/>
          <a:p>
            <a:fld id="{9CFE9D1B-2837-423C-9143-CC02A33D2692}" type="datetimeFigureOut">
              <a:rPr lang="ar-SA" smtClean="0"/>
              <a:t>07/04/47</a:t>
            </a:fld>
            <a:endParaRPr lang="ar-SA"/>
          </a:p>
        </p:txBody>
      </p:sp>
      <p:sp>
        <p:nvSpPr>
          <p:cNvPr id="6" name="عنصر نائب للتذييل 5">
            <a:extLst>
              <a:ext uri="{FF2B5EF4-FFF2-40B4-BE49-F238E27FC236}">
                <a16:creationId xmlns:a16="http://schemas.microsoft.com/office/drawing/2014/main" id="{5EEFB2AF-11A9-081A-1794-126F547896C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187E466-8E3A-E5FD-7DDD-8FE4615E8B65}"/>
              </a:ext>
            </a:extLst>
          </p:cNvPr>
          <p:cNvSpPr>
            <a:spLocks noGrp="1"/>
          </p:cNvSpPr>
          <p:nvPr>
            <p:ph type="sldNum" sz="quarter" idx="12"/>
          </p:nvPr>
        </p:nvSpPr>
        <p:spPr/>
        <p:txBody>
          <a:bodyPr/>
          <a:lstStyle/>
          <a:p>
            <a:fld id="{976D8512-FDCA-4FC4-BB5E-25092ABD9935}" type="slidenum">
              <a:rPr lang="ar-SA" smtClean="0"/>
              <a:t>‹#›</a:t>
            </a:fld>
            <a:endParaRPr lang="ar-SA"/>
          </a:p>
        </p:txBody>
      </p:sp>
    </p:spTree>
    <p:extLst>
      <p:ext uri="{BB962C8B-B14F-4D97-AF65-F5344CB8AC3E}">
        <p14:creationId xmlns:p14="http://schemas.microsoft.com/office/powerpoint/2010/main" val="39917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BEFC4D0-679E-3081-856B-E53EDE40CE7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D9DD5E9-D306-CE93-8417-14FE3CB92F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0639550-3CB5-CF58-F7E6-B524A622809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9CFE9D1B-2837-423C-9143-CC02A33D2692}" type="datetimeFigureOut">
              <a:rPr lang="ar-SA" smtClean="0"/>
              <a:t>07/04/47</a:t>
            </a:fld>
            <a:endParaRPr lang="ar-SA"/>
          </a:p>
        </p:txBody>
      </p:sp>
      <p:sp>
        <p:nvSpPr>
          <p:cNvPr id="5" name="عنصر نائب للتذييل 4">
            <a:extLst>
              <a:ext uri="{FF2B5EF4-FFF2-40B4-BE49-F238E27FC236}">
                <a16:creationId xmlns:a16="http://schemas.microsoft.com/office/drawing/2014/main" id="{538A743D-28AB-CA19-1DCF-C3645CDCA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ADBF7FC2-9380-9019-AF2E-08BB905AFCE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76D8512-FDCA-4FC4-BB5E-25092ABD9935}" type="slidenum">
              <a:rPr lang="ar-SA" smtClean="0"/>
              <a:t>‹#›</a:t>
            </a:fld>
            <a:endParaRPr lang="ar-SA"/>
          </a:p>
        </p:txBody>
      </p:sp>
    </p:spTree>
    <p:extLst>
      <p:ext uri="{BB962C8B-B14F-4D97-AF65-F5344CB8AC3E}">
        <p14:creationId xmlns:p14="http://schemas.microsoft.com/office/powerpoint/2010/main" val="20671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jp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jp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a:extLst>
              <a:ext uri="{FF2B5EF4-FFF2-40B4-BE49-F238E27FC236}">
                <a16:creationId xmlns:a16="http://schemas.microsoft.com/office/drawing/2014/main" id="{D36D5692-8ED4-BEA2-460C-BEE37D65091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671E4A3-D9D7-407E-15EB-16FF28AC93CD}"/>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5CB9B2F-E2B1-5C3C-AA37-C7DE95EAF24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39746075-562A-4B86-E5FC-C5ABC43ED0E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8DEDF6C-BBA7-6C5E-AEC0-73C97A82EB9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FA170FB-27F4-9F90-C05F-095C2BA6F11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A063700-2259-A97D-46A6-A3B8DA837DF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CA883160-3905-EBEF-5672-00FCD4CE26F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1D8480D2-ADDC-072B-D197-83705791F92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AB6509F5-AAC1-B0AB-9E90-5F1BA1BF347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BBFDE2B-B0F3-B651-0466-C9FD7DCA797A}"/>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395EF39A-CDF2-8F2B-F2DA-1B96AE2AA5D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31B2AE84-4593-FF66-A9B2-91BB3FDC74E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3" name="سهم: بشكل رتبة عسكرية 32">
            <a:extLst>
              <a:ext uri="{FF2B5EF4-FFF2-40B4-BE49-F238E27FC236}">
                <a16:creationId xmlns:a16="http://schemas.microsoft.com/office/drawing/2014/main" id="{BFEEDC96-D0AF-742B-6307-A07722E3CB53}"/>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26A834D8-BC7C-A458-3BBA-6C9553BFA29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graphicFrame>
        <p:nvGraphicFramePr>
          <p:cNvPr id="1030" name="جدول 1029">
            <a:extLst>
              <a:ext uri="{FF2B5EF4-FFF2-40B4-BE49-F238E27FC236}">
                <a16:creationId xmlns:a16="http://schemas.microsoft.com/office/drawing/2014/main" id="{0C4C2F27-3541-1EA7-B556-A42DDD167B89}"/>
              </a:ext>
            </a:extLst>
          </p:cNvPr>
          <p:cNvGraphicFramePr>
            <a:graphicFrameLocks noGrp="1"/>
          </p:cNvGraphicFramePr>
          <p:nvPr>
            <p:extLst>
              <p:ext uri="{D42A27DB-BD31-4B8C-83A1-F6EECF244321}">
                <p14:modId xmlns:p14="http://schemas.microsoft.com/office/powerpoint/2010/main" val="3277197289"/>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1447/04/08ه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sp>
        <p:nvSpPr>
          <p:cNvPr id="2" name="مربع نص 1">
            <a:extLst>
              <a:ext uri="{FF2B5EF4-FFF2-40B4-BE49-F238E27FC236}">
                <a16:creationId xmlns:a16="http://schemas.microsoft.com/office/drawing/2014/main" id="{89723BC5-8BFC-E317-477A-63D5AF4CE444}"/>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A54FABCF-5CC3-9803-F295-8C45BCAC18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6" name="مربع نص 5">
            <a:extLst>
              <a:ext uri="{FF2B5EF4-FFF2-40B4-BE49-F238E27FC236}">
                <a16:creationId xmlns:a16="http://schemas.microsoft.com/office/drawing/2014/main" id="{E8B252D3-CE6B-B3A3-A8F5-4C3CDC86C48B}"/>
              </a:ext>
            </a:extLst>
          </p:cNvPr>
          <p:cNvSpPr txBox="1"/>
          <p:nvPr/>
        </p:nvSpPr>
        <p:spPr>
          <a:xfrm>
            <a:off x="8983979" y="2011402"/>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حل الواجـــــــــــــــــــــــــــــــــــــــــــــــــــــــب</a:t>
            </a:r>
            <a:endParaRPr lang="ar-SA" sz="3600" dirty="0">
              <a:solidFill>
                <a:schemeClr val="accent5">
                  <a:lumMod val="75000"/>
                </a:schemeClr>
              </a:solidFill>
            </a:endParaRPr>
          </a:p>
        </p:txBody>
      </p:sp>
      <p:pic>
        <p:nvPicPr>
          <p:cNvPr id="12" name="صورة 11">
            <a:extLst>
              <a:ext uri="{FF2B5EF4-FFF2-40B4-BE49-F238E27FC236}">
                <a16:creationId xmlns:a16="http://schemas.microsoft.com/office/drawing/2014/main" id="{5576FFAF-517E-1B96-4C2A-99EF5AE2B1F6}"/>
              </a:ext>
            </a:extLst>
          </p:cNvPr>
          <p:cNvPicPr>
            <a:picLocks noChangeAspect="1"/>
          </p:cNvPicPr>
          <p:nvPr/>
        </p:nvPicPr>
        <p:blipFill>
          <a:blip r:embed="rId4">
            <a:clrChange>
              <a:clrFrom>
                <a:srgbClr val="FEFEFE"/>
              </a:clrFrom>
              <a:clrTo>
                <a:srgbClr val="FEFEFE">
                  <a:alpha val="0"/>
                </a:srgbClr>
              </a:clrTo>
            </a:clrChange>
            <a:duotone>
              <a:schemeClr val="accent5">
                <a:shade val="45000"/>
                <a:satMod val="135000"/>
              </a:schemeClr>
              <a:prstClr val="white"/>
            </a:duotone>
          </a:blip>
          <a:stretch>
            <a:fillRect/>
          </a:stretch>
        </p:blipFill>
        <p:spPr>
          <a:xfrm>
            <a:off x="7280232" y="2565184"/>
            <a:ext cx="4265100" cy="3270167"/>
          </a:xfrm>
          <a:prstGeom prst="rect">
            <a:avLst/>
          </a:prstGeom>
        </p:spPr>
      </p:pic>
      <p:pic>
        <p:nvPicPr>
          <p:cNvPr id="14" name="صورة 13">
            <a:extLst>
              <a:ext uri="{FF2B5EF4-FFF2-40B4-BE49-F238E27FC236}">
                <a16:creationId xmlns:a16="http://schemas.microsoft.com/office/drawing/2014/main" id="{DEC23C93-116B-82E0-D61A-CE803DFD2907}"/>
              </a:ext>
            </a:extLst>
          </p:cNvPr>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305277" y="2049271"/>
            <a:ext cx="3888718" cy="4292816"/>
          </a:xfrm>
          <a:prstGeom prst="rect">
            <a:avLst/>
          </a:prstGeom>
        </p:spPr>
      </p:pic>
      <p:sp>
        <p:nvSpPr>
          <p:cNvPr id="15" name="مربع نص 14">
            <a:extLst>
              <a:ext uri="{FF2B5EF4-FFF2-40B4-BE49-F238E27FC236}">
                <a16:creationId xmlns:a16="http://schemas.microsoft.com/office/drawing/2014/main" id="{AEA8F222-CC96-54CA-347D-C0F7E753FBA4}"/>
              </a:ext>
            </a:extLst>
          </p:cNvPr>
          <p:cNvSpPr txBox="1"/>
          <p:nvPr/>
        </p:nvSpPr>
        <p:spPr>
          <a:xfrm>
            <a:off x="667781" y="1957831"/>
            <a:ext cx="637496" cy="646331"/>
          </a:xfrm>
          <a:prstGeom prst="rect">
            <a:avLst/>
          </a:prstGeom>
          <a:noFill/>
        </p:spPr>
        <p:txBody>
          <a:bodyPr wrap="square" rtlCol="1">
            <a:spAutoFit/>
          </a:bodyPr>
          <a:lstStyle/>
          <a:p>
            <a:r>
              <a:rPr lang="en-US" sz="3600" b="1" dirty="0">
                <a:solidFill>
                  <a:srgbClr val="8D2982"/>
                </a:solidFill>
                <a:latin typeface="Sakkal Majalla" panose="02000000000000000000" pitchFamily="2" charset="-78"/>
                <a:cs typeface="Sakkal Majalla" panose="02000000000000000000" pitchFamily="2" charset="-78"/>
              </a:rPr>
              <a:t>9)</a:t>
            </a:r>
            <a:endParaRPr lang="ar-SA" sz="3600" dirty="0">
              <a:solidFill>
                <a:srgbClr val="8D2982"/>
              </a:solidFill>
            </a:endParaRPr>
          </a:p>
        </p:txBody>
      </p:sp>
    </p:spTree>
    <p:extLst>
      <p:ext uri="{BB962C8B-B14F-4D97-AF65-F5344CB8AC3E}">
        <p14:creationId xmlns:p14="http://schemas.microsoft.com/office/powerpoint/2010/main" val="318786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DF21-E697-FC81-DBE1-C7CEB6DC07E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79E3A956-FA55-C858-47DE-98316C9C2C66}"/>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3B533C1-7D5E-EABA-15EB-2CD8F02D663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E158F3F4-0EF7-0B09-17F1-E44109709C5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7F0F247-8CB8-FCAC-8B42-974A4F08D16F}"/>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0FBF510-CD8A-C934-0969-CFD5CCAAAC1C}"/>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86318F8F-6797-5793-903A-06429F0B2879}"/>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D9FBA523-D72E-F9F0-2830-362762EDF4CB}"/>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39D0DA3-09E4-8521-E11D-B98E588C9FD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976D382-6B2F-5EB7-6DD7-B3D1BFC0F984}"/>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17A68A96-DFA0-E7EE-772C-464302E7474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67798895-507F-939A-605D-F71BA392CCAD}"/>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094DE1FC-C412-1357-F429-E4FE595FED2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1412B713-924D-CF37-A0A7-0800F36B1DA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C79C096C-3A12-E48F-EA2A-7A0CDAD9960F}"/>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5A6089F-2C73-4426-C706-B89C5EC1E10C}"/>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6EC521D3-89F6-A379-9611-6F3CD6F3DF0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8846709B-D93F-5CBF-19BA-E21105C3FBC8}"/>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9723EBCC-0DD0-B85C-2D4D-5E95E1DB33CF}"/>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710FF941-347A-6A31-F3B6-6F565A50F796}"/>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58597FDB-2DDD-C68E-ADA3-4B4CE4AFC890}"/>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541C0E82-2BA9-5AA5-2086-D0EC008576D6}"/>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60522BC6-CB7F-723A-0C46-4F9058D54C29}"/>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0D1DE751-FBF7-8ACF-4CF0-4551A066672F}"/>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3FA35374-D417-1CC3-B4C1-A097DE7A0D3C}"/>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411DA859-5128-CC44-F537-A5B435C95AAD}"/>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59954234-956A-74C5-F287-DC7CF6FC2236}"/>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8A505883-4563-699E-C334-3D8E458A9F0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97168513-D729-161B-08EC-39CF8EDF3E37}"/>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1" name="صورة 20">
            <a:extLst>
              <a:ext uri="{FF2B5EF4-FFF2-40B4-BE49-F238E27FC236}">
                <a16:creationId xmlns:a16="http://schemas.microsoft.com/office/drawing/2014/main" id="{21893713-5850-728A-A0FB-A9E22A0C306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77745" y="1227278"/>
            <a:ext cx="9148044" cy="2619375"/>
          </a:xfrm>
          <a:prstGeom prst="rect">
            <a:avLst/>
          </a:prstGeom>
        </p:spPr>
      </p:pic>
      <p:sp>
        <p:nvSpPr>
          <p:cNvPr id="22" name="مربع نص 21">
            <a:extLst>
              <a:ext uri="{FF2B5EF4-FFF2-40B4-BE49-F238E27FC236}">
                <a16:creationId xmlns:a16="http://schemas.microsoft.com/office/drawing/2014/main" id="{F3A3D05D-175F-90A5-0428-EB005221D424}"/>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23" name="مربع نص 22">
            <a:extLst>
              <a:ext uri="{FF2B5EF4-FFF2-40B4-BE49-F238E27FC236}">
                <a16:creationId xmlns:a16="http://schemas.microsoft.com/office/drawing/2014/main" id="{B444C3F1-1267-3103-53CF-A523923E9054}"/>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34" name="صورة 33">
            <a:extLst>
              <a:ext uri="{FF2B5EF4-FFF2-40B4-BE49-F238E27FC236}">
                <a16:creationId xmlns:a16="http://schemas.microsoft.com/office/drawing/2014/main" id="{9B7F8FC4-74F0-C605-27FB-5F5349EFC166}"/>
              </a:ext>
            </a:extLst>
          </p:cNvPr>
          <p:cNvPicPr>
            <a:picLocks noChangeAspect="1"/>
          </p:cNvPicPr>
          <p:nvPr/>
        </p:nvPicPr>
        <p:blipFill>
          <a:blip r:embed="rId7">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180488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524B-4EBB-B087-6385-762744984B6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EFABAF69-6D0B-3D4C-86AA-759502A8DCB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089EFD29-D275-6E5D-D6CD-CC9EC4F44DD9}"/>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3CD92CF0-34A9-F5EA-A7FB-72135E3C88F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89210148-7042-5F3A-9A61-CB310FB8BDD3}"/>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0D0381F-E9E5-F7B3-1AFF-E3A0E1B9528F}"/>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57F2EE06-C943-3D0C-220A-EEE34723768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730C69B-4DCE-2423-E8F9-7B16EC2EC64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D73EF6D0-44D3-76B6-9296-D53FCD119F3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55D09E7-E1C4-8704-3D30-575BEB5E773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6F1D6B6D-1654-F491-48B1-9A621F3D7CFD}"/>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B1392495-2383-8FBF-8E6A-E67C25FD543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12EEB145-700F-C594-04F7-BEA3A86EF2A0}"/>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ECFD8337-6106-4E2D-7CD4-0CF3FE678B6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0A51F44A-A408-CEFF-CF5F-ED52984EC761}"/>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E77F2ADA-D1EB-89DA-7E85-838CB36F1BE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03D52C07-6E64-0DD4-4B88-34CFB265A304}"/>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FBEE20C7-0C36-E959-84BE-F5ECCE21BBB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6317A449-4A65-8CE2-F0E0-B23F47F854BA}"/>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D6067CDC-0C4D-93DB-9807-A5989BCD7AFD}"/>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13202A4F-3030-83FE-3440-DCFB34D12FE6}"/>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07C0269F-8A7E-26F5-EB42-77F56ECF33DD}"/>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AC38BE55-21BA-F6B7-2F0D-A60B81E10AB1}"/>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88A9D923-7D3D-2D7E-547D-4AC6078588CB}"/>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87197DCD-B619-467E-C090-FE4BF75BE233}"/>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22593FB0-88FF-D928-B7CB-62B36B3EBFDE}"/>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112AA339-1423-A9B1-A266-4A2E4E626166}"/>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C4C54B32-C8C1-D698-89D5-0ED7BCC4274F}"/>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FF9F0AF3-709A-FCF3-1B17-85A44510FF3A}"/>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4" name="صورة 23">
            <a:extLst>
              <a:ext uri="{FF2B5EF4-FFF2-40B4-BE49-F238E27FC236}">
                <a16:creationId xmlns:a16="http://schemas.microsoft.com/office/drawing/2014/main" id="{CA46644D-94B3-2643-D137-D66DC085F21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39718" y="1990338"/>
            <a:ext cx="2476500" cy="3190875"/>
          </a:xfrm>
          <a:prstGeom prst="rect">
            <a:avLst/>
          </a:prstGeom>
        </p:spPr>
      </p:pic>
      <p:pic>
        <p:nvPicPr>
          <p:cNvPr id="27" name="صورة 26">
            <a:extLst>
              <a:ext uri="{FF2B5EF4-FFF2-40B4-BE49-F238E27FC236}">
                <a16:creationId xmlns:a16="http://schemas.microsoft.com/office/drawing/2014/main" id="{08723E02-D6ED-C73B-DE5C-FFB5FE04B24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86500" y="1365444"/>
            <a:ext cx="9110801" cy="664446"/>
          </a:xfrm>
          <a:prstGeom prst="rect">
            <a:avLst/>
          </a:prstGeom>
        </p:spPr>
      </p:pic>
      <p:sp>
        <p:nvSpPr>
          <p:cNvPr id="34" name="مربع نص 33">
            <a:extLst>
              <a:ext uri="{FF2B5EF4-FFF2-40B4-BE49-F238E27FC236}">
                <a16:creationId xmlns:a16="http://schemas.microsoft.com/office/drawing/2014/main" id="{1CBC4304-C385-559E-8B40-B009276D7FBF}"/>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36" name="مربع نص 35">
            <a:extLst>
              <a:ext uri="{FF2B5EF4-FFF2-40B4-BE49-F238E27FC236}">
                <a16:creationId xmlns:a16="http://schemas.microsoft.com/office/drawing/2014/main" id="{34204AE4-CAE4-11E8-033A-3970C18C199B}"/>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37" name="صورة 36">
            <a:extLst>
              <a:ext uri="{FF2B5EF4-FFF2-40B4-BE49-F238E27FC236}">
                <a16:creationId xmlns:a16="http://schemas.microsoft.com/office/drawing/2014/main" id="{4C37D4B2-9DAE-5593-C2F3-BD34BC2EA7F7}"/>
              </a:ext>
            </a:extLst>
          </p:cNvPr>
          <p:cNvPicPr>
            <a:picLocks noChangeAspect="1"/>
          </p:cNvPicPr>
          <p:nvPr/>
        </p:nvPicPr>
        <p:blipFill>
          <a:blip r:embed="rId8">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386998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4A5C-089B-2B9D-ED7D-59D6604F067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B4845E8-710E-1DB3-5B8A-69B4BAF0F23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26BE4B9-5350-3C7E-B827-B210F0557AA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582537BD-71DD-71D5-24CF-957B40C247F3}"/>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82F8BC7-6522-C5E0-0D2D-89778D1EA5B1}"/>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D4C8AC4-E0CE-4FC8-D87E-393F7C499D2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2615068-9A22-2E91-0208-62DEBF3DB0EE}"/>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ABD0B56F-6175-FBE0-FC1E-70AFEB080F4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F7B83AD2-71FE-A235-029B-171E0E18D06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953FDAD-3514-38D0-C41D-E48724B19F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F3EF1DA-53FE-9CEA-1696-27D0BAFD24D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7450BAE4-F6FE-F533-A71C-8D869720E57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48D23EF-7FB6-2C54-4501-076ACA39D31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CE9C84F0-6740-918B-5F12-5AA958BD8EB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6081535-937B-108F-E581-C233FC7D0C97}"/>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94A429-CEDC-D43F-770E-CD951C293FA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42A0F460-D311-8353-B2F1-7ED10BB1D270}"/>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212C3A40-F178-9E32-7EE8-EF9442A3465F}"/>
              </a:ext>
            </a:extLst>
          </p:cNvPr>
          <p:cNvSpPr/>
          <p:nvPr/>
        </p:nvSpPr>
        <p:spPr>
          <a:xfrm>
            <a:off x="6454762" y="443913"/>
            <a:ext cx="3157939" cy="595662"/>
          </a:xfrm>
          <a:custGeom>
            <a:avLst/>
            <a:gdLst>
              <a:gd name="connsiteX0" fmla="*/ 0 w 3157939"/>
              <a:gd name="connsiteY0" fmla="*/ 595662 h 595662"/>
              <a:gd name="connsiteX1" fmla="*/ 148916 w 3157939"/>
              <a:gd name="connsiteY1" fmla="*/ 0 h 595662"/>
              <a:gd name="connsiteX2" fmla="*/ 660450 w 3157939"/>
              <a:gd name="connsiteY2" fmla="*/ 0 h 595662"/>
              <a:gd name="connsiteX3" fmla="*/ 1292345 w 3157939"/>
              <a:gd name="connsiteY3" fmla="*/ 0 h 595662"/>
              <a:gd name="connsiteX4" fmla="*/ 1803879 w 3157939"/>
              <a:gd name="connsiteY4" fmla="*/ 0 h 595662"/>
              <a:gd name="connsiteX5" fmla="*/ 2375593 w 3157939"/>
              <a:gd name="connsiteY5" fmla="*/ 0 h 595662"/>
              <a:gd name="connsiteX6" fmla="*/ 3157939 w 3157939"/>
              <a:gd name="connsiteY6" fmla="*/ 0 h 595662"/>
              <a:gd name="connsiteX7" fmla="*/ 3009024 w 3157939"/>
              <a:gd name="connsiteY7" fmla="*/ 595662 h 595662"/>
              <a:gd name="connsiteX8" fmla="*/ 2467400 w 3157939"/>
              <a:gd name="connsiteY8" fmla="*/ 595662 h 595662"/>
              <a:gd name="connsiteX9" fmla="*/ 1925775 w 3157939"/>
              <a:gd name="connsiteY9" fmla="*/ 595662 h 595662"/>
              <a:gd name="connsiteX10" fmla="*/ 1323971 w 3157939"/>
              <a:gd name="connsiteY10" fmla="*/ 595662 h 595662"/>
              <a:gd name="connsiteX11" fmla="*/ 752256 w 3157939"/>
              <a:gd name="connsiteY11" fmla="*/ 595662 h 595662"/>
              <a:gd name="connsiteX12" fmla="*/ 0 w 315793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7939" h="595662" fill="none" extrusionOk="0">
                <a:moveTo>
                  <a:pt x="0" y="595662"/>
                </a:moveTo>
                <a:cubicBezTo>
                  <a:pt x="27152" y="460534"/>
                  <a:pt x="103396" y="219244"/>
                  <a:pt x="148916" y="0"/>
                </a:cubicBezTo>
                <a:cubicBezTo>
                  <a:pt x="328098" y="10242"/>
                  <a:pt x="404712" y="-6437"/>
                  <a:pt x="660450" y="0"/>
                </a:cubicBezTo>
                <a:cubicBezTo>
                  <a:pt x="916188" y="6437"/>
                  <a:pt x="1136761" y="18497"/>
                  <a:pt x="1292345" y="0"/>
                </a:cubicBezTo>
                <a:cubicBezTo>
                  <a:pt x="1447930" y="-18497"/>
                  <a:pt x="1611489" y="12187"/>
                  <a:pt x="1803879" y="0"/>
                </a:cubicBezTo>
                <a:cubicBezTo>
                  <a:pt x="1996269" y="-12187"/>
                  <a:pt x="2243294" y="-13127"/>
                  <a:pt x="2375593" y="0"/>
                </a:cubicBezTo>
                <a:cubicBezTo>
                  <a:pt x="2507892" y="13127"/>
                  <a:pt x="2891469" y="-32285"/>
                  <a:pt x="3157939" y="0"/>
                </a:cubicBezTo>
                <a:cubicBezTo>
                  <a:pt x="3098880" y="168032"/>
                  <a:pt x="3057384" y="356244"/>
                  <a:pt x="3009024" y="595662"/>
                </a:cubicBezTo>
                <a:cubicBezTo>
                  <a:pt x="2851970" y="592247"/>
                  <a:pt x="2705039" y="621440"/>
                  <a:pt x="2467400" y="595662"/>
                </a:cubicBezTo>
                <a:cubicBezTo>
                  <a:pt x="2229761" y="569884"/>
                  <a:pt x="2072211" y="620390"/>
                  <a:pt x="1925775" y="595662"/>
                </a:cubicBezTo>
                <a:cubicBezTo>
                  <a:pt x="1779340" y="570934"/>
                  <a:pt x="1577344" y="619528"/>
                  <a:pt x="1323971" y="595662"/>
                </a:cubicBezTo>
                <a:cubicBezTo>
                  <a:pt x="1070598" y="571796"/>
                  <a:pt x="1028115" y="605660"/>
                  <a:pt x="752256" y="595662"/>
                </a:cubicBezTo>
                <a:cubicBezTo>
                  <a:pt x="476397" y="585664"/>
                  <a:pt x="213009" y="632771"/>
                  <a:pt x="0" y="595662"/>
                </a:cubicBezTo>
                <a:close/>
              </a:path>
              <a:path w="3157939" h="595662" stroke="0" extrusionOk="0">
                <a:moveTo>
                  <a:pt x="0" y="595662"/>
                </a:moveTo>
                <a:cubicBezTo>
                  <a:pt x="62179" y="366373"/>
                  <a:pt x="82662" y="229437"/>
                  <a:pt x="148916" y="0"/>
                </a:cubicBezTo>
                <a:cubicBezTo>
                  <a:pt x="346163" y="30326"/>
                  <a:pt x="636328" y="-14230"/>
                  <a:pt x="780811" y="0"/>
                </a:cubicBezTo>
                <a:cubicBezTo>
                  <a:pt x="925294" y="14230"/>
                  <a:pt x="1142012" y="-1476"/>
                  <a:pt x="1322435" y="0"/>
                </a:cubicBezTo>
                <a:cubicBezTo>
                  <a:pt x="1502858" y="1476"/>
                  <a:pt x="1619845" y="6665"/>
                  <a:pt x="1833969" y="0"/>
                </a:cubicBezTo>
                <a:cubicBezTo>
                  <a:pt x="2048093" y="-6665"/>
                  <a:pt x="2127738" y="-19966"/>
                  <a:pt x="2405683" y="0"/>
                </a:cubicBezTo>
                <a:cubicBezTo>
                  <a:pt x="2683628" y="19966"/>
                  <a:pt x="2994240" y="-10344"/>
                  <a:pt x="3157939" y="0"/>
                </a:cubicBezTo>
                <a:cubicBezTo>
                  <a:pt x="3086564" y="236470"/>
                  <a:pt x="3052534" y="461100"/>
                  <a:pt x="3009024" y="595662"/>
                </a:cubicBezTo>
                <a:cubicBezTo>
                  <a:pt x="2684317" y="572957"/>
                  <a:pt x="2635853" y="579940"/>
                  <a:pt x="2347039" y="595662"/>
                </a:cubicBezTo>
                <a:cubicBezTo>
                  <a:pt x="2058226" y="611384"/>
                  <a:pt x="2008886" y="583897"/>
                  <a:pt x="1775324" y="595662"/>
                </a:cubicBezTo>
                <a:cubicBezTo>
                  <a:pt x="1541762" y="607427"/>
                  <a:pt x="1463351" y="589414"/>
                  <a:pt x="1203610" y="595662"/>
                </a:cubicBezTo>
                <a:cubicBezTo>
                  <a:pt x="943869" y="601910"/>
                  <a:pt x="737122" y="608036"/>
                  <a:pt x="541624" y="595662"/>
                </a:cubicBezTo>
                <a:cubicBezTo>
                  <a:pt x="346126" y="583288"/>
                  <a:pt x="126368" y="598119"/>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مهارات تفكير عليا</a:t>
            </a:r>
          </a:p>
        </p:txBody>
      </p:sp>
      <p:pic>
        <p:nvPicPr>
          <p:cNvPr id="10" name="صورة 9">
            <a:extLst>
              <a:ext uri="{FF2B5EF4-FFF2-40B4-BE49-F238E27FC236}">
                <a16:creationId xmlns:a16="http://schemas.microsoft.com/office/drawing/2014/main" id="{68786FE5-0F67-BFE0-5AC7-0227A1F1FE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17EAD4EC-7CB7-362B-1426-6653020169EC}"/>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2650A8B7-2DD9-7121-4859-9B900F3DBB53}"/>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5" name="مربع نص 4">
            <a:extLst>
              <a:ext uri="{FF2B5EF4-FFF2-40B4-BE49-F238E27FC236}">
                <a16:creationId xmlns:a16="http://schemas.microsoft.com/office/drawing/2014/main" id="{FEAC848E-B533-23F5-E641-77B9C5490853}"/>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9" name="صورة 8">
            <a:extLst>
              <a:ext uri="{FF2B5EF4-FFF2-40B4-BE49-F238E27FC236}">
                <a16:creationId xmlns:a16="http://schemas.microsoft.com/office/drawing/2014/main" id="{19C05FA9-C225-61DE-FD76-D3AD7FBD2B30}"/>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19" name="صورة 18">
            <a:extLst>
              <a:ext uri="{FF2B5EF4-FFF2-40B4-BE49-F238E27FC236}">
                <a16:creationId xmlns:a16="http://schemas.microsoft.com/office/drawing/2014/main" id="{EDCC4DED-7021-F33D-032F-BB874217DB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8091" y="1162701"/>
            <a:ext cx="9202159" cy="744303"/>
          </a:xfrm>
          <a:prstGeom prst="rect">
            <a:avLst/>
          </a:prstGeom>
        </p:spPr>
      </p:pic>
    </p:spTree>
    <p:extLst>
      <p:ext uri="{BB962C8B-B14F-4D97-AF65-F5344CB8AC3E}">
        <p14:creationId xmlns:p14="http://schemas.microsoft.com/office/powerpoint/2010/main" val="19776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7C31-7F1C-D115-4816-A45F73D22C0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A3406BB-90B1-5EB7-FBD0-5010EF41382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7461DCE0-B62F-8328-AD28-E9CEAF6C87B9}"/>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DE9C54B-9D3A-36F6-91D3-48DB818A3F7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77CEFDB6-9E81-DEE5-46AB-3FA8C7106FB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10C4DB0-7638-2EDC-06D8-3725E091EFB9}"/>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06AC1C77-1C36-6724-56AD-C2E7BE62C53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6CB3977-78CB-21E1-BBD1-DA0A88A9958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85E5CE7-A975-B289-C957-0030285F0DCD}"/>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8FCDCD2-C3BD-1D10-0CA2-C318BFA755D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A88124D-10B7-624F-4E54-AA30E0A9D8B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D7A9FA69-D8C6-2F48-B36A-A3ECE902A8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77353D7-9938-B54F-B130-EF4BFCAC0175}"/>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DD3B5E6-7F12-656A-DF23-74A91D36D65C}"/>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B82F18D-A252-485E-A80D-D8F2F746354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C50A9502-823F-B61C-8012-AF83BE9EAFB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AC9A9A0C-F292-4477-938A-B94F79890982}"/>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0" name="صورة 9">
            <a:extLst>
              <a:ext uri="{FF2B5EF4-FFF2-40B4-BE49-F238E27FC236}">
                <a16:creationId xmlns:a16="http://schemas.microsoft.com/office/drawing/2014/main" id="{FCE779FD-C878-9FB0-E2D5-7ACD4F6C00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C8C36457-D125-4A96-E4C1-2AC2A264AF1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2050" name="Picture 2" descr="مؤسسة الشارقة للقرآن الكريم والسنة النبوية | Sharjah">
            <a:extLst>
              <a:ext uri="{FF2B5EF4-FFF2-40B4-BE49-F238E27FC236}">
                <a16:creationId xmlns:a16="http://schemas.microsoft.com/office/drawing/2014/main" id="{830D1684-0DB7-2E07-83A5-032BE12485F0}"/>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28555" y="684048"/>
            <a:ext cx="2153569" cy="21535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شعار رؤية 2030 | شعارات المملكة">
            <a:extLst>
              <a:ext uri="{FF2B5EF4-FFF2-40B4-BE49-F238E27FC236}">
                <a16:creationId xmlns:a16="http://schemas.microsoft.com/office/drawing/2014/main" id="{89BF403D-1ACE-093C-19C3-BCFE068E04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726" y="-278562"/>
            <a:ext cx="4187190" cy="4187190"/>
          </a:xfrm>
          <a:prstGeom prst="rect">
            <a:avLst/>
          </a:prstGeom>
          <a:noFill/>
          <a:extLst>
            <a:ext uri="{909E8E84-426E-40DD-AFC4-6F175D3DCCD1}">
              <a14:hiddenFill xmlns:a14="http://schemas.microsoft.com/office/drawing/2010/main">
                <a:solidFill>
                  <a:srgbClr val="FFFFFF"/>
                </a:solidFill>
              </a14:hiddenFill>
            </a:ext>
          </a:extLst>
        </p:spPr>
      </p:pic>
      <p:sp>
        <p:nvSpPr>
          <p:cNvPr id="39" name="مربع نص 38">
            <a:extLst>
              <a:ext uri="{FF2B5EF4-FFF2-40B4-BE49-F238E27FC236}">
                <a16:creationId xmlns:a16="http://schemas.microsoft.com/office/drawing/2014/main" id="{66413289-9346-E554-4710-02B665268D8F}"/>
              </a:ext>
            </a:extLst>
          </p:cNvPr>
          <p:cNvSpPr txBox="1"/>
          <p:nvPr/>
        </p:nvSpPr>
        <p:spPr>
          <a:xfrm>
            <a:off x="5463446" y="2760876"/>
            <a:ext cx="3923725" cy="2308324"/>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قال تعالى (اليوم أكملت لكم دينكم وأتممت عليكم نعمتي ورضيت لكم الإسلام دينا )في التمام يقبل الزيادة أما الكمال لا يقبل الزيادة وهكذا ديننا كامل وكل زيادة تعتبر بدعة بينما نعمة الله تامة نرجو من الله الزيادة </a:t>
            </a:r>
          </a:p>
        </p:txBody>
      </p:sp>
      <p:sp>
        <p:nvSpPr>
          <p:cNvPr id="40" name="مربع نص 39">
            <a:extLst>
              <a:ext uri="{FF2B5EF4-FFF2-40B4-BE49-F238E27FC236}">
                <a16:creationId xmlns:a16="http://schemas.microsoft.com/office/drawing/2014/main" id="{CBBD475B-9A57-38B9-4257-9BAECAEF5274}"/>
              </a:ext>
            </a:extLst>
          </p:cNvPr>
          <p:cNvSpPr txBox="1"/>
          <p:nvPr/>
        </p:nvSpPr>
        <p:spPr>
          <a:xfrm>
            <a:off x="900717" y="2931162"/>
            <a:ext cx="3888789" cy="1200329"/>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كما  تتكامل الزوايا لتكوين شكل المتماسك يتكامل أبناء الوطن لبناء مجتمع قوي ومتماسك </a:t>
            </a:r>
          </a:p>
        </p:txBody>
      </p:sp>
      <p:sp>
        <p:nvSpPr>
          <p:cNvPr id="13" name="مربع نص 12">
            <a:extLst>
              <a:ext uri="{FF2B5EF4-FFF2-40B4-BE49-F238E27FC236}">
                <a16:creationId xmlns:a16="http://schemas.microsoft.com/office/drawing/2014/main" id="{5A28E735-3DB1-02B6-E341-0718D189ADA5}"/>
              </a:ext>
            </a:extLst>
          </p:cNvPr>
          <p:cNvSpPr txBox="1"/>
          <p:nvPr/>
        </p:nvSpPr>
        <p:spPr>
          <a:xfrm>
            <a:off x="479433" y="5313201"/>
            <a:ext cx="6024237" cy="830997"/>
          </a:xfrm>
          <a:prstGeom prst="rect">
            <a:avLst/>
          </a:prstGeom>
          <a:noFill/>
        </p:spPr>
        <p:txBody>
          <a:bodyPr wrap="square" rtlCol="1">
            <a:spAutoFit/>
          </a:bodyPr>
          <a:lstStyle/>
          <a:p>
            <a:r>
              <a:rPr lang="ar-SA" sz="2400" b="1" dirty="0">
                <a:latin typeface="Sakkal Majalla" panose="02000000000000000000" pitchFamily="2" charset="-78"/>
                <a:cs typeface="Sakkal Majalla" panose="02000000000000000000" pitchFamily="2" charset="-78"/>
              </a:rPr>
              <a:t>نستخدم مفاهيم الزوايا في تقطيع الكعك أو البيتزا وذلك لتقسيمها بالتساوي </a:t>
            </a:r>
          </a:p>
        </p:txBody>
      </p:sp>
      <p:pic>
        <p:nvPicPr>
          <p:cNvPr id="14" name="Picture 2" descr="Nwf.com: الرياضيات في حياتنا ؛ طرائق وألعاب: محمد عبد العظيم: كتب">
            <a:extLst>
              <a:ext uri="{FF2B5EF4-FFF2-40B4-BE49-F238E27FC236}">
                <a16:creationId xmlns:a16="http://schemas.microsoft.com/office/drawing/2014/main" id="{745714FB-FBEC-48F5-13D7-2BD933773C63}"/>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b="72333"/>
          <a:stretch>
            <a:fillRect/>
          </a:stretch>
        </p:blipFill>
        <p:spPr bwMode="auto">
          <a:xfrm>
            <a:off x="6118508" y="4950849"/>
            <a:ext cx="3289645" cy="1315858"/>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E0026813-01F6-296D-A9BE-D94648B91992}"/>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6" name="مربع نص 5">
            <a:extLst>
              <a:ext uri="{FF2B5EF4-FFF2-40B4-BE49-F238E27FC236}">
                <a16:creationId xmlns:a16="http://schemas.microsoft.com/office/drawing/2014/main" id="{9A6DC098-4672-06BB-FD5E-96CFA5028A92}"/>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8" name="صورة 7">
            <a:extLst>
              <a:ext uri="{FF2B5EF4-FFF2-40B4-BE49-F238E27FC236}">
                <a16:creationId xmlns:a16="http://schemas.microsoft.com/office/drawing/2014/main" id="{C29B1351-DE48-6D3E-9A00-598D3E027081}"/>
              </a:ext>
            </a:extLst>
          </p:cNvPr>
          <p:cNvPicPr>
            <a:picLocks noChangeAspect="1"/>
          </p:cNvPicPr>
          <p:nvPr/>
        </p:nvPicPr>
        <p:blipFill>
          <a:blip r:embed="rId8">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380549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900F-C2A2-730C-4AD6-0BC38EE94D4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7344AE5-932B-1015-9BEF-5A776F84AEE4}"/>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5E88BF1-C2B0-93D0-0871-E13675B66E88}"/>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E720676-4004-FA7C-825C-3C6F6E7A0D31}"/>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8408005E-E3A3-A8C3-AFE6-9B0FBB5AE4C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5D036F4-D9B6-CF75-CB77-87CA9E4BC8A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F75C745D-70D8-FF34-9DF9-958D4FE6CF4F}"/>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2911DE0C-EEF9-DB3E-F810-C5C3C7F3F1D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62F07017-78FB-A94C-EBE0-58AF0412D91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9CD262DD-972D-83B0-3E08-727700C0C86B}"/>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7A47CDD5-C28B-1382-DBEF-67637D949EB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E1BA6E9-0487-AF5C-62A6-B95A36C54FF0}"/>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6E4E6A8E-37AB-93F2-4086-7CBBF704DD6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2645D6C-9A72-9C10-1F6C-717BEC3FDEE7}"/>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CEDC235-77D4-8F61-E1A6-E9A633E86B44}"/>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3FFA15E8-856D-157B-443E-2D6FFBDBEEC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8660A9EB-E4F5-4F21-4522-77B2E9CFFF9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7418E2F6-230D-6F71-D6E6-46C9EDB3E0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02166B4A-669C-8D31-3122-4669EF232249}"/>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9D9B4EED-9770-D3B2-778A-82932DD5B476}"/>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BD9CAC1A-DFB3-4EE1-B6D1-A035981B2A71}"/>
              </a:ext>
            </a:extLst>
          </p:cNvPr>
          <p:cNvSpPr txBox="1"/>
          <p:nvPr/>
        </p:nvSpPr>
        <p:spPr>
          <a:xfrm>
            <a:off x="9571435" y="4175291"/>
            <a:ext cx="2390237" cy="1508105"/>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2" name="صورة 11">
            <a:extLst>
              <a:ext uri="{FF2B5EF4-FFF2-40B4-BE49-F238E27FC236}">
                <a16:creationId xmlns:a16="http://schemas.microsoft.com/office/drawing/2014/main" id="{ACA5D9D1-27DB-A1FC-C498-FA4D5B5E8CEA}"/>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6" name="صورة 5">
            <a:extLst>
              <a:ext uri="{FF2B5EF4-FFF2-40B4-BE49-F238E27FC236}">
                <a16:creationId xmlns:a16="http://schemas.microsoft.com/office/drawing/2014/main" id="{0ADCB79C-9778-C4FA-DF52-3BD8526A1A7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4067" y="1062846"/>
            <a:ext cx="8976654" cy="4492083"/>
          </a:xfrm>
          <a:prstGeom prst="rect">
            <a:avLst/>
          </a:prstGeom>
        </p:spPr>
      </p:pic>
    </p:spTree>
    <p:extLst>
      <p:ext uri="{BB962C8B-B14F-4D97-AF65-F5344CB8AC3E}">
        <p14:creationId xmlns:p14="http://schemas.microsoft.com/office/powerpoint/2010/main" val="1963128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5933-51CA-36D6-62BF-6F0A2BAE1383}"/>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98DC7115-32F6-63CF-ED7F-4724AEEF28D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34FD13B-E2A5-11C3-84BD-5512E577BA20}"/>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8273AEE-93B9-58C7-201F-9B8AE98728F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6681706B-5E75-A906-58CC-99C9D356F4C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8A3DDC4D-7FCA-0D78-A326-777F238C20B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C2E24892-B5D8-EE10-1053-4F19D8B7F68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E0AC4148-CFE0-6EE1-ABD7-945113B02BF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69688216-9A88-D3AB-83D4-D05911EE96F4}"/>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C512D351-C52A-2197-E362-8F15A90209D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5A9911D6-A4B4-E588-3C79-F0BE1B4A7317}"/>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1EDB177-1BE3-1486-CED4-D971D7E0308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05FD6BFD-255C-02A7-43A9-852B1CEC3662}"/>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BEF8A54-9987-A912-6EF7-9499315D19F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EAD14967-640B-6BBE-EB23-D5CC0F19E489}"/>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96245D2-5DE3-1EDA-FA6C-0B32A445F58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45FAB988-F38A-4FEC-CC93-20FF6CB70FC3}"/>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AEB88766-8DA6-CD84-42D0-BED05D9A7E8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3E8677EC-690A-F310-C52B-642DD3FAD0F2}"/>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409DE86F-BE24-8567-8DAD-3A485E972B54}"/>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C62978A2-96E0-748C-6CFD-7D41BF19CDF4}"/>
              </a:ext>
            </a:extLst>
          </p:cNvPr>
          <p:cNvSpPr txBox="1"/>
          <p:nvPr/>
        </p:nvSpPr>
        <p:spPr>
          <a:xfrm>
            <a:off x="9571435" y="4175291"/>
            <a:ext cx="2390237" cy="1508105"/>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2" name="صورة 11">
            <a:extLst>
              <a:ext uri="{FF2B5EF4-FFF2-40B4-BE49-F238E27FC236}">
                <a16:creationId xmlns:a16="http://schemas.microsoft.com/office/drawing/2014/main" id="{370096BB-169B-F287-94FF-3C4548A95E37}"/>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6" name="صورة 5">
            <a:extLst>
              <a:ext uri="{FF2B5EF4-FFF2-40B4-BE49-F238E27FC236}">
                <a16:creationId xmlns:a16="http://schemas.microsoft.com/office/drawing/2014/main" id="{068F1513-37AC-1873-32DB-BB63DC51E368}"/>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3872615" y="630517"/>
            <a:ext cx="2878161" cy="5807717"/>
          </a:xfrm>
          <a:prstGeom prst="rect">
            <a:avLst/>
          </a:prstGeom>
        </p:spPr>
      </p:pic>
    </p:spTree>
    <p:extLst>
      <p:ext uri="{BB962C8B-B14F-4D97-AF65-F5344CB8AC3E}">
        <p14:creationId xmlns:p14="http://schemas.microsoft.com/office/powerpoint/2010/main" val="1116587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34629-CA7D-5907-DB47-8C337C6015C8}"/>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F9CEA12F-61AA-BF7E-D72C-7A8E568669F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9BD4D3B-3259-7E2B-F7BA-8F9A6C0427A2}"/>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D92388AC-71C2-93C4-F281-24D6E82EE0C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096BF0DA-B06B-BB11-1F9B-D1362B1D6A4D}"/>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2696F7E5-C2AB-29B3-7B2F-2254B97D8F9B}"/>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19EA19E2-C373-3C20-3B17-3B19D868734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56EE9239-14E7-0671-6C47-0E057DAD2AD3}"/>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CEEE3346-08AC-9C96-51A8-6FFBB8A2E1F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E4133582-86D6-550F-8D99-A37DAFCAD925}"/>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8285ADB1-F2E2-B3E9-125F-F20FDF9E289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FDC902A-33BC-C554-E5FA-2E73F000A87B}"/>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7E89CB12-D6A3-B904-CDCC-C6328B29085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09C4F39-444B-24AD-CF50-863EB2290C23}"/>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15271EC-BC79-5244-89A6-0FFE5AED9D92}"/>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61A171B8-A434-3C0C-C65B-C3EFEABD7706}"/>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DBBE9140-A240-7308-DFA0-CCA54097145A}"/>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5BE79EBC-54AF-CF2D-F660-71A907DAA8E7}"/>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A5F8733D-63B7-8F61-0C9C-4DE45F6E1CBB}"/>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D18F1543-D1E8-846D-098C-CE9FF7597F04}"/>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48B432F8-EE7F-8826-D3CC-C35F00C15259}"/>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260F7E06-F161-56F6-EB88-7E99210D72F9}"/>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C417DC1D-BFF5-31B3-45A4-07A23210D021}"/>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BABEEDB8-3AAC-3AEF-A1AC-F7553EFA9399}"/>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A758B8F2-C126-5BD8-DB1A-9B06F51FB3A6}"/>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D1E9C49A-FB6B-AB1E-B8C7-BE1761C61978}"/>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A1518EA0-68E3-976A-3CD9-A3D32E8B920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64EF4808-5896-DEBF-B143-259E571FB2C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4" name="صورة 3">
            <a:extLst>
              <a:ext uri="{FF2B5EF4-FFF2-40B4-BE49-F238E27FC236}">
                <a16:creationId xmlns:a16="http://schemas.microsoft.com/office/drawing/2014/main" id="{959E1F2A-5AF1-A85B-D827-A52D3F4690C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53990" y="1335186"/>
            <a:ext cx="8249312" cy="1758050"/>
          </a:xfrm>
          <a:prstGeom prst="rect">
            <a:avLst/>
          </a:prstGeom>
        </p:spPr>
      </p:pic>
      <p:sp>
        <p:nvSpPr>
          <p:cNvPr id="10" name="مربع نص 9">
            <a:extLst>
              <a:ext uri="{FF2B5EF4-FFF2-40B4-BE49-F238E27FC236}">
                <a16:creationId xmlns:a16="http://schemas.microsoft.com/office/drawing/2014/main" id="{639E23BE-F172-9D8A-67A1-028D215A8B69}"/>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11" name="مربع نص 10">
            <a:extLst>
              <a:ext uri="{FF2B5EF4-FFF2-40B4-BE49-F238E27FC236}">
                <a16:creationId xmlns:a16="http://schemas.microsoft.com/office/drawing/2014/main" id="{B95C5373-5325-3F0D-A64D-AE48B143874C}"/>
              </a:ext>
            </a:extLst>
          </p:cNvPr>
          <p:cNvSpPr txBox="1"/>
          <p:nvPr/>
        </p:nvSpPr>
        <p:spPr>
          <a:xfrm>
            <a:off x="9571435" y="4175291"/>
            <a:ext cx="2390237" cy="1508105"/>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3" name="صورة 12">
            <a:extLst>
              <a:ext uri="{FF2B5EF4-FFF2-40B4-BE49-F238E27FC236}">
                <a16:creationId xmlns:a16="http://schemas.microsoft.com/office/drawing/2014/main" id="{EEB6DF96-718E-480E-B497-DC90FF488EEE}"/>
              </a:ext>
            </a:extLst>
          </p:cNvPr>
          <p:cNvPicPr>
            <a:picLocks noChangeAspect="1"/>
          </p:cNvPicPr>
          <p:nvPr/>
        </p:nvPicPr>
        <p:blipFill>
          <a:blip r:embed="rId7">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36" name="صورة 35">
            <a:extLst>
              <a:ext uri="{FF2B5EF4-FFF2-40B4-BE49-F238E27FC236}">
                <a16:creationId xmlns:a16="http://schemas.microsoft.com/office/drawing/2014/main" id="{F2116689-3ABC-BD0B-552F-4B68A9B30A45}"/>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39887" y="2448605"/>
            <a:ext cx="3380866" cy="2197563"/>
          </a:xfrm>
          <a:prstGeom prst="rect">
            <a:avLst/>
          </a:prstGeom>
        </p:spPr>
      </p:pic>
    </p:spTree>
    <p:extLst>
      <p:ext uri="{BB962C8B-B14F-4D97-AF65-F5344CB8AC3E}">
        <p14:creationId xmlns:p14="http://schemas.microsoft.com/office/powerpoint/2010/main" val="2820308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2E669-2424-BCF6-8EDA-0709F535E6CB}"/>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0E3113F4-D216-6800-86DC-C00031D66A97}"/>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3B29D92-62CF-F9C5-7582-01B4B0C493B1}"/>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196B267-DB63-EA82-A1AD-E52DCC2D7BF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8B41DD6-882F-0E50-ACA2-41AC3F96502F}"/>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E0ADC85D-BDCA-C5C0-1EC0-D81A8AA0D1B0}"/>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EE7E9B0-A3C0-6243-30D8-17A844B928F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D340B301-C638-35F3-63BA-9A184F35880A}"/>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F434514E-9A63-9A4B-B8D5-3369E7E1D60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B84979CF-75E8-2AA0-4F93-1D35F9E4E71E}"/>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F51A3EE4-0B62-7044-AD7D-B07B32042173}"/>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01B9D024-4BA5-8598-530E-38E746BC0C9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18D043A5-F269-3F8E-143A-CB3075DA0A43}"/>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EE14663-69D5-889A-8BEB-143C719D3408}"/>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FE6347B-289D-D52E-9D6D-B2B9E9BD6C62}"/>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51F8878F-5B8F-CCC8-DA36-6D7D4B385530}"/>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graphicFrame>
        <p:nvGraphicFramePr>
          <p:cNvPr id="4" name="جدول 3">
            <a:extLst>
              <a:ext uri="{FF2B5EF4-FFF2-40B4-BE49-F238E27FC236}">
                <a16:creationId xmlns:a16="http://schemas.microsoft.com/office/drawing/2014/main" id="{9170236A-8EE0-F135-717E-575AD5BA3419}"/>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13" name="مجموعة 12">
            <a:extLst>
              <a:ext uri="{FF2B5EF4-FFF2-40B4-BE49-F238E27FC236}">
                <a16:creationId xmlns:a16="http://schemas.microsoft.com/office/drawing/2014/main" id="{66F3CF68-0553-062C-0A2E-298ACB883760}"/>
              </a:ext>
            </a:extLst>
          </p:cNvPr>
          <p:cNvGrpSpPr/>
          <p:nvPr/>
        </p:nvGrpSpPr>
        <p:grpSpPr>
          <a:xfrm>
            <a:off x="6863086" y="663685"/>
            <a:ext cx="2633184" cy="664446"/>
            <a:chOff x="6863086" y="663685"/>
            <a:chExt cx="2633184" cy="664446"/>
          </a:xfrm>
        </p:grpSpPr>
        <p:sp>
          <p:nvSpPr>
            <p:cNvPr id="14" name="سهم: خماسي 13">
              <a:extLst>
                <a:ext uri="{FF2B5EF4-FFF2-40B4-BE49-F238E27FC236}">
                  <a16:creationId xmlns:a16="http://schemas.microsoft.com/office/drawing/2014/main" id="{FC224960-6E3F-C334-5C4F-47A8B60522FA}"/>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FAF9EF"/>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39D1F480-9EC1-42E3-547E-C15D074C9CCB}"/>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تـــــــــــــــــــــــــــــــــــــــــــــــــــأكد</a:t>
              </a:r>
            </a:p>
          </p:txBody>
        </p:sp>
      </p:grpSp>
      <p:grpSp>
        <p:nvGrpSpPr>
          <p:cNvPr id="25" name="مجموعة 24">
            <a:extLst>
              <a:ext uri="{FF2B5EF4-FFF2-40B4-BE49-F238E27FC236}">
                <a16:creationId xmlns:a16="http://schemas.microsoft.com/office/drawing/2014/main" id="{C32C593E-EDDF-B7EE-90D3-9B8B4092C742}"/>
              </a:ext>
            </a:extLst>
          </p:cNvPr>
          <p:cNvGrpSpPr/>
          <p:nvPr/>
        </p:nvGrpSpPr>
        <p:grpSpPr>
          <a:xfrm>
            <a:off x="9532620" y="5781755"/>
            <a:ext cx="2353811" cy="729555"/>
            <a:chOff x="9532620" y="5781755"/>
            <a:chExt cx="2353811" cy="729555"/>
          </a:xfrm>
        </p:grpSpPr>
        <p:grpSp>
          <p:nvGrpSpPr>
            <p:cNvPr id="6" name="مجموعة 5">
              <a:extLst>
                <a:ext uri="{FF2B5EF4-FFF2-40B4-BE49-F238E27FC236}">
                  <a16:creationId xmlns:a16="http://schemas.microsoft.com/office/drawing/2014/main" id="{89E159F3-E670-39BF-2FDD-2783D0CD161D}"/>
                </a:ext>
              </a:extLst>
            </p:cNvPr>
            <p:cNvGrpSpPr/>
            <p:nvPr/>
          </p:nvGrpSpPr>
          <p:grpSpPr>
            <a:xfrm>
              <a:off x="9532620" y="5857028"/>
              <a:ext cx="2353811" cy="653386"/>
              <a:chOff x="4616566" y="3059430"/>
              <a:chExt cx="2812256" cy="653386"/>
            </a:xfrm>
          </p:grpSpPr>
          <p:grpSp>
            <p:nvGrpSpPr>
              <p:cNvPr id="8" name="مجموعة 7">
                <a:extLst>
                  <a:ext uri="{FF2B5EF4-FFF2-40B4-BE49-F238E27FC236}">
                    <a16:creationId xmlns:a16="http://schemas.microsoft.com/office/drawing/2014/main" id="{82582814-60A2-9729-94E9-0870EAB98F96}"/>
                  </a:ext>
                </a:extLst>
              </p:cNvPr>
              <p:cNvGrpSpPr/>
              <p:nvPr/>
            </p:nvGrpSpPr>
            <p:grpSpPr>
              <a:xfrm>
                <a:off x="4616566" y="3059430"/>
                <a:ext cx="2812256" cy="646331"/>
                <a:chOff x="4616566" y="3059430"/>
                <a:chExt cx="2812256" cy="646331"/>
              </a:xfrm>
            </p:grpSpPr>
            <p:sp>
              <p:nvSpPr>
                <p:cNvPr id="11" name="مستطيل 10">
                  <a:extLst>
                    <a:ext uri="{FF2B5EF4-FFF2-40B4-BE49-F238E27FC236}">
                      <a16:creationId xmlns:a16="http://schemas.microsoft.com/office/drawing/2014/main" id="{2300DEC7-8976-7D32-FA3C-C160D1EF3017}"/>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AF9EF"/>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B43ED751-F6CC-BD6C-1E91-C4F9ED6AFC36}"/>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chemeClr val="accent6">
                    <a:lumMod val="20000"/>
                    <a:lumOff val="80000"/>
                  </a:schemeClr>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مربع نص 8">
                <a:extLst>
                  <a:ext uri="{FF2B5EF4-FFF2-40B4-BE49-F238E27FC236}">
                    <a16:creationId xmlns:a16="http://schemas.microsoft.com/office/drawing/2014/main" id="{B5F56FB4-CA44-A937-8300-994C3FD720AF}"/>
                  </a:ext>
                </a:extLst>
              </p:cNvPr>
              <p:cNvSpPr txBox="1"/>
              <p:nvPr/>
            </p:nvSpPr>
            <p:spPr>
              <a:xfrm>
                <a:off x="5358454" y="3066485"/>
                <a:ext cx="1957040"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أقران</a:t>
                </a:r>
              </a:p>
            </p:txBody>
          </p:sp>
        </p:grpSp>
        <p:pic>
          <p:nvPicPr>
            <p:cNvPr id="20" name="صورة 19">
              <a:extLst>
                <a:ext uri="{FF2B5EF4-FFF2-40B4-BE49-F238E27FC236}">
                  <a16:creationId xmlns:a16="http://schemas.microsoft.com/office/drawing/2014/main" id="{D940E21D-64A5-2F10-F175-10DBAF6A1053}"/>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9532950" y="5781755"/>
              <a:ext cx="605044" cy="729555"/>
            </a:xfrm>
            <a:prstGeom prst="rect">
              <a:avLst/>
            </a:prstGeom>
          </p:spPr>
        </p:pic>
      </p:grpSp>
      <p:pic>
        <p:nvPicPr>
          <p:cNvPr id="24" name="صورة 23">
            <a:extLst>
              <a:ext uri="{FF2B5EF4-FFF2-40B4-BE49-F238E27FC236}">
                <a16:creationId xmlns:a16="http://schemas.microsoft.com/office/drawing/2014/main" id="{2F20493E-3F89-6152-B651-51FAAACE719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7" name="مربع نص 26">
            <a:extLst>
              <a:ext uri="{FF2B5EF4-FFF2-40B4-BE49-F238E27FC236}">
                <a16:creationId xmlns:a16="http://schemas.microsoft.com/office/drawing/2014/main" id="{40E820AC-471E-D975-69BD-5C1E88D22565}"/>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4A05E78A-332B-991B-0449-AC75558133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9433" y="1335186"/>
            <a:ext cx="8972021" cy="2466975"/>
          </a:xfrm>
          <a:prstGeom prst="rect">
            <a:avLst/>
          </a:prstGeom>
        </p:spPr>
      </p:pic>
      <p:sp>
        <p:nvSpPr>
          <p:cNvPr id="10" name="مربع نص 9">
            <a:extLst>
              <a:ext uri="{FF2B5EF4-FFF2-40B4-BE49-F238E27FC236}">
                <a16:creationId xmlns:a16="http://schemas.microsoft.com/office/drawing/2014/main" id="{965C9827-4463-2C47-855B-5DD0AC6D736D}"/>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16" name="مربع نص 15">
            <a:extLst>
              <a:ext uri="{FF2B5EF4-FFF2-40B4-BE49-F238E27FC236}">
                <a16:creationId xmlns:a16="http://schemas.microsoft.com/office/drawing/2014/main" id="{1E6B0A85-DD3D-18DB-5CFE-6D87DAFCD4B6}"/>
              </a:ext>
            </a:extLst>
          </p:cNvPr>
          <p:cNvSpPr txBox="1"/>
          <p:nvPr/>
        </p:nvSpPr>
        <p:spPr>
          <a:xfrm>
            <a:off x="9571435" y="4175291"/>
            <a:ext cx="2390237" cy="1508105"/>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7" name="صورة 16">
            <a:extLst>
              <a:ext uri="{FF2B5EF4-FFF2-40B4-BE49-F238E27FC236}">
                <a16:creationId xmlns:a16="http://schemas.microsoft.com/office/drawing/2014/main" id="{827A5FAC-39D7-4AA4-1DD4-93990FF544F7}"/>
              </a:ext>
            </a:extLst>
          </p:cNvPr>
          <p:cNvPicPr>
            <a:picLocks noChangeAspect="1"/>
          </p:cNvPicPr>
          <p:nvPr/>
        </p:nvPicPr>
        <p:blipFill>
          <a:blip r:embed="rId7">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7354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35A15-3588-71B3-B338-3C89C3C8EE1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6A6E77A0-E77E-C4F4-3D7D-B94C51F8243B}"/>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67BCC0B8-3CE8-2E33-3A43-B0B56FE86F4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A88162F-41FD-A54F-0EC0-D0DF4197A0C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CBD2EDC-FBE4-870A-7E74-98D740CDEDB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DCD36993-F985-3E18-7115-2738A3B8273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D3389905-8535-0A7F-1DFE-A2D1F97B138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1C490852-E861-5724-5939-58FB3FBD0590}"/>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11DB4277-41FE-CA58-19CD-6C622FC22348}"/>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EC53C33-6D11-5246-0868-EF84E07A0C1C}"/>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173A7966-8E25-ED40-9471-482345C96B0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44F700BB-9529-E023-763A-90F768FFB0D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DA699D82-C74B-1E69-7B74-D4CE699F98B1}"/>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6" name="مستطيل 25">
            <a:extLst>
              <a:ext uri="{FF2B5EF4-FFF2-40B4-BE49-F238E27FC236}">
                <a16:creationId xmlns:a16="http://schemas.microsoft.com/office/drawing/2014/main" id="{B041B428-8EA5-D955-F2D9-D593CB811767}"/>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49F29A4-9922-0BF7-1208-D82148496998}"/>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7C42EA1F-121B-080A-B478-C72D481DD8E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graphicFrame>
        <p:nvGraphicFramePr>
          <p:cNvPr id="4" name="جدول 3">
            <a:extLst>
              <a:ext uri="{FF2B5EF4-FFF2-40B4-BE49-F238E27FC236}">
                <a16:creationId xmlns:a16="http://schemas.microsoft.com/office/drawing/2014/main" id="{4A62F65D-EEB9-2A52-7734-44269C1C72A1}"/>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11" name="صورة 10">
            <a:extLst>
              <a:ext uri="{FF2B5EF4-FFF2-40B4-BE49-F238E27FC236}">
                <a16:creationId xmlns:a16="http://schemas.microsoft.com/office/drawing/2014/main" id="{AA99A8F0-0852-B62B-A574-3264569E76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grpSp>
        <p:nvGrpSpPr>
          <p:cNvPr id="17" name="مجموعة 16">
            <a:extLst>
              <a:ext uri="{FF2B5EF4-FFF2-40B4-BE49-F238E27FC236}">
                <a16:creationId xmlns:a16="http://schemas.microsoft.com/office/drawing/2014/main" id="{DD77666C-79AC-0AB8-F85F-23107F151AB0}"/>
              </a:ext>
            </a:extLst>
          </p:cNvPr>
          <p:cNvGrpSpPr/>
          <p:nvPr/>
        </p:nvGrpSpPr>
        <p:grpSpPr>
          <a:xfrm>
            <a:off x="6863086" y="663685"/>
            <a:ext cx="2633184" cy="664446"/>
            <a:chOff x="6863086" y="663685"/>
            <a:chExt cx="2633184" cy="664446"/>
          </a:xfrm>
        </p:grpSpPr>
        <p:sp>
          <p:nvSpPr>
            <p:cNvPr id="18" name="سهم: خماسي 17">
              <a:extLst>
                <a:ext uri="{FF2B5EF4-FFF2-40B4-BE49-F238E27FC236}">
                  <a16:creationId xmlns:a16="http://schemas.microsoft.com/office/drawing/2014/main" id="{81A5DB02-5BA1-CC87-C56E-470114099FC2}"/>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chemeClr val="accent2">
                <a:lumMod val="20000"/>
                <a:lumOff val="80000"/>
              </a:schemeClr>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ربع نص 18">
              <a:extLst>
                <a:ext uri="{FF2B5EF4-FFF2-40B4-BE49-F238E27FC236}">
                  <a16:creationId xmlns:a16="http://schemas.microsoft.com/office/drawing/2014/main" id="{0F0854E9-4EBF-A737-F527-616D83EE7D42}"/>
                </a:ext>
              </a:extLst>
            </p:cNvPr>
            <p:cNvSpPr txBox="1"/>
            <p:nvPr/>
          </p:nvSpPr>
          <p:spPr>
            <a:xfrm>
              <a:off x="6902243" y="681800"/>
              <a:ext cx="2594027"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تـــــــــــــــــــــــــــــــــــــــــــــــــــدرب</a:t>
              </a:r>
            </a:p>
          </p:txBody>
        </p:sp>
      </p:grpSp>
      <p:grpSp>
        <p:nvGrpSpPr>
          <p:cNvPr id="21" name="مجموعة 20">
            <a:extLst>
              <a:ext uri="{FF2B5EF4-FFF2-40B4-BE49-F238E27FC236}">
                <a16:creationId xmlns:a16="http://schemas.microsoft.com/office/drawing/2014/main" id="{AE990BD8-4EC3-7A39-C2E6-1A65C295FE4D}"/>
              </a:ext>
            </a:extLst>
          </p:cNvPr>
          <p:cNvGrpSpPr/>
          <p:nvPr/>
        </p:nvGrpSpPr>
        <p:grpSpPr>
          <a:xfrm>
            <a:off x="9519130" y="5822461"/>
            <a:ext cx="2367301" cy="687953"/>
            <a:chOff x="9519130" y="5822461"/>
            <a:chExt cx="2367301" cy="687953"/>
          </a:xfrm>
        </p:grpSpPr>
        <p:grpSp>
          <p:nvGrpSpPr>
            <p:cNvPr id="12" name="مجموعة 11">
              <a:extLst>
                <a:ext uri="{FF2B5EF4-FFF2-40B4-BE49-F238E27FC236}">
                  <a16:creationId xmlns:a16="http://schemas.microsoft.com/office/drawing/2014/main" id="{FF9D7511-761C-241B-0D21-775E39C8B39D}"/>
                </a:ext>
              </a:extLst>
            </p:cNvPr>
            <p:cNvGrpSpPr/>
            <p:nvPr/>
          </p:nvGrpSpPr>
          <p:grpSpPr>
            <a:xfrm>
              <a:off x="9532620" y="5857028"/>
              <a:ext cx="2353811" cy="653386"/>
              <a:chOff x="4616566" y="3059430"/>
              <a:chExt cx="2812256" cy="653386"/>
            </a:xfrm>
          </p:grpSpPr>
          <p:grpSp>
            <p:nvGrpSpPr>
              <p:cNvPr id="13" name="مجموعة 12">
                <a:extLst>
                  <a:ext uri="{FF2B5EF4-FFF2-40B4-BE49-F238E27FC236}">
                    <a16:creationId xmlns:a16="http://schemas.microsoft.com/office/drawing/2014/main" id="{9C07F81B-DF7D-DEB3-DFD1-E3864B517FCD}"/>
                  </a:ext>
                </a:extLst>
              </p:cNvPr>
              <p:cNvGrpSpPr/>
              <p:nvPr/>
            </p:nvGrpSpPr>
            <p:grpSpPr>
              <a:xfrm>
                <a:off x="4616566" y="3059430"/>
                <a:ext cx="2812256" cy="646331"/>
                <a:chOff x="4616566" y="3059430"/>
                <a:chExt cx="2812256" cy="646331"/>
              </a:xfrm>
            </p:grpSpPr>
            <p:sp>
              <p:nvSpPr>
                <p:cNvPr id="15" name="مستطيل 14">
                  <a:extLst>
                    <a:ext uri="{FF2B5EF4-FFF2-40B4-BE49-F238E27FC236}">
                      <a16:creationId xmlns:a16="http://schemas.microsoft.com/office/drawing/2014/main" id="{E88DFC7B-B259-9C1C-D3F0-BADA353C4901}"/>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E2EAFE"/>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EEB4CF6D-FE1D-27A9-FE60-5EFA731AB1F8}"/>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FAF9EF"/>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E6B4447B-A02A-5DE1-974B-01522CDAACCB}"/>
                  </a:ext>
                </a:extLst>
              </p:cNvPr>
              <p:cNvSpPr txBox="1"/>
              <p:nvPr/>
            </p:nvSpPr>
            <p:spPr>
              <a:xfrm>
                <a:off x="5358454" y="3066485"/>
                <a:ext cx="1998009"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تعاوني</a:t>
                </a:r>
              </a:p>
            </p:txBody>
          </p:sp>
        </p:grpSp>
        <p:pic>
          <p:nvPicPr>
            <p:cNvPr id="20" name="صورة 19">
              <a:extLst>
                <a:ext uri="{FF2B5EF4-FFF2-40B4-BE49-F238E27FC236}">
                  <a16:creationId xmlns:a16="http://schemas.microsoft.com/office/drawing/2014/main" id="{45C15820-2862-1AF5-0C95-F4215DADCAD1}"/>
                </a:ext>
              </a:extLst>
            </p:cNvPr>
            <p:cNvPicPr>
              <a:picLocks noChangeAspect="1"/>
            </p:cNvPicPr>
            <p:nvPr/>
          </p:nvPicPr>
          <p:blipFill>
            <a:blip r:embed="rId4">
              <a:clrChange>
                <a:clrFrom>
                  <a:srgbClr val="F7F7F7"/>
                </a:clrFrom>
                <a:clrTo>
                  <a:srgbClr val="F7F7F7">
                    <a:alpha val="0"/>
                  </a:srgbClr>
                </a:clrTo>
              </a:clrChang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9519130" y="5822461"/>
              <a:ext cx="559759" cy="646331"/>
            </a:xfrm>
            <a:prstGeom prst="rect">
              <a:avLst/>
            </a:prstGeom>
          </p:spPr>
        </p:pic>
      </p:grpSp>
      <p:sp>
        <p:nvSpPr>
          <p:cNvPr id="22" name="مربع نص 21">
            <a:extLst>
              <a:ext uri="{FF2B5EF4-FFF2-40B4-BE49-F238E27FC236}">
                <a16:creationId xmlns:a16="http://schemas.microsoft.com/office/drawing/2014/main" id="{38BA58B5-9FF1-7A01-EC42-CEB0CD38E567}"/>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6" name="مربع نص 5">
            <a:extLst>
              <a:ext uri="{FF2B5EF4-FFF2-40B4-BE49-F238E27FC236}">
                <a16:creationId xmlns:a16="http://schemas.microsoft.com/office/drawing/2014/main" id="{8CB26B30-E944-150E-7A0D-2C1A888694B8}"/>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8" name="مربع نص 7">
            <a:extLst>
              <a:ext uri="{FF2B5EF4-FFF2-40B4-BE49-F238E27FC236}">
                <a16:creationId xmlns:a16="http://schemas.microsoft.com/office/drawing/2014/main" id="{C8EEDF4B-8ED9-A588-6304-A4017BA028DF}"/>
              </a:ext>
            </a:extLst>
          </p:cNvPr>
          <p:cNvSpPr txBox="1"/>
          <p:nvPr/>
        </p:nvSpPr>
        <p:spPr>
          <a:xfrm>
            <a:off x="9571435" y="4175291"/>
            <a:ext cx="2390237" cy="1508105"/>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9" name="صورة 8">
            <a:extLst>
              <a:ext uri="{FF2B5EF4-FFF2-40B4-BE49-F238E27FC236}">
                <a16:creationId xmlns:a16="http://schemas.microsoft.com/office/drawing/2014/main" id="{4E371F26-9BDE-DFB2-DA54-5C7AB9218A37}"/>
              </a:ext>
            </a:extLst>
          </p:cNvPr>
          <p:cNvPicPr>
            <a:picLocks noChangeAspect="1"/>
          </p:cNvPicPr>
          <p:nvPr/>
        </p:nvPicPr>
        <p:blipFill>
          <a:blip r:embed="rId6">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23" name="صورة 22">
            <a:extLst>
              <a:ext uri="{FF2B5EF4-FFF2-40B4-BE49-F238E27FC236}">
                <a16:creationId xmlns:a16="http://schemas.microsoft.com/office/drawing/2014/main" id="{BC75166B-A7C3-E34E-859E-415DA19F1A13}"/>
              </a:ext>
            </a:extLst>
          </p:cNvPr>
          <p:cNvPicPr>
            <a:picLocks noChangeAspect="1"/>
          </p:cNvPicPr>
          <p:nvPr/>
        </p:nvPicPr>
        <p:blipFill>
          <a:blip r:embed="rId7">
            <a:clrChange>
              <a:clrFrom>
                <a:srgbClr val="FEFEFE"/>
              </a:clrFrom>
              <a:clrTo>
                <a:srgbClr val="FEFEFE">
                  <a:alpha val="0"/>
                </a:srgbClr>
              </a:clrTo>
            </a:clrChange>
          </a:blip>
          <a:stretch>
            <a:fillRect/>
          </a:stretch>
        </p:blipFill>
        <p:spPr>
          <a:xfrm>
            <a:off x="2555354" y="1328131"/>
            <a:ext cx="6896100" cy="1457325"/>
          </a:xfrm>
          <a:prstGeom prst="rect">
            <a:avLst/>
          </a:prstGeom>
        </p:spPr>
      </p:pic>
      <p:pic>
        <p:nvPicPr>
          <p:cNvPr id="25" name="صورة 24">
            <a:extLst>
              <a:ext uri="{FF2B5EF4-FFF2-40B4-BE49-F238E27FC236}">
                <a16:creationId xmlns:a16="http://schemas.microsoft.com/office/drawing/2014/main" id="{6D2FDA86-9B9D-9801-A06E-64EE93E83C06}"/>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479433" y="1380408"/>
            <a:ext cx="3738237" cy="2993529"/>
          </a:xfrm>
          <a:prstGeom prst="rect">
            <a:avLst/>
          </a:prstGeom>
        </p:spPr>
      </p:pic>
    </p:spTree>
    <p:extLst>
      <p:ext uri="{BB962C8B-B14F-4D97-AF65-F5344CB8AC3E}">
        <p14:creationId xmlns:p14="http://schemas.microsoft.com/office/powerpoint/2010/main" val="83098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00D90-5F14-20EF-5F21-B4B4622E2614}"/>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3CF1E85-4B40-8147-8869-5D2E24E30055}"/>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1276DC0-9942-6484-7122-7C5F40DE8711}"/>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9961DD3-021C-C9F3-21E4-70E9A28BD2D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7DED40C-2F81-C5DA-528A-F6B9F3EBF5E6}"/>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31824E0D-C734-BA7E-E99B-32890E07B4A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9765FAF3-B51C-7805-C78F-159B4F2286BC}"/>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29CE4607-0152-E482-CD2D-C394FFF9733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4A6A21BD-E8FF-0FFA-0F8B-F9846C5FF83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0E3FE17-7963-4EE3-1329-8C6D39B90391}"/>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E7EB3FCB-8DCD-9F2A-73C8-BAE710192179}"/>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BB957842-58BF-520D-1088-DFEA4FE5C02B}"/>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BF60663-DBCA-5CAB-41D7-BB29C4842C4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3582B2AC-94F4-5352-606F-B18EA466F15F}"/>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26588633-EAD5-2F32-010F-57E7754B4F3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45EDA483-B413-BD7F-CCC8-D985C5A6E6C4}"/>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887F489F-FD24-6F40-EAE6-B60EDA54A2D4}"/>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D769413-90F6-874B-2C7B-DDDD22B786BB}"/>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pic>
        <p:nvPicPr>
          <p:cNvPr id="10" name="صورة 9">
            <a:extLst>
              <a:ext uri="{FF2B5EF4-FFF2-40B4-BE49-F238E27FC236}">
                <a16:creationId xmlns:a16="http://schemas.microsoft.com/office/drawing/2014/main" id="{EF040569-AF9F-267D-D446-65A78913D6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4D0DA7F4-3DCF-4BCE-3473-8E2DED21AEC6}"/>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3E8975E3-7731-9FD3-4465-4A84D511688D}"/>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A095B1"/>
                </a:solidFill>
                <a:latin typeface="Sakkal Majalla" panose="02000000000000000000" pitchFamily="2" charset="-78"/>
                <a:cs typeface="Sakkal Majalla" panose="02000000000000000000" pitchFamily="2" charset="-78"/>
              </a:rPr>
              <a:t>اختبار التحصيلي</a:t>
            </a:r>
            <a:endParaRPr lang="ar-SA" sz="3200" dirty="0">
              <a:solidFill>
                <a:srgbClr val="A095B1"/>
              </a:solidFill>
            </a:endParaRPr>
          </a:p>
        </p:txBody>
      </p:sp>
      <p:sp>
        <p:nvSpPr>
          <p:cNvPr id="5" name="مربع نص 4">
            <a:extLst>
              <a:ext uri="{FF2B5EF4-FFF2-40B4-BE49-F238E27FC236}">
                <a16:creationId xmlns:a16="http://schemas.microsoft.com/office/drawing/2014/main" id="{A965BA87-9EBF-07F9-2C40-A23333F2F2D3}"/>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6D05358C-E36A-A0E5-926E-67CAE4BAA6B9}"/>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3" name="صورة 12">
            <a:extLst>
              <a:ext uri="{FF2B5EF4-FFF2-40B4-BE49-F238E27FC236}">
                <a16:creationId xmlns:a16="http://schemas.microsoft.com/office/drawing/2014/main" id="{BDB6378C-146B-BB21-8631-E427290906B5}"/>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35" name="صورة 34">
            <a:extLst>
              <a:ext uri="{FF2B5EF4-FFF2-40B4-BE49-F238E27FC236}">
                <a16:creationId xmlns:a16="http://schemas.microsoft.com/office/drawing/2014/main" id="{8BEDA3D9-74F9-501D-A6DC-088293BCD6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1708" y="3311373"/>
            <a:ext cx="3545428" cy="1727835"/>
          </a:xfrm>
          <a:prstGeom prst="rect">
            <a:avLst/>
          </a:prstGeom>
        </p:spPr>
      </p:pic>
      <p:pic>
        <p:nvPicPr>
          <p:cNvPr id="37" name="صورة 36">
            <a:extLst>
              <a:ext uri="{FF2B5EF4-FFF2-40B4-BE49-F238E27FC236}">
                <a16:creationId xmlns:a16="http://schemas.microsoft.com/office/drawing/2014/main" id="{AE82B033-C1D8-2208-018A-B72C9AD9E82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0" y="1540071"/>
            <a:ext cx="9403302" cy="1314450"/>
          </a:xfrm>
          <a:prstGeom prst="rect">
            <a:avLst/>
          </a:prstGeom>
        </p:spPr>
      </p:pic>
    </p:spTree>
    <p:extLst>
      <p:ext uri="{BB962C8B-B14F-4D97-AF65-F5344CB8AC3E}">
        <p14:creationId xmlns:p14="http://schemas.microsoft.com/office/powerpoint/2010/main" val="427269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1ABEE-9195-995E-16AD-C4E8A703AE0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E908A5A-EDED-A067-A58D-F6362E9033C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09DB3A3-0458-6EA1-FD34-D6807C4A7B2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26" name="مستطيل 25">
            <a:extLst>
              <a:ext uri="{FF2B5EF4-FFF2-40B4-BE49-F238E27FC236}">
                <a16:creationId xmlns:a16="http://schemas.microsoft.com/office/drawing/2014/main" id="{F63126E5-6B13-2FCC-A84E-7E47B52EAF8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DF23DFE5-5D33-B585-FD79-B7AFABDF3545}"/>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CF77E8F-F544-B769-6832-A99ABA4A6D5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AB26D0E-16DA-42CB-947C-5301C0DD511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25B8AB5A-E7F6-100F-4904-A5556DD6D71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D9C68A3F-2CD7-6493-0ED4-5EEFDE7B384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88E0E84-D503-A51D-4795-5C39CC813882}"/>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5CEE42B-AC10-DAC6-0884-FED84FB9841D}"/>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D14577D0-C675-59AC-EB23-A8A9B705917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9414CA18-0EDC-5D4E-8AA3-D88FCA257665}"/>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14609C6-7B37-92DD-7AA6-457B7A3F6911}"/>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2" name="سهم: بشكل رتبة عسكرية 31">
            <a:extLst>
              <a:ext uri="{FF2B5EF4-FFF2-40B4-BE49-F238E27FC236}">
                <a16:creationId xmlns:a16="http://schemas.microsoft.com/office/drawing/2014/main" id="{7F4DF30C-C78A-7909-9CC2-9BA276730A0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F41E12B6-245A-DD9E-C2D4-D4C22C8D17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graphicFrame>
        <p:nvGraphicFramePr>
          <p:cNvPr id="2" name="جدول 1">
            <a:extLst>
              <a:ext uri="{FF2B5EF4-FFF2-40B4-BE49-F238E27FC236}">
                <a16:creationId xmlns:a16="http://schemas.microsoft.com/office/drawing/2014/main" id="{84848D43-52E2-D959-B696-559AD5A63839}"/>
              </a:ext>
            </a:extLst>
          </p:cNvPr>
          <p:cNvGraphicFramePr>
            <a:graphicFrameLocks noGrp="1"/>
          </p:cNvGraphicFramePr>
          <p:nvPr>
            <p:extLst>
              <p:ext uri="{D42A27DB-BD31-4B8C-83A1-F6EECF244321}">
                <p14:modId xmlns:p14="http://schemas.microsoft.com/office/powerpoint/2010/main" val="1006605585"/>
              </p:ext>
            </p:extLst>
          </p:nvPr>
        </p:nvGraphicFramePr>
        <p:xfrm>
          <a:off x="377745" y="656440"/>
          <a:ext cx="11428736" cy="5984390"/>
        </p:xfrm>
        <a:graphic>
          <a:graphicData uri="http://schemas.openxmlformats.org/drawingml/2006/table">
            <a:tbl>
              <a:tblPr rtl="1" firstRow="1" bandRow="1">
                <a:tableStyleId>{5940675A-B579-460E-94D1-54222C63F5DA}</a:tableStyleId>
              </a:tblPr>
              <a:tblGrid>
                <a:gridCol w="11428736">
                  <a:extLst>
                    <a:ext uri="{9D8B030D-6E8A-4147-A177-3AD203B41FA5}">
                      <a16:colId xmlns:a16="http://schemas.microsoft.com/office/drawing/2014/main" val="1774482938"/>
                    </a:ext>
                  </a:extLst>
                </a:gridCol>
              </a:tblGrid>
              <a:tr h="59616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1447/04/08ه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1637"/>
                  </a:ext>
                </a:extLst>
              </a:tr>
              <a:tr h="72166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 </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59712"/>
                  </a:ext>
                </a:extLst>
              </a:tr>
              <a:tr h="4666562">
                <a:tc>
                  <a:txBody>
                    <a:bodyPr/>
                    <a:lstStyle/>
                    <a:p>
                      <a:pPr rtl="1"/>
                      <a:endParaRPr lang="ar-SA"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581994"/>
                  </a:ext>
                </a:extLst>
              </a:tr>
            </a:tbl>
          </a:graphicData>
        </a:graphic>
      </p:graphicFrame>
      <p:pic>
        <p:nvPicPr>
          <p:cNvPr id="5" name="صورة 4">
            <a:extLst>
              <a:ext uri="{FF2B5EF4-FFF2-40B4-BE49-F238E27FC236}">
                <a16:creationId xmlns:a16="http://schemas.microsoft.com/office/drawing/2014/main" id="{DFE14C65-C50F-A5DA-D258-FF612EAA8B5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8" name="مربع نص 7">
            <a:extLst>
              <a:ext uri="{FF2B5EF4-FFF2-40B4-BE49-F238E27FC236}">
                <a16:creationId xmlns:a16="http://schemas.microsoft.com/office/drawing/2014/main" id="{11F40102-340A-BDA7-D342-E540207AC34D}"/>
              </a:ext>
            </a:extLst>
          </p:cNvPr>
          <p:cNvSpPr txBox="1"/>
          <p:nvPr/>
        </p:nvSpPr>
        <p:spPr>
          <a:xfrm>
            <a:off x="-58905" y="631071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6ED615AF-AE3F-DB04-8DA0-23FE01573455}"/>
              </a:ext>
            </a:extLst>
          </p:cNvPr>
          <p:cNvSpPr txBox="1"/>
          <p:nvPr/>
        </p:nvSpPr>
        <p:spPr>
          <a:xfrm>
            <a:off x="9218113" y="2073026"/>
            <a:ext cx="2588368" cy="646331"/>
          </a:xfrm>
          <a:prstGeom prst="rect">
            <a:avLst/>
          </a:prstGeom>
          <a:noFill/>
          <a:effectLst/>
        </p:spPr>
        <p:txBody>
          <a:bodyPr wrap="square" rtlCol="1">
            <a:spAutoFit/>
          </a:bodyPr>
          <a:lstStyle/>
          <a:p>
            <a:pPr algn="ctr"/>
            <a:r>
              <a:rPr lang="ar-SA" sz="3600" b="1" dirty="0">
                <a:solidFill>
                  <a:srgbClr val="820000"/>
                </a:solidFill>
                <a:latin typeface="Sakkal Majalla" panose="02000000000000000000" pitchFamily="2" charset="-78"/>
                <a:cs typeface="Sakkal Majalla" panose="02000000000000000000" pitchFamily="2" charset="-78"/>
              </a:rPr>
              <a:t>اختبــــــــــار قصــــــــــــــــــــــــير</a:t>
            </a:r>
          </a:p>
        </p:txBody>
      </p:sp>
      <p:pic>
        <p:nvPicPr>
          <p:cNvPr id="19" name="صورة 18">
            <a:extLst>
              <a:ext uri="{FF2B5EF4-FFF2-40B4-BE49-F238E27FC236}">
                <a16:creationId xmlns:a16="http://schemas.microsoft.com/office/drawing/2014/main" id="{1C78471E-C92F-1D59-9F70-20B48E519D8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5519" y="2480304"/>
            <a:ext cx="11381590" cy="1783086"/>
          </a:xfrm>
          <a:prstGeom prst="rect">
            <a:avLst/>
          </a:prstGeom>
        </p:spPr>
      </p:pic>
    </p:spTree>
    <p:extLst>
      <p:ext uri="{BB962C8B-B14F-4D97-AF65-F5344CB8AC3E}">
        <p14:creationId xmlns:p14="http://schemas.microsoft.com/office/powerpoint/2010/main" val="167987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42B1-B480-2DB5-0A09-49DCCDFF2FAD}"/>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4A5B4CE-3975-F538-F754-4EFAA5FF4EBD}"/>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D5B37C28-A527-DB05-FC45-10EF0B4C2F0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2692E726-45F3-3FF5-514A-C004D182230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B4D486CE-E514-BC24-BDED-0548622A5F18}"/>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8B5D51B-999C-48D0-E369-3D3D2AC8EC2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035C97B-B05A-F1C6-22EB-44D0DBFE7388}"/>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67B0755C-8501-6E3E-0145-17FDD9B44FCC}"/>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3C08F9A8-AE06-2447-1721-BBE3347195CF}"/>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0E22815-F531-C9AD-AF77-B8435AB448E0}"/>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6552C0FD-D0A1-7DD6-29A8-8BDEFDBE073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25B8FFEE-2A6C-EF5C-4F0F-9EAC8F4F2BC0}"/>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636733D-71C3-016F-6EE1-C0C097D0EDF4}"/>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743537CC-DA70-A54E-B37E-7B066B6CBC8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0400F4E1-DB25-49E0-7C1B-12FD64FAC201}"/>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F184BD1F-D347-59CC-10D1-967EF1B2600E}"/>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173B6783-2C8C-C9FE-6409-E8ED5422F6E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60E02F58-92A7-988E-C80A-90D21DF8888C}"/>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pic>
        <p:nvPicPr>
          <p:cNvPr id="10" name="صورة 9">
            <a:extLst>
              <a:ext uri="{FF2B5EF4-FFF2-40B4-BE49-F238E27FC236}">
                <a16:creationId xmlns:a16="http://schemas.microsoft.com/office/drawing/2014/main" id="{0ADEB6B6-7414-5113-AE67-9601F35ED7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357A2B31-531E-C163-2876-2B067399C8DE}"/>
              </a:ext>
            </a:extLst>
          </p:cNvPr>
          <p:cNvSpPr txBox="1"/>
          <p:nvPr/>
        </p:nvSpPr>
        <p:spPr>
          <a:xfrm rot="16200000">
            <a:off x="-1061552" y="3423292"/>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graphicFrame>
        <p:nvGraphicFramePr>
          <p:cNvPr id="2" name="جدول 21">
            <a:extLst>
              <a:ext uri="{FF2B5EF4-FFF2-40B4-BE49-F238E27FC236}">
                <a16:creationId xmlns:a16="http://schemas.microsoft.com/office/drawing/2014/main" id="{43831E52-B0CF-5C2E-0340-B06FC44903F2}"/>
              </a:ext>
            </a:extLst>
          </p:cNvPr>
          <p:cNvGraphicFramePr>
            <a:graphicFrameLocks noGrp="1"/>
          </p:cNvGraphicFramePr>
          <p:nvPr>
            <p:extLst>
              <p:ext uri="{D42A27DB-BD31-4B8C-83A1-F6EECF244321}">
                <p14:modId xmlns:p14="http://schemas.microsoft.com/office/powerpoint/2010/main" val="2581415053"/>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tx1"/>
                          </a:solidFill>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CFE6A110-2831-29B3-331F-736E74ADD370}"/>
              </a:ext>
            </a:extLst>
          </p:cNvPr>
          <p:cNvSpPr txBox="1"/>
          <p:nvPr/>
        </p:nvSpPr>
        <p:spPr>
          <a:xfrm>
            <a:off x="2579299" y="656318"/>
            <a:ext cx="4598740" cy="707886"/>
          </a:xfrm>
          <a:prstGeom prst="rect">
            <a:avLst/>
          </a:prstGeom>
          <a:noFill/>
        </p:spPr>
        <p:txBody>
          <a:bodyPr wrap="square" rtlCol="1">
            <a:spAutoFit/>
          </a:bodyPr>
          <a:lstStyle/>
          <a:p>
            <a:pPr algn="ctr"/>
            <a:r>
              <a:rPr lang="ar-SA" sz="4000" b="1" dirty="0">
                <a:solidFill>
                  <a:schemeClr val="accent2">
                    <a:lumMod val="50000"/>
                  </a:schemeClr>
                </a:solidFill>
                <a:latin typeface="Sakkal Majalla" panose="02000000000000000000" pitchFamily="2" charset="-78"/>
                <a:cs typeface="Sakkal Majalla" panose="02000000000000000000" pitchFamily="2" charset="-78"/>
              </a:rPr>
              <a:t>جدول التعلم</a:t>
            </a:r>
          </a:p>
        </p:txBody>
      </p:sp>
      <p:sp>
        <p:nvSpPr>
          <p:cNvPr id="8" name="مربع نص 7">
            <a:extLst>
              <a:ext uri="{FF2B5EF4-FFF2-40B4-BE49-F238E27FC236}">
                <a16:creationId xmlns:a16="http://schemas.microsoft.com/office/drawing/2014/main" id="{95F932E5-4030-C481-A4A1-F95481E97F64}"/>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49D2C61E-7E9F-119B-CAE4-B0BECEC306A0}"/>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2" name="صورة 11">
            <a:extLst>
              <a:ext uri="{FF2B5EF4-FFF2-40B4-BE49-F238E27FC236}">
                <a16:creationId xmlns:a16="http://schemas.microsoft.com/office/drawing/2014/main" id="{33F7A55D-9764-1153-9826-84DAFE7B0BC6}"/>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126624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FD2B3-456E-6C5C-E146-9C45DF27366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7AEE71FC-425E-EB3D-9C87-8B684A31B6B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CBE89598-B808-556E-3565-4E000BB381EC}"/>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D4F4E45-D639-E2E8-274B-BF91F5D2E1E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7EBE9BAC-E5C7-E158-9E5E-B6FC932F1AE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14540539-D519-1EDA-2624-E30AE0926191}"/>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A382121D-E22A-859D-6C48-37265D002027}"/>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EF3CDC36-6A2D-7ADB-9375-33B8AFC461DB}"/>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0A395836-7E40-70AF-FE88-74AE08965DC2}"/>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ABA8E28-2CD9-1752-64BC-4B11B9BD24D7}"/>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382DAE2A-A1DF-BD20-7A68-936E088B36F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0999C79B-7378-E39B-4118-FF41F13EB2AA}"/>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B80947CF-B92F-F934-9BF8-9378F2158DF1}"/>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2237AB77-5329-A660-FE54-C4668733707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A7620615-6844-F48E-B55D-08BE98B337E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8D946827-86E1-9CC6-2367-87A851F448DC}"/>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AC1A9C00-01F9-6F12-513B-6C0460A0C10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10F40151-4DC1-34DF-9E99-D17C293A6AC3}"/>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DA058F4F-27F3-7B95-E784-38A322BE89BD}"/>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C00000"/>
                </a:solidFill>
                <a:latin typeface="Sakkal Majalla" panose="02000000000000000000" pitchFamily="2" charset="-78"/>
                <a:cs typeface="Sakkal Majalla" panose="02000000000000000000" pitchFamily="2" charset="-78"/>
              </a:rPr>
              <a:t>الواجـــــــــــــــــــــــــــــــــــــــــــــــــــــــب</a:t>
            </a:r>
            <a:endParaRPr lang="ar-SA" sz="3200" dirty="0">
              <a:solidFill>
                <a:srgbClr val="C00000"/>
              </a:solidFill>
            </a:endParaRPr>
          </a:p>
        </p:txBody>
      </p:sp>
      <p:pic>
        <p:nvPicPr>
          <p:cNvPr id="10" name="صورة 9">
            <a:extLst>
              <a:ext uri="{FF2B5EF4-FFF2-40B4-BE49-F238E27FC236}">
                <a16:creationId xmlns:a16="http://schemas.microsoft.com/office/drawing/2014/main" id="{22F26986-CFB7-9475-F97A-8DB17F491D8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B3FAFDFC-8623-32A0-94A5-9463468C6B21}"/>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BE056D76-ABAE-31D5-6E67-0496CD83055C}"/>
              </a:ext>
            </a:extLst>
          </p:cNvPr>
          <p:cNvSpPr txBox="1"/>
          <p:nvPr/>
        </p:nvSpPr>
        <p:spPr>
          <a:xfrm>
            <a:off x="2690391" y="1626500"/>
            <a:ext cx="4968240" cy="1569660"/>
          </a:xfrm>
          <a:prstGeom prst="rect">
            <a:avLst/>
          </a:prstGeom>
          <a:noFill/>
        </p:spPr>
        <p:txBody>
          <a:bodyPr wrap="square" rtlCol="1">
            <a:spAutoFit/>
          </a:bodyPr>
          <a:lstStyle/>
          <a:p>
            <a:pPr algn="ctr"/>
            <a:r>
              <a:rPr lang="ar-SA" sz="4800" b="1" dirty="0">
                <a:solidFill>
                  <a:srgbClr val="687660"/>
                </a:solidFill>
                <a:latin typeface="Sakkal Majalla" panose="02000000000000000000" pitchFamily="2" charset="-78"/>
                <a:cs typeface="Sakkal Majalla" panose="02000000000000000000" pitchFamily="2" charset="-78"/>
              </a:rPr>
              <a:t>8 – 18 </a:t>
            </a:r>
          </a:p>
          <a:p>
            <a:pPr algn="ctr"/>
            <a:r>
              <a:rPr lang="ar-SA" sz="4800" b="1" dirty="0">
                <a:solidFill>
                  <a:srgbClr val="6D7A89"/>
                </a:solidFill>
                <a:latin typeface="Sakkal Majalla" panose="02000000000000000000" pitchFamily="2" charset="-78"/>
                <a:cs typeface="Sakkal Majalla" panose="02000000000000000000" pitchFamily="2" charset="-78"/>
              </a:rPr>
              <a:t>صفحة</a:t>
            </a:r>
            <a:r>
              <a:rPr lang="ar-SA" sz="4800" b="1" dirty="0">
                <a:solidFill>
                  <a:srgbClr val="687660"/>
                </a:solidFill>
                <a:latin typeface="Sakkal Majalla" panose="02000000000000000000" pitchFamily="2" charset="-78"/>
                <a:cs typeface="Sakkal Majalla" panose="02000000000000000000" pitchFamily="2" charset="-78"/>
              </a:rPr>
              <a:t> 71</a:t>
            </a:r>
          </a:p>
        </p:txBody>
      </p:sp>
      <p:sp>
        <p:nvSpPr>
          <p:cNvPr id="20" name="مربع نص 4">
            <a:extLst>
              <a:ext uri="{FF2B5EF4-FFF2-40B4-BE49-F238E27FC236}">
                <a16:creationId xmlns:a16="http://schemas.microsoft.com/office/drawing/2014/main" id="{44CDACD7-A13D-B7BB-4CC9-CEA148AB830A}"/>
              </a:ext>
            </a:extLst>
          </p:cNvPr>
          <p:cNvSpPr txBox="1"/>
          <p:nvPr/>
        </p:nvSpPr>
        <p:spPr>
          <a:xfrm>
            <a:off x="2054318" y="3453408"/>
            <a:ext cx="6188147" cy="1323439"/>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وتذكري يا جميلتي</a:t>
            </a:r>
            <a:r>
              <a:rPr lang="ar-SA" sz="40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a:t>
            </a:r>
            <a:endPar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algn="ctr"/>
            <a:r>
              <a:rPr lang="ar-SA" sz="4000" dirty="0">
                <a:solidFill>
                  <a:srgbClr val="6D7A89"/>
                </a:solidFill>
                <a:latin typeface="Sakkal Majalla" panose="02000000000000000000" pitchFamily="2" charset="-78"/>
                <a:cs typeface="Sakkal Majalla" panose="02000000000000000000" pitchFamily="2" charset="-78"/>
              </a:rPr>
              <a:t>.</a:t>
            </a:r>
          </a:p>
        </p:txBody>
      </p:sp>
      <p:sp>
        <p:nvSpPr>
          <p:cNvPr id="5" name="مربع نص 4">
            <a:extLst>
              <a:ext uri="{FF2B5EF4-FFF2-40B4-BE49-F238E27FC236}">
                <a16:creationId xmlns:a16="http://schemas.microsoft.com/office/drawing/2014/main" id="{0E722C95-93EB-6179-45F6-3A388B8E7FDF}"/>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12" name="مربع نص 11">
            <a:extLst>
              <a:ext uri="{FF2B5EF4-FFF2-40B4-BE49-F238E27FC236}">
                <a16:creationId xmlns:a16="http://schemas.microsoft.com/office/drawing/2014/main" id="{FE705D78-D3A8-1DA9-A33E-50E274C02280}"/>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3" name="صورة 12">
            <a:extLst>
              <a:ext uri="{FF2B5EF4-FFF2-40B4-BE49-F238E27FC236}">
                <a16:creationId xmlns:a16="http://schemas.microsoft.com/office/drawing/2014/main" id="{DCC7D3B1-6F11-A069-EA04-090711200871}"/>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243282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58309-B996-0392-5FDE-93C8535F9535}"/>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438588C8-372E-6502-8699-5CAA42F6E481}"/>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BF2C4F8-8CB4-60FA-A9A5-ACAF078AF08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77D80806-BBB4-7C1B-E3B7-651EF0439687}"/>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6B348377-FFD1-810D-B07A-26A02CD866D6}"/>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76E061AE-C327-2EE5-4C77-0A62903BC06F}"/>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E4485695-7BE1-8697-3D21-000189CF8FA0}"/>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3765BEF1-3885-716D-C5E8-7A461A79648F}"/>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9" name="سهم: بشكل رتبة عسكرية 28">
            <a:extLst>
              <a:ext uri="{FF2B5EF4-FFF2-40B4-BE49-F238E27FC236}">
                <a16:creationId xmlns:a16="http://schemas.microsoft.com/office/drawing/2014/main" id="{B563595E-E8DD-7BC3-3257-EF44B96BDC9C}"/>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5AAF926-21E4-6D12-F955-58DE05B31468}"/>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54" name="مربع نص 53">
            <a:extLst>
              <a:ext uri="{FF2B5EF4-FFF2-40B4-BE49-F238E27FC236}">
                <a16:creationId xmlns:a16="http://schemas.microsoft.com/office/drawing/2014/main" id="{0B208CC9-FD52-AE32-5FF5-87BE6DBECB6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8" name="سهم: بشكل رتبة عسكرية 27">
            <a:extLst>
              <a:ext uri="{FF2B5EF4-FFF2-40B4-BE49-F238E27FC236}">
                <a16:creationId xmlns:a16="http://schemas.microsoft.com/office/drawing/2014/main" id="{A53DA446-0696-AB42-83D6-BD9FE99C88C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6EF2CFF8-7F8F-BD89-C4D6-98252E3DECC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7" name="سهم: بشكل رتبة عسكرية 6">
            <a:extLst>
              <a:ext uri="{FF2B5EF4-FFF2-40B4-BE49-F238E27FC236}">
                <a16:creationId xmlns:a16="http://schemas.microsoft.com/office/drawing/2014/main" id="{134FFD1A-091C-D787-9F06-9AA948ED7ED7}"/>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842F1069-292C-F05E-8443-DD1E436C94C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6" name="مستطيل 25">
            <a:extLst>
              <a:ext uri="{FF2B5EF4-FFF2-40B4-BE49-F238E27FC236}">
                <a16:creationId xmlns:a16="http://schemas.microsoft.com/office/drawing/2014/main" id="{446D1C7F-385B-4D5C-672B-904859F64D3B}"/>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aphicFrame>
        <p:nvGraphicFramePr>
          <p:cNvPr id="4" name="جدول 3">
            <a:extLst>
              <a:ext uri="{FF2B5EF4-FFF2-40B4-BE49-F238E27FC236}">
                <a16:creationId xmlns:a16="http://schemas.microsoft.com/office/drawing/2014/main" id="{39DEA674-58BA-9770-E36E-0759C5B0687D}"/>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sp>
        <p:nvSpPr>
          <p:cNvPr id="6" name="متوازي أضلاع 5">
            <a:extLst>
              <a:ext uri="{FF2B5EF4-FFF2-40B4-BE49-F238E27FC236}">
                <a16:creationId xmlns:a16="http://schemas.microsoft.com/office/drawing/2014/main" id="{BCBE9698-4EEA-BF82-BE40-9B585D31B93B}"/>
              </a:ext>
            </a:extLst>
          </p:cNvPr>
          <p:cNvSpPr/>
          <p:nvPr/>
        </p:nvSpPr>
        <p:spPr>
          <a:xfrm>
            <a:off x="6512732" y="443913"/>
            <a:ext cx="3099969" cy="595662"/>
          </a:xfrm>
          <a:custGeom>
            <a:avLst/>
            <a:gdLst>
              <a:gd name="connsiteX0" fmla="*/ 0 w 3099969"/>
              <a:gd name="connsiteY0" fmla="*/ 595662 h 595662"/>
              <a:gd name="connsiteX1" fmla="*/ 148916 w 3099969"/>
              <a:gd name="connsiteY1" fmla="*/ 0 h 595662"/>
              <a:gd name="connsiteX2" fmla="*/ 650595 w 3099969"/>
              <a:gd name="connsiteY2" fmla="*/ 0 h 595662"/>
              <a:gd name="connsiteX3" fmla="*/ 1270316 w 3099969"/>
              <a:gd name="connsiteY3" fmla="*/ 0 h 595662"/>
              <a:gd name="connsiteX4" fmla="*/ 1771995 w 3099969"/>
              <a:gd name="connsiteY4" fmla="*/ 0 h 595662"/>
              <a:gd name="connsiteX5" fmla="*/ 2332695 w 3099969"/>
              <a:gd name="connsiteY5" fmla="*/ 0 h 595662"/>
              <a:gd name="connsiteX6" fmla="*/ 3099969 w 3099969"/>
              <a:gd name="connsiteY6" fmla="*/ 0 h 595662"/>
              <a:gd name="connsiteX7" fmla="*/ 2951054 w 3099969"/>
              <a:gd name="connsiteY7" fmla="*/ 595662 h 595662"/>
              <a:gd name="connsiteX8" fmla="*/ 2419864 w 3099969"/>
              <a:gd name="connsiteY8" fmla="*/ 595662 h 595662"/>
              <a:gd name="connsiteX9" fmla="*/ 1888675 w 3099969"/>
              <a:gd name="connsiteY9" fmla="*/ 595662 h 595662"/>
              <a:gd name="connsiteX10" fmla="*/ 1298464 w 3099969"/>
              <a:gd name="connsiteY10" fmla="*/ 595662 h 595662"/>
              <a:gd name="connsiteX11" fmla="*/ 737764 w 3099969"/>
              <a:gd name="connsiteY11" fmla="*/ 595662 h 595662"/>
              <a:gd name="connsiteX12" fmla="*/ 0 w 3099969"/>
              <a:gd name="connsiteY12" fmla="*/ 595662 h 59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9969" h="595662" fill="none" extrusionOk="0">
                <a:moveTo>
                  <a:pt x="0" y="595662"/>
                </a:moveTo>
                <a:cubicBezTo>
                  <a:pt x="27152" y="460534"/>
                  <a:pt x="103396" y="219244"/>
                  <a:pt x="148916" y="0"/>
                </a:cubicBezTo>
                <a:cubicBezTo>
                  <a:pt x="272485" y="21975"/>
                  <a:pt x="464331" y="-2391"/>
                  <a:pt x="650595" y="0"/>
                </a:cubicBezTo>
                <a:cubicBezTo>
                  <a:pt x="836859" y="2391"/>
                  <a:pt x="1022979" y="8558"/>
                  <a:pt x="1270316" y="0"/>
                </a:cubicBezTo>
                <a:cubicBezTo>
                  <a:pt x="1517653" y="-8558"/>
                  <a:pt x="1655164" y="-7339"/>
                  <a:pt x="1771995" y="0"/>
                </a:cubicBezTo>
                <a:cubicBezTo>
                  <a:pt x="1888826" y="7339"/>
                  <a:pt x="2114408" y="13480"/>
                  <a:pt x="2332695" y="0"/>
                </a:cubicBezTo>
                <a:cubicBezTo>
                  <a:pt x="2550982" y="-13480"/>
                  <a:pt x="2729031" y="-15720"/>
                  <a:pt x="3099969" y="0"/>
                </a:cubicBezTo>
                <a:cubicBezTo>
                  <a:pt x="3040910" y="168032"/>
                  <a:pt x="2999414" y="356244"/>
                  <a:pt x="2951054" y="595662"/>
                </a:cubicBezTo>
                <a:cubicBezTo>
                  <a:pt x="2778286" y="569155"/>
                  <a:pt x="2618140" y="603894"/>
                  <a:pt x="2419864" y="595662"/>
                </a:cubicBezTo>
                <a:cubicBezTo>
                  <a:pt x="2221588" y="587431"/>
                  <a:pt x="2055562" y="598841"/>
                  <a:pt x="1888675" y="595662"/>
                </a:cubicBezTo>
                <a:cubicBezTo>
                  <a:pt x="1721788" y="592483"/>
                  <a:pt x="1525423" y="574945"/>
                  <a:pt x="1298464" y="595662"/>
                </a:cubicBezTo>
                <a:cubicBezTo>
                  <a:pt x="1071505" y="616379"/>
                  <a:pt x="955007" y="606243"/>
                  <a:pt x="737764" y="595662"/>
                </a:cubicBezTo>
                <a:cubicBezTo>
                  <a:pt x="520521" y="585081"/>
                  <a:pt x="266789" y="568546"/>
                  <a:pt x="0" y="595662"/>
                </a:cubicBezTo>
                <a:close/>
              </a:path>
              <a:path w="3099969" h="595662" stroke="0" extrusionOk="0">
                <a:moveTo>
                  <a:pt x="0" y="595662"/>
                </a:moveTo>
                <a:cubicBezTo>
                  <a:pt x="62179" y="366373"/>
                  <a:pt x="82662" y="229437"/>
                  <a:pt x="148916" y="0"/>
                </a:cubicBezTo>
                <a:cubicBezTo>
                  <a:pt x="353527" y="10677"/>
                  <a:pt x="524488" y="4800"/>
                  <a:pt x="768637" y="0"/>
                </a:cubicBezTo>
                <a:cubicBezTo>
                  <a:pt x="1012786" y="-4800"/>
                  <a:pt x="1048920" y="-21576"/>
                  <a:pt x="1299827" y="0"/>
                </a:cubicBezTo>
                <a:cubicBezTo>
                  <a:pt x="1550734" y="21576"/>
                  <a:pt x="1615578" y="247"/>
                  <a:pt x="1801506" y="0"/>
                </a:cubicBezTo>
                <a:cubicBezTo>
                  <a:pt x="1987434" y="-247"/>
                  <a:pt x="2215272" y="14985"/>
                  <a:pt x="2362206" y="0"/>
                </a:cubicBezTo>
                <a:cubicBezTo>
                  <a:pt x="2509140" y="-14985"/>
                  <a:pt x="2809662" y="-32894"/>
                  <a:pt x="3099969" y="0"/>
                </a:cubicBezTo>
                <a:cubicBezTo>
                  <a:pt x="3028594" y="236470"/>
                  <a:pt x="2994564" y="461100"/>
                  <a:pt x="2951054" y="595662"/>
                </a:cubicBezTo>
                <a:cubicBezTo>
                  <a:pt x="2735179" y="592280"/>
                  <a:pt x="2586102" y="576330"/>
                  <a:pt x="2301822" y="595662"/>
                </a:cubicBezTo>
                <a:cubicBezTo>
                  <a:pt x="2017542" y="614994"/>
                  <a:pt x="1936174" y="613187"/>
                  <a:pt x="1741122" y="595662"/>
                </a:cubicBezTo>
                <a:cubicBezTo>
                  <a:pt x="1546070" y="578137"/>
                  <a:pt x="1436710" y="580041"/>
                  <a:pt x="1180422" y="595662"/>
                </a:cubicBezTo>
                <a:cubicBezTo>
                  <a:pt x="924134" y="611283"/>
                  <a:pt x="784695" y="576595"/>
                  <a:pt x="531190" y="595662"/>
                </a:cubicBezTo>
                <a:cubicBezTo>
                  <a:pt x="277685" y="614729"/>
                  <a:pt x="172519" y="611848"/>
                  <a:pt x="0" y="595662"/>
                </a:cubicBezTo>
                <a:close/>
              </a:path>
            </a:pathLst>
          </a:custGeom>
          <a:solidFill>
            <a:srgbClr val="FFFFCC"/>
          </a:solidFill>
          <a:ln>
            <a:extLst>
              <a:ext uri="{C807C97D-BFC1-408E-A445-0C87EB9F89A2}">
                <ask:lineSketchStyleProps xmlns:ask="http://schemas.microsoft.com/office/drawing/2018/sketchyshapes" sd="4196869882">
                  <a:prstGeom prst="parallelogram">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latin typeface="Sakkal Majalla" panose="02000000000000000000" pitchFamily="2" charset="-78"/>
                <a:cs typeface="Sakkal Majalla" panose="02000000000000000000" pitchFamily="2" charset="-78"/>
              </a:rPr>
              <a:t>الإغــــــــــــــــــــــــــــــــــــــــــــــــــــــــــــــــلاق</a:t>
            </a:r>
          </a:p>
        </p:txBody>
      </p:sp>
      <p:sp>
        <p:nvSpPr>
          <p:cNvPr id="8" name="مربع نص 7">
            <a:extLst>
              <a:ext uri="{FF2B5EF4-FFF2-40B4-BE49-F238E27FC236}">
                <a16:creationId xmlns:a16="http://schemas.microsoft.com/office/drawing/2014/main" id="{96DD29E0-EE96-B3C6-1F10-A2CE48C75FEA}"/>
              </a:ext>
            </a:extLst>
          </p:cNvPr>
          <p:cNvSpPr txBox="1"/>
          <p:nvPr/>
        </p:nvSpPr>
        <p:spPr>
          <a:xfrm>
            <a:off x="6595109" y="1131292"/>
            <a:ext cx="2748237" cy="584775"/>
          </a:xfrm>
          <a:prstGeom prst="rect">
            <a:avLst/>
          </a:prstGeom>
          <a:noFill/>
        </p:spPr>
        <p:txBody>
          <a:bodyPr wrap="square" rtlCol="1">
            <a:spAutoFit/>
          </a:bodyPr>
          <a:lstStyle/>
          <a:p>
            <a:r>
              <a:rPr lang="ar-SA" sz="3200" b="1" dirty="0">
                <a:solidFill>
                  <a:srgbClr val="C00000"/>
                </a:solidFill>
                <a:latin typeface="Sakkal Majalla" panose="02000000000000000000" pitchFamily="2" charset="-78"/>
                <a:cs typeface="Sakkal Majalla" panose="02000000000000000000" pitchFamily="2" charset="-78"/>
              </a:rPr>
              <a:t>الواجـــــــــــــــــــــــــــــــــــــــــــــــــــــــب</a:t>
            </a:r>
            <a:endParaRPr lang="ar-SA" sz="3200" dirty="0">
              <a:solidFill>
                <a:srgbClr val="C00000"/>
              </a:solidFill>
            </a:endParaRPr>
          </a:p>
        </p:txBody>
      </p:sp>
      <p:pic>
        <p:nvPicPr>
          <p:cNvPr id="10" name="صورة 9">
            <a:extLst>
              <a:ext uri="{FF2B5EF4-FFF2-40B4-BE49-F238E27FC236}">
                <a16:creationId xmlns:a16="http://schemas.microsoft.com/office/drawing/2014/main" id="{F8622ECB-E2F4-E783-BBCE-885526ADC2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1" name="مربع نص 10">
            <a:extLst>
              <a:ext uri="{FF2B5EF4-FFF2-40B4-BE49-F238E27FC236}">
                <a16:creationId xmlns:a16="http://schemas.microsoft.com/office/drawing/2014/main" id="{2A9E63EA-63E7-9908-CF8D-A656A7AD3E24}"/>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2" name="مربع نص 1">
            <a:extLst>
              <a:ext uri="{FF2B5EF4-FFF2-40B4-BE49-F238E27FC236}">
                <a16:creationId xmlns:a16="http://schemas.microsoft.com/office/drawing/2014/main" id="{66DB2C88-E3BD-CE02-A2F0-24425542E377}"/>
              </a:ext>
            </a:extLst>
          </p:cNvPr>
          <p:cNvSpPr txBox="1"/>
          <p:nvPr/>
        </p:nvSpPr>
        <p:spPr>
          <a:xfrm>
            <a:off x="2690391" y="1626500"/>
            <a:ext cx="4968240" cy="1569660"/>
          </a:xfrm>
          <a:prstGeom prst="rect">
            <a:avLst/>
          </a:prstGeom>
          <a:noFill/>
        </p:spPr>
        <p:txBody>
          <a:bodyPr wrap="square" rtlCol="1">
            <a:spAutoFit/>
          </a:bodyPr>
          <a:lstStyle/>
          <a:p>
            <a:pPr algn="ctr"/>
            <a:r>
              <a:rPr lang="ar-SA" sz="4800" b="1" dirty="0">
                <a:solidFill>
                  <a:srgbClr val="687660"/>
                </a:solidFill>
                <a:latin typeface="Sakkal Majalla" panose="02000000000000000000" pitchFamily="2" charset="-78"/>
                <a:cs typeface="Sakkal Majalla" panose="02000000000000000000" pitchFamily="2" charset="-78"/>
              </a:rPr>
              <a:t>8 – 18 </a:t>
            </a:r>
          </a:p>
          <a:p>
            <a:pPr algn="ctr"/>
            <a:r>
              <a:rPr lang="ar-SA" sz="4800" b="1" dirty="0">
                <a:solidFill>
                  <a:srgbClr val="6D7A89"/>
                </a:solidFill>
                <a:latin typeface="Sakkal Majalla" panose="02000000000000000000" pitchFamily="2" charset="-78"/>
                <a:cs typeface="Sakkal Majalla" panose="02000000000000000000" pitchFamily="2" charset="-78"/>
              </a:rPr>
              <a:t>صفحة</a:t>
            </a:r>
            <a:r>
              <a:rPr lang="ar-SA" sz="4800" b="1" dirty="0">
                <a:solidFill>
                  <a:srgbClr val="687660"/>
                </a:solidFill>
                <a:latin typeface="Sakkal Majalla" panose="02000000000000000000" pitchFamily="2" charset="-78"/>
                <a:cs typeface="Sakkal Majalla" panose="02000000000000000000" pitchFamily="2" charset="-78"/>
              </a:rPr>
              <a:t> 71</a:t>
            </a:r>
          </a:p>
        </p:txBody>
      </p:sp>
      <p:sp>
        <p:nvSpPr>
          <p:cNvPr id="20" name="مربع نص 4">
            <a:extLst>
              <a:ext uri="{FF2B5EF4-FFF2-40B4-BE49-F238E27FC236}">
                <a16:creationId xmlns:a16="http://schemas.microsoft.com/office/drawing/2014/main" id="{4325A994-75CB-62E5-54DA-A13F0157CAE1}"/>
              </a:ext>
            </a:extLst>
          </p:cNvPr>
          <p:cNvSpPr txBox="1"/>
          <p:nvPr/>
        </p:nvSpPr>
        <p:spPr>
          <a:xfrm>
            <a:off x="2054318" y="3453408"/>
            <a:ext cx="6188147" cy="1323439"/>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وتذكري يا جميلتي</a:t>
            </a:r>
            <a:r>
              <a:rPr lang="ar-SA" sz="4000" b="1" dirty="0">
                <a:solidFill>
                  <a:schemeClr val="accent2">
                    <a:lumMod val="75000"/>
                  </a:schemeClr>
                </a:solidFill>
                <a:latin typeface="Sakkal Majalla" panose="02000000000000000000" pitchFamily="2" charset="-78"/>
                <a:ea typeface="Calibri" panose="020F0502020204030204" pitchFamily="34" charset="0"/>
                <a:cs typeface="Sakkal Majalla" panose="02000000000000000000" pitchFamily="2" charset="-78"/>
              </a:rPr>
              <a:t>:</a:t>
            </a:r>
            <a:endParaRPr lang="ar-SA" sz="4000" b="1" i="0" dirty="0">
              <a:solidFill>
                <a:schemeClr val="accent2">
                  <a:lumMod val="75000"/>
                </a:schemeClr>
              </a:solidFill>
              <a:effectLst/>
              <a:latin typeface="Sakkal Majalla" panose="02000000000000000000" pitchFamily="2" charset="-78"/>
              <a:ea typeface="Calibri" panose="020F0502020204030204" pitchFamily="34" charset="0"/>
              <a:cs typeface="Sakkal Majalla" panose="02000000000000000000" pitchFamily="2" charset="-78"/>
            </a:endParaRPr>
          </a:p>
          <a:p>
            <a:pPr algn="ctr"/>
            <a:r>
              <a:rPr lang="ar-SA" sz="4000">
                <a:solidFill>
                  <a:srgbClr val="A095B1"/>
                </a:solidFill>
                <a:latin typeface="Sakkal Majalla" panose="02000000000000000000" pitchFamily="2" charset="-78"/>
                <a:cs typeface="Sakkal Majalla" panose="02000000000000000000" pitchFamily="2" charset="-78"/>
              </a:rPr>
              <a:t>الأشياء الصغيرة تصنع أيامًا عظيمة.</a:t>
            </a:r>
          </a:p>
        </p:txBody>
      </p:sp>
      <p:sp>
        <p:nvSpPr>
          <p:cNvPr id="5" name="مربع نص 4">
            <a:extLst>
              <a:ext uri="{FF2B5EF4-FFF2-40B4-BE49-F238E27FC236}">
                <a16:creationId xmlns:a16="http://schemas.microsoft.com/office/drawing/2014/main" id="{9B558147-1167-5971-DD6D-47E4E6D43301}"/>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12" name="مربع نص 11">
            <a:extLst>
              <a:ext uri="{FF2B5EF4-FFF2-40B4-BE49-F238E27FC236}">
                <a16:creationId xmlns:a16="http://schemas.microsoft.com/office/drawing/2014/main" id="{B5AC81A1-D04F-D34F-CE00-B15E7C4487E1}"/>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3" name="صورة 12">
            <a:extLst>
              <a:ext uri="{FF2B5EF4-FFF2-40B4-BE49-F238E27FC236}">
                <a16:creationId xmlns:a16="http://schemas.microsoft.com/office/drawing/2014/main" id="{5C16D53C-ABAF-8A59-1542-FD9CB732F31C}"/>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261565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C89E4-7887-03EA-BA13-054617EB8CBF}"/>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857E6029-3A2A-9364-3E4D-65EE96E8288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9E4F6D18-A6D7-1CBF-C11E-7B5183EE085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95BBD8C4-7BE7-132B-B3F0-95CABBAD064F}"/>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127FAFFD-E619-9CDF-EBA6-1207071B088B}"/>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26" name="مستطيل 25">
            <a:extLst>
              <a:ext uri="{FF2B5EF4-FFF2-40B4-BE49-F238E27FC236}">
                <a16:creationId xmlns:a16="http://schemas.microsoft.com/office/drawing/2014/main" id="{320769B9-EDF9-893A-342E-313279CD6220}"/>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54DCF5B5-ED19-B9FC-2E2F-630B58894E4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4B10928E-DD5B-1636-9D01-81A4AF898A0E}"/>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221D73BF-14B2-101D-F6CC-1C7525D3AD8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A53EACB7-AF9D-6D99-5074-D56490D46F8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7E6DEB3C-571F-4811-E243-3C2461E754FE}"/>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91DDE684-4795-46A8-4649-E94F64CFCE5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8B8EF8D-F886-6AAF-F0B7-00723FD53B52}"/>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991E52AB-C5F1-46BB-6264-CC46C0C4BB11}"/>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31" name="سهم: بشكل رتبة عسكرية 30">
            <a:extLst>
              <a:ext uri="{FF2B5EF4-FFF2-40B4-BE49-F238E27FC236}">
                <a16:creationId xmlns:a16="http://schemas.microsoft.com/office/drawing/2014/main" id="{FC78E97E-0149-3F1A-ABCF-5C02E1F57CF8}"/>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67A390-7322-8295-497F-84C6C42E6C3D}"/>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graphicFrame>
        <p:nvGraphicFramePr>
          <p:cNvPr id="2" name="جدول 1">
            <a:extLst>
              <a:ext uri="{FF2B5EF4-FFF2-40B4-BE49-F238E27FC236}">
                <a16:creationId xmlns:a16="http://schemas.microsoft.com/office/drawing/2014/main" id="{2EDA0D93-1CB8-EA5E-D8C5-90766AAD8D16}"/>
              </a:ext>
            </a:extLst>
          </p:cNvPr>
          <p:cNvGraphicFramePr>
            <a:graphicFrameLocks noGrp="1"/>
          </p:cNvGraphicFramePr>
          <p:nvPr>
            <p:extLst>
              <p:ext uri="{D42A27DB-BD31-4B8C-83A1-F6EECF244321}">
                <p14:modId xmlns:p14="http://schemas.microsoft.com/office/powerpoint/2010/main" val="2261295036"/>
              </p:ext>
            </p:extLst>
          </p:nvPr>
        </p:nvGraphicFramePr>
        <p:xfrm>
          <a:off x="377190" y="656440"/>
          <a:ext cx="11442349" cy="5888739"/>
        </p:xfrm>
        <a:graphic>
          <a:graphicData uri="http://schemas.openxmlformats.org/drawingml/2006/table">
            <a:tbl>
              <a:tblPr rtl="1" firstRow="1" bandRow="1">
                <a:tableStyleId>{5940675A-B579-460E-94D1-54222C63F5DA}</a:tableStyleId>
              </a:tblPr>
              <a:tblGrid>
                <a:gridCol w="2411460">
                  <a:extLst>
                    <a:ext uri="{9D8B030D-6E8A-4147-A177-3AD203B41FA5}">
                      <a16:colId xmlns:a16="http://schemas.microsoft.com/office/drawing/2014/main" val="1774482938"/>
                    </a:ext>
                  </a:extLst>
                </a:gridCol>
                <a:gridCol w="9030889">
                  <a:extLst>
                    <a:ext uri="{9D8B030D-6E8A-4147-A177-3AD203B41FA5}">
                      <a16:colId xmlns:a16="http://schemas.microsoft.com/office/drawing/2014/main" val="87156748"/>
                    </a:ext>
                  </a:extLst>
                </a:gridCol>
              </a:tblGrid>
              <a:tr h="586632">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200" dirty="0">
                          <a:solidFill>
                            <a:schemeClr val="accent6">
                              <a:lumMod val="75000"/>
                            </a:schemeClr>
                          </a:solidFill>
                          <a:latin typeface="Sakkal Majalla" panose="02000000000000000000" pitchFamily="2" charset="-78"/>
                          <a:cs typeface="Sakkal Majalla" panose="02000000000000000000" pitchFamily="2" charset="-78"/>
                        </a:rPr>
                        <a:t>اليوم/</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الثلاثاء</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التاريخ/</a:t>
                      </a:r>
                      <a:r>
                        <a:rPr lang="ar-SA" sz="3200" dirty="0">
                          <a:solidFill>
                            <a:schemeClr val="tx1"/>
                          </a:solidFill>
                          <a:latin typeface="Sakkal Majalla" panose="02000000000000000000" pitchFamily="2" charset="-78"/>
                          <a:cs typeface="Sakkal Majalla" panose="02000000000000000000" pitchFamily="2" charset="-78"/>
                        </a:rPr>
                        <a:t>1447/04/08ه</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accent6">
                              <a:lumMod val="75000"/>
                            </a:schemeClr>
                          </a:solidFill>
                          <a:latin typeface="Sakkal Majalla" panose="02000000000000000000" pitchFamily="2" charset="-78"/>
                          <a:cs typeface="Sakkal Majalla" panose="02000000000000000000" pitchFamily="2" charset="-78"/>
                        </a:rPr>
                        <a:t>الحصة/</a:t>
                      </a:r>
                      <a:r>
                        <a:rPr lang="ar-SA" sz="3200" dirty="0">
                          <a:solidFill>
                            <a:srgbClr val="687660"/>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الخامسة</a:t>
                      </a:r>
                    </a:p>
                  </a:txBody>
                  <a:tcPr anchor="ctr"/>
                </a:tc>
                <a:tc hMerge="1">
                  <a:txBody>
                    <a:bodyPr/>
                    <a:lstStyle/>
                    <a:p>
                      <a:pPr rtl="1"/>
                      <a:endParaRPr lang="ar-SA" dirty="0"/>
                    </a:p>
                  </a:txBody>
                  <a:tcPr/>
                </a:tc>
                <a:extLst>
                  <a:ext uri="{0D108BD9-81ED-4DB2-BD59-A6C34878D82A}">
                    <a16:rowId xmlns:a16="http://schemas.microsoft.com/office/drawing/2014/main" val="401351637"/>
                  </a:ext>
                </a:extLst>
              </a:tr>
              <a:tr h="710133">
                <a:tc rowSpan="2">
                  <a:txBody>
                    <a:bodyPr/>
                    <a:lstStyle/>
                    <a:p>
                      <a:pPr rtl="1"/>
                      <a:endParaRPr lang="ar-SA" dirty="0">
                        <a:latin typeface="Sakkal Majalla" panose="02000000000000000000" pitchFamily="2" charset="-78"/>
                        <a:cs typeface="Sakkal Majalla" panose="020000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4000" b="1" dirty="0">
                          <a:solidFill>
                            <a:srgbClr val="C00000"/>
                          </a:solidFill>
                          <a:latin typeface="Sakkal Majalla" panose="02000000000000000000" pitchFamily="2" charset="-78"/>
                          <a:cs typeface="Sakkal Majalla" panose="02000000000000000000" pitchFamily="2" charset="-78"/>
                        </a:rPr>
                        <a:t>الموضوع/</a:t>
                      </a:r>
                      <a:r>
                        <a:rPr lang="ar-SA" sz="40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endParaRPr lang="ar-SA" sz="4000" b="1" dirty="0">
                        <a:solidFill>
                          <a:schemeClr val="tx2">
                            <a:lumMod val="75000"/>
                            <a:lumOff val="25000"/>
                          </a:schemeClr>
                        </a:solidFill>
                        <a:latin typeface="Sakkal Majalla" panose="02000000000000000000" pitchFamily="2" charset="-78"/>
                        <a:cs typeface="Sakkal Majalla" panose="02000000000000000000" pitchFamily="2" charset="-78"/>
                      </a:endParaRPr>
                    </a:p>
                  </a:txBody>
                  <a:tcPr anchor="ctr"/>
                </a:tc>
                <a:extLst>
                  <a:ext uri="{0D108BD9-81ED-4DB2-BD59-A6C34878D82A}">
                    <a16:rowId xmlns:a16="http://schemas.microsoft.com/office/drawing/2014/main" val="98259712"/>
                  </a:ext>
                </a:extLst>
              </a:tr>
              <a:tr h="4591974">
                <a:tc vMerge="1">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2410581994"/>
                  </a:ext>
                </a:extLst>
              </a:tr>
            </a:tbl>
          </a:graphicData>
        </a:graphic>
      </p:graphicFrame>
      <p:pic>
        <p:nvPicPr>
          <p:cNvPr id="8" name="صورة 7">
            <a:extLst>
              <a:ext uri="{FF2B5EF4-FFF2-40B4-BE49-F238E27FC236}">
                <a16:creationId xmlns:a16="http://schemas.microsoft.com/office/drawing/2014/main" id="{AB1EFD84-608C-FD21-3D13-B557B5FC36C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9" name="مربع نص 8">
            <a:extLst>
              <a:ext uri="{FF2B5EF4-FFF2-40B4-BE49-F238E27FC236}">
                <a16:creationId xmlns:a16="http://schemas.microsoft.com/office/drawing/2014/main" id="{1F609D84-A6A3-56A4-EA79-4F03CC0ACE10}"/>
              </a:ext>
            </a:extLst>
          </p:cNvPr>
          <p:cNvSpPr txBox="1"/>
          <p:nvPr/>
        </p:nvSpPr>
        <p:spPr>
          <a:xfrm>
            <a:off x="-58905" y="621927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52254FE4-F946-2250-5030-13B7B1382DF0}"/>
              </a:ext>
            </a:extLst>
          </p:cNvPr>
          <p:cNvSpPr txBox="1"/>
          <p:nvPr/>
        </p:nvSpPr>
        <p:spPr>
          <a:xfrm>
            <a:off x="3194659" y="2031149"/>
            <a:ext cx="6198576" cy="1569660"/>
          </a:xfrm>
          <a:prstGeom prst="rect">
            <a:avLst/>
          </a:prstGeom>
          <a:noFill/>
        </p:spPr>
        <p:txBody>
          <a:bodyPr wrap="square" rtlCol="1">
            <a:spAutoFit/>
          </a:bodyPr>
          <a:lstStyle/>
          <a:p>
            <a:r>
              <a:rPr lang="ar-SA" sz="32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32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6" name="صورة 5">
            <a:extLst>
              <a:ext uri="{FF2B5EF4-FFF2-40B4-BE49-F238E27FC236}">
                <a16:creationId xmlns:a16="http://schemas.microsoft.com/office/drawing/2014/main" id="{6D5215B8-1D47-B6AE-86A7-A522BC8AC088}"/>
              </a:ext>
            </a:extLst>
          </p:cNvPr>
          <p:cNvPicPr>
            <a:picLocks noChangeAspect="1"/>
          </p:cNvPicPr>
          <p:nvPr/>
        </p:nvPicPr>
        <p:blipFill>
          <a:blip r:embed="rId4">
            <a:clrChange>
              <a:clrFrom>
                <a:srgbClr val="FEFCEA"/>
              </a:clrFrom>
              <a:clrTo>
                <a:srgbClr val="FEFCEA">
                  <a:alpha val="0"/>
                </a:srgbClr>
              </a:clrTo>
            </a:clrChange>
          </a:blip>
          <a:stretch>
            <a:fillRect/>
          </a:stretch>
        </p:blipFill>
        <p:spPr>
          <a:xfrm>
            <a:off x="9545573" y="2031149"/>
            <a:ext cx="2160529" cy="4329368"/>
          </a:xfrm>
          <a:prstGeom prst="rect">
            <a:avLst/>
          </a:prstGeom>
        </p:spPr>
      </p:pic>
    </p:spTree>
    <p:extLst>
      <p:ext uri="{BB962C8B-B14F-4D97-AF65-F5344CB8AC3E}">
        <p14:creationId xmlns:p14="http://schemas.microsoft.com/office/powerpoint/2010/main" val="319725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60F2-6F46-0945-D33E-05A95F3D57A2}"/>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B7D9D95E-07B4-849A-34F1-6EE6AC6E3F32}"/>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F2AC356E-C32E-BCB1-DAA9-47E054F555FD}"/>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163C9EA1-1003-8D8A-011E-30B04B22144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9394ED2F-1DA6-0BF0-BB8B-D6618231532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C92444C2-208A-ECF5-A39A-93E9522B155E}"/>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7FFEEB8E-33EB-EFDD-535F-AB490E892FAF}"/>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0E8DFF3-B67E-F965-46F4-557D3479F376}"/>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3B4CE18B-98B8-7E9B-E3B9-F0BD47893F4E}"/>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58808311-B8DA-74F4-32A3-004F244EA1E0}"/>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14D355B1-9A78-F45D-1D65-B0A9CF273B65}"/>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02A4FC8E-8090-9828-574D-0089AD178C2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1F2EEA7B-E655-243F-8CDE-7CEF7515F089}"/>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8BD41AF2-431A-CCE5-1B2C-CAFEFE55D39F}"/>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9A03983-F660-437B-8FAB-5A684A4A3E01}"/>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8971BC91-F757-DFED-7088-0868F5056FFB}"/>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DDDF8FA9-1CA6-7CE7-3792-40F82709C288}"/>
              </a:ext>
            </a:extLst>
          </p:cNvPr>
          <p:cNvGraphicFramePr>
            <a:graphicFrameLocks noGrp="1"/>
          </p:cNvGraphicFramePr>
          <p:nvPr>
            <p:extLst>
              <p:ext uri="{D42A27DB-BD31-4B8C-83A1-F6EECF244321}">
                <p14:modId xmlns:p14="http://schemas.microsoft.com/office/powerpoint/2010/main" val="883094808"/>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aphicFrame>
        <p:nvGraphicFramePr>
          <p:cNvPr id="4" name="جدول 21">
            <a:extLst>
              <a:ext uri="{FF2B5EF4-FFF2-40B4-BE49-F238E27FC236}">
                <a16:creationId xmlns:a16="http://schemas.microsoft.com/office/drawing/2014/main" id="{7DCAEB67-85BD-71AF-2F93-FB4797B0EE63}"/>
              </a:ext>
            </a:extLst>
          </p:cNvPr>
          <p:cNvGraphicFramePr>
            <a:graphicFrameLocks noGrp="1"/>
          </p:cNvGraphicFramePr>
          <p:nvPr>
            <p:extLst>
              <p:ext uri="{D42A27DB-BD31-4B8C-83A1-F6EECF244321}">
                <p14:modId xmlns:p14="http://schemas.microsoft.com/office/powerpoint/2010/main" val="1590415018"/>
              </p:ext>
            </p:extLst>
          </p:nvPr>
        </p:nvGraphicFramePr>
        <p:xfrm>
          <a:off x="738301" y="1266402"/>
          <a:ext cx="8532723" cy="5147685"/>
        </p:xfrm>
        <a:graphic>
          <a:graphicData uri="http://schemas.openxmlformats.org/drawingml/2006/table">
            <a:tbl>
              <a:tblPr rtl="1" firstRow="1" bandRow="1">
                <a:tableStyleId>{5940675A-B579-460E-94D1-54222C63F5DA}</a:tableStyleId>
              </a:tblPr>
              <a:tblGrid>
                <a:gridCol w="2844241">
                  <a:extLst>
                    <a:ext uri="{9D8B030D-6E8A-4147-A177-3AD203B41FA5}">
                      <a16:colId xmlns:a16="http://schemas.microsoft.com/office/drawing/2014/main" val="159322320"/>
                    </a:ext>
                  </a:extLst>
                </a:gridCol>
                <a:gridCol w="2844241">
                  <a:extLst>
                    <a:ext uri="{9D8B030D-6E8A-4147-A177-3AD203B41FA5}">
                      <a16:colId xmlns:a16="http://schemas.microsoft.com/office/drawing/2014/main" val="2760843535"/>
                    </a:ext>
                  </a:extLst>
                </a:gridCol>
                <a:gridCol w="2844241">
                  <a:extLst>
                    <a:ext uri="{9D8B030D-6E8A-4147-A177-3AD203B41FA5}">
                      <a16:colId xmlns:a16="http://schemas.microsoft.com/office/drawing/2014/main" val="2015785482"/>
                    </a:ext>
                  </a:extLst>
                </a:gridCol>
              </a:tblGrid>
              <a:tr h="786396">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 أريد أن أعرف</a:t>
                      </a:r>
                    </a:p>
                  </a:txBody>
                  <a:tcPr anchor="ctr">
                    <a:solidFill>
                      <a:srgbClr val="A095B1"/>
                    </a:solidFill>
                  </a:tcPr>
                </a:tc>
                <a:tc>
                  <a:txBody>
                    <a:bodyPr/>
                    <a:lstStyle/>
                    <a:p>
                      <a:pPr algn="ctr" rtl="1"/>
                      <a:r>
                        <a:rPr lang="ar-SA" sz="40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ماذا تعلمت</a:t>
                      </a:r>
                    </a:p>
                  </a:txBody>
                  <a:tcPr anchor="ctr">
                    <a:solidFill>
                      <a:srgbClr val="A095B1"/>
                    </a:solidFill>
                  </a:tcPr>
                </a:tc>
                <a:extLst>
                  <a:ext uri="{0D108BD9-81ED-4DB2-BD59-A6C34878D82A}">
                    <a16:rowId xmlns:a16="http://schemas.microsoft.com/office/drawing/2014/main" val="1443021184"/>
                  </a:ext>
                </a:extLst>
              </a:tr>
              <a:tr h="4361289">
                <a:tc>
                  <a:txBody>
                    <a:bodyPr/>
                    <a:lstStyle/>
                    <a:p>
                      <a:pPr rtl="1"/>
                      <a:endParaRPr lang="ar-SA" dirty="0"/>
                    </a:p>
                  </a:txBody>
                  <a:tcPr/>
                </a:tc>
                <a:tc>
                  <a:txBody>
                    <a:bodyPr/>
                    <a:lstStyle/>
                    <a:p>
                      <a:pPr rtl="1"/>
                      <a:endParaRPr lang="ar-SA" dirty="0"/>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5" name="مربع نص 4">
            <a:extLst>
              <a:ext uri="{FF2B5EF4-FFF2-40B4-BE49-F238E27FC236}">
                <a16:creationId xmlns:a16="http://schemas.microsoft.com/office/drawing/2014/main" id="{F8475421-63AD-A70E-6258-7061D97D2F79}"/>
              </a:ext>
            </a:extLst>
          </p:cNvPr>
          <p:cNvSpPr txBox="1"/>
          <p:nvPr/>
        </p:nvSpPr>
        <p:spPr>
          <a:xfrm>
            <a:off x="2756500" y="628164"/>
            <a:ext cx="4598740" cy="707886"/>
          </a:xfrm>
          <a:prstGeom prst="rect">
            <a:avLst/>
          </a:prstGeom>
          <a:noFill/>
        </p:spPr>
        <p:txBody>
          <a:bodyPr wrap="square" rtlCol="1">
            <a:spAutoFit/>
          </a:bodyPr>
          <a:lstStyle/>
          <a:p>
            <a:pPr algn="ctr"/>
            <a:r>
              <a:rPr lang="ar-SA" sz="4000" b="1" dirty="0">
                <a:solidFill>
                  <a:schemeClr val="accent5">
                    <a:lumMod val="60000"/>
                    <a:lumOff val="40000"/>
                  </a:schemeClr>
                </a:solidFill>
                <a:latin typeface="Sakkal Majalla" panose="02000000000000000000" pitchFamily="2" charset="-78"/>
                <a:cs typeface="Sakkal Majalla" panose="02000000000000000000" pitchFamily="2" charset="-78"/>
              </a:rPr>
              <a:t>جدول التعلم</a:t>
            </a:r>
          </a:p>
        </p:txBody>
      </p:sp>
      <p:sp>
        <p:nvSpPr>
          <p:cNvPr id="6" name="مربع نص 5">
            <a:extLst>
              <a:ext uri="{FF2B5EF4-FFF2-40B4-BE49-F238E27FC236}">
                <a16:creationId xmlns:a16="http://schemas.microsoft.com/office/drawing/2014/main" id="{6F30C56F-B286-FD9F-6D91-583C6C1E0AF8}"/>
              </a:ext>
            </a:extLst>
          </p:cNvPr>
          <p:cNvSpPr txBox="1"/>
          <p:nvPr/>
        </p:nvSpPr>
        <p:spPr>
          <a:xfrm rot="16200000">
            <a:off x="-1075983" y="3680306"/>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8" name="صورة 7">
            <a:extLst>
              <a:ext uri="{FF2B5EF4-FFF2-40B4-BE49-F238E27FC236}">
                <a16:creationId xmlns:a16="http://schemas.microsoft.com/office/drawing/2014/main" id="{D2E207D0-C786-59EB-0BAD-D243FBE15F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36" name="مربع نص 35">
            <a:extLst>
              <a:ext uri="{FF2B5EF4-FFF2-40B4-BE49-F238E27FC236}">
                <a16:creationId xmlns:a16="http://schemas.microsoft.com/office/drawing/2014/main" id="{AD909F5A-EECF-8EF1-5D50-0F279E44A87B}"/>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107B32E0-CB76-8322-A14B-9CA9A25D8CD7}"/>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0" name="صورة 9">
            <a:extLst>
              <a:ext uri="{FF2B5EF4-FFF2-40B4-BE49-F238E27FC236}">
                <a16:creationId xmlns:a16="http://schemas.microsoft.com/office/drawing/2014/main" id="{01B0FC84-3852-8E33-7521-B2828CED6120}"/>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spTree>
    <p:extLst>
      <p:ext uri="{BB962C8B-B14F-4D97-AF65-F5344CB8AC3E}">
        <p14:creationId xmlns:p14="http://schemas.microsoft.com/office/powerpoint/2010/main" val="80628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C030-C498-0290-D78B-F339E677C1DA}"/>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C31F7B22-018C-3D44-AA12-9ADE4047DEA0}"/>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ED501C5D-EAED-42B7-2F49-097E8EF786E5}"/>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69D69F6E-B123-2C82-2A0E-6EC01878DCCB}"/>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E375C064-45A4-0F0E-653E-0269E9319002}"/>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A743B910-574A-3E9C-32B5-F30C843AA05D}"/>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7EE5208-4D36-F858-8ADC-E05A62A15CE3}"/>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9C92CC99-62B2-382B-0A01-92AA4BDEDE31}"/>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B13A476A-FDD2-2E75-F512-CE94A7BBD9D9}"/>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DA348FB0-630D-6A86-65B2-D7259E0E8F54}"/>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49295DCC-5206-2C06-ADC1-57EB0D2607AD}"/>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92D0982-0624-1521-E643-8AD333B01E0A}"/>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0EDADFFE-E89C-85A1-3676-23CFFB01A31A}"/>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15F834C6-A0D6-8422-AAE4-37D91E328689}"/>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BA4CF764-4114-6143-4FEA-7DD811AADC5E}"/>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60D1B30-DFB5-8CDB-7C52-6769AC84ECB5}"/>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A523AACD-C11F-595B-326D-9BC921B51B78}"/>
              </a:ext>
            </a:extLst>
          </p:cNvPr>
          <p:cNvGraphicFramePr>
            <a:graphicFrameLocks noGrp="1"/>
          </p:cNvGraphicFramePr>
          <p:nvPr>
            <p:extLst>
              <p:ext uri="{D42A27DB-BD31-4B8C-83A1-F6EECF244321}">
                <p14:modId xmlns:p14="http://schemas.microsoft.com/office/powerpoint/2010/main" val="4154861051"/>
              </p:ext>
            </p:extLst>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619BFEE2-CA40-7D28-8092-2EB7AFAE512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7FF978B-D9BA-8FCE-57E8-0C10C84DA5F0}"/>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AB8720F0-D78D-D977-19E9-C405DF22C9AD}"/>
              </a:ext>
            </a:extLst>
          </p:cNvPr>
          <p:cNvSpPr txBox="1"/>
          <p:nvPr/>
        </p:nvSpPr>
        <p:spPr>
          <a:xfrm>
            <a:off x="6644509" y="753971"/>
            <a:ext cx="2748237" cy="646331"/>
          </a:xfrm>
          <a:prstGeom prst="rect">
            <a:avLst/>
          </a:prstGeom>
          <a:noFill/>
        </p:spPr>
        <p:txBody>
          <a:bodyPr wrap="square" rtlCol="1">
            <a:spAutoFit/>
          </a:bodyPr>
          <a:lstStyle/>
          <a:p>
            <a:r>
              <a:rPr lang="ar-SA" sz="3600" b="1" dirty="0">
                <a:solidFill>
                  <a:schemeClr val="accent5">
                    <a:lumMod val="75000"/>
                  </a:schemeClr>
                </a:solidFill>
                <a:latin typeface="Sakkal Majalla" panose="02000000000000000000" pitchFamily="2" charset="-78"/>
                <a:cs typeface="Sakkal Majalla" panose="02000000000000000000" pitchFamily="2" charset="-78"/>
              </a:rPr>
              <a:t>إثــــــــــــــــــــــــــــــــــــــــــــــراء</a:t>
            </a:r>
            <a:endParaRPr lang="ar-SA" sz="3600" dirty="0">
              <a:solidFill>
                <a:schemeClr val="accent5">
                  <a:lumMod val="75000"/>
                </a:schemeClr>
              </a:solidFill>
            </a:endParaRPr>
          </a:p>
        </p:txBody>
      </p:sp>
      <p:sp>
        <p:nvSpPr>
          <p:cNvPr id="5" name="مربع نص 4">
            <a:extLst>
              <a:ext uri="{FF2B5EF4-FFF2-40B4-BE49-F238E27FC236}">
                <a16:creationId xmlns:a16="http://schemas.microsoft.com/office/drawing/2014/main" id="{ECCC2AED-E4C9-A9A8-9DBD-BCCE036CD2BE}"/>
              </a:ext>
            </a:extLst>
          </p:cNvPr>
          <p:cNvSpPr txBox="1"/>
          <p:nvPr/>
        </p:nvSpPr>
        <p:spPr>
          <a:xfrm>
            <a:off x="9501342" y="943706"/>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6" name="مربع نص 5">
            <a:extLst>
              <a:ext uri="{FF2B5EF4-FFF2-40B4-BE49-F238E27FC236}">
                <a16:creationId xmlns:a16="http://schemas.microsoft.com/office/drawing/2014/main" id="{F5315A19-C8A7-FE60-FD7B-224FCF4DE92D}"/>
              </a:ext>
            </a:extLst>
          </p:cNvPr>
          <p:cNvSpPr txBox="1"/>
          <p:nvPr/>
        </p:nvSpPr>
        <p:spPr>
          <a:xfrm>
            <a:off x="9473394" y="3314738"/>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3" name="صورة 12">
            <a:extLst>
              <a:ext uri="{FF2B5EF4-FFF2-40B4-BE49-F238E27FC236}">
                <a16:creationId xmlns:a16="http://schemas.microsoft.com/office/drawing/2014/main" id="{961E8891-4605-2D98-BA38-DA6DE988FB27}"/>
              </a:ext>
            </a:extLst>
          </p:cNvPr>
          <p:cNvPicPr>
            <a:picLocks noChangeAspect="1"/>
          </p:cNvPicPr>
          <p:nvPr/>
        </p:nvPicPr>
        <p:blipFill>
          <a:blip r:embed="rId4">
            <a:clrChange>
              <a:clrFrom>
                <a:srgbClr val="FEFCEA"/>
              </a:clrFrom>
              <a:clrTo>
                <a:srgbClr val="FEFCEA">
                  <a:alpha val="0"/>
                </a:srgbClr>
              </a:clrTo>
            </a:clrChange>
          </a:blip>
          <a:srcRect t="1603" b="71087"/>
          <a:stretch>
            <a:fillRect/>
          </a:stretch>
        </p:blipFill>
        <p:spPr>
          <a:xfrm>
            <a:off x="9842814" y="2250187"/>
            <a:ext cx="1847478" cy="1011031"/>
          </a:xfrm>
          <a:prstGeom prst="rect">
            <a:avLst/>
          </a:prstGeom>
        </p:spPr>
      </p:pic>
      <p:pic>
        <p:nvPicPr>
          <p:cNvPr id="25" name="صورة 24">
            <a:extLst>
              <a:ext uri="{FF2B5EF4-FFF2-40B4-BE49-F238E27FC236}">
                <a16:creationId xmlns:a16="http://schemas.microsoft.com/office/drawing/2014/main" id="{88175701-CD10-6505-5438-93C52BAF4CB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6132" y="1226709"/>
            <a:ext cx="9026614" cy="2381250"/>
          </a:xfrm>
          <a:prstGeom prst="rect">
            <a:avLst/>
          </a:prstGeom>
        </p:spPr>
      </p:pic>
    </p:spTree>
    <p:extLst>
      <p:ext uri="{BB962C8B-B14F-4D97-AF65-F5344CB8AC3E}">
        <p14:creationId xmlns:p14="http://schemas.microsoft.com/office/powerpoint/2010/main" val="6777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FE6D-98BA-EB30-B33F-DDD01A870069}"/>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1A320D9-82C9-44EF-CAD2-EB19211892C8}"/>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CB5E7E0-1B16-1F27-CB52-3CA35B441101}"/>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F58C5CC2-971D-37FF-0C1E-21B872804A24}"/>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4A877405-D6BA-734D-B180-D1017A56D36C}"/>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F515B8D-C6F4-4E8F-9EC1-3F51D4CB04DA}"/>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DDA435E1-743B-C2F3-2A9B-4DB68BE5B042}"/>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AF4C266B-3AC9-8FCC-8633-3EB68A3077DA}"/>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F8F52E73-2337-4EFD-6AB8-B660011F2E88}"/>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B7392AC8-9FF5-B129-E7D8-0F2C562A6A46}"/>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578F2232-9641-09D2-5AB9-79E451D54E71}"/>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6610CD3-CEA4-77E4-6D02-75C67F8610DF}"/>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42CDDC6F-6AD9-FE9E-21B9-CD4F35E1782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78116FBC-4B56-7785-7A73-CACC1372E757}"/>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0B29494D-A5C5-AEFB-6CD8-F3E57A888C73}"/>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E33ED2AB-090C-4D50-AEAB-58FD598319F4}"/>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86E03CD6-6084-3E70-CCD4-D646EEA327CC}"/>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8F5DA228-ABCC-5DAB-0295-E2F3554A2B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72F61C3-E4F9-4033-B069-C5AE4D36CDC3}"/>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5C1D0D39-36BE-0264-5E5F-E8EF8AEB768C}"/>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F2453867-A3BD-27DA-E5BA-5434C6FFE2A4}"/>
              </a:ext>
            </a:extLst>
          </p:cNvPr>
          <p:cNvSpPr txBox="1"/>
          <p:nvPr/>
        </p:nvSpPr>
        <p:spPr>
          <a:xfrm>
            <a:off x="9571435" y="4175291"/>
            <a:ext cx="2390237" cy="2215991"/>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خصائص الزوايا المتكاملة أو المتتامة.</a:t>
            </a:r>
          </a:p>
        </p:txBody>
      </p:sp>
      <p:pic>
        <p:nvPicPr>
          <p:cNvPr id="12" name="صورة 11">
            <a:extLst>
              <a:ext uri="{FF2B5EF4-FFF2-40B4-BE49-F238E27FC236}">
                <a16:creationId xmlns:a16="http://schemas.microsoft.com/office/drawing/2014/main" id="{407CCF07-E53B-4051-3114-1BBDAC571D44}"/>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14" name="صورة 13">
            <a:extLst>
              <a:ext uri="{FF2B5EF4-FFF2-40B4-BE49-F238E27FC236}">
                <a16:creationId xmlns:a16="http://schemas.microsoft.com/office/drawing/2014/main" id="{56F6D056-8546-C340-EF27-3EEF92A7A03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6257" y="1380755"/>
            <a:ext cx="8998046" cy="2881549"/>
          </a:xfrm>
          <a:prstGeom prst="rect">
            <a:avLst/>
          </a:prstGeom>
        </p:spPr>
      </p:pic>
    </p:spTree>
    <p:extLst>
      <p:ext uri="{BB962C8B-B14F-4D97-AF65-F5344CB8AC3E}">
        <p14:creationId xmlns:p14="http://schemas.microsoft.com/office/powerpoint/2010/main" val="283549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D9410-4FD0-B1FB-5012-07007E4B617E}"/>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7C7DFE47-0BBC-7E6B-3087-AFCF1E41617E}"/>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474D2234-A9A1-4D96-5AD5-786805652FDE}"/>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86220A86-4A01-CB8C-7CA7-1F73BA59C745}"/>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F2BB0C2-C750-CCB4-9004-C04BAE86EA67}"/>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935EEA40-472D-5188-A693-A4A5F4960E6B}"/>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3D0F42D8-16E8-6C88-0E90-B28C0F604136}"/>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4FCE2E7E-2A62-8DA0-9479-771AE26BED49}"/>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291E3EBB-FD5D-F21F-B96A-4DF364A5E66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273DC185-1C00-3946-06B4-ED4DB96F38BC}"/>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AFECAFA7-2314-B489-8165-5D15171E4858}"/>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F31B4B04-34D3-E5E0-D88C-331F2D0F3A5E}"/>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3085F3BD-336D-CC67-A048-10EBCD0EA014}"/>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3727665E-EFD1-F1BA-9836-889B21C66F73}"/>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A3E8271A-05A3-8EC3-072B-0D11E67CA305}"/>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1A3064EA-0919-80A0-71EA-027F2A9FC517}"/>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47F490D3-109A-6065-C21D-55CBB6DB29D8}"/>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C0C99841-529A-C295-2E6C-E31ADBE3256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30C96D1-B8DB-784E-E2F2-8BE65106A1C9}"/>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A2F898CE-A527-C3FD-7E52-7E469BEC2E8E}"/>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8C6467BF-1BEC-0274-136C-0597B94F2736}"/>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12" name="صورة 11">
            <a:extLst>
              <a:ext uri="{FF2B5EF4-FFF2-40B4-BE49-F238E27FC236}">
                <a16:creationId xmlns:a16="http://schemas.microsoft.com/office/drawing/2014/main" id="{8FAA856A-B64A-A954-11EA-5389C6BBC102}"/>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6" name="صورة 5">
            <a:extLst>
              <a:ext uri="{FF2B5EF4-FFF2-40B4-BE49-F238E27FC236}">
                <a16:creationId xmlns:a16="http://schemas.microsoft.com/office/drawing/2014/main" id="{B1D136D3-D7C7-4193-8611-A901803F418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5763" y="969402"/>
            <a:ext cx="8978540" cy="4962767"/>
          </a:xfrm>
          <a:prstGeom prst="rect">
            <a:avLst/>
          </a:prstGeom>
        </p:spPr>
      </p:pic>
    </p:spTree>
    <p:extLst>
      <p:ext uri="{BB962C8B-B14F-4D97-AF65-F5344CB8AC3E}">
        <p14:creationId xmlns:p14="http://schemas.microsoft.com/office/powerpoint/2010/main" val="208499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2B5BD-D833-467E-7DBF-BDAAC24EA490}"/>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010C6793-D4ED-F87D-BD2D-1FF423B9BE4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AE2052C0-B65C-420F-EB93-D10A999D9707}"/>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4B2F217E-B971-D055-196E-8CB5D931FF19}"/>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C034842B-D974-7235-619A-C3FBC997204E}"/>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E2972469-C49F-99E4-7992-DFBD52C0EA0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E2C2A6D6-213D-77A3-D7E6-ED9B61360BB4}"/>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26" name="مستطيل 25">
            <a:extLst>
              <a:ext uri="{FF2B5EF4-FFF2-40B4-BE49-F238E27FC236}">
                <a16:creationId xmlns:a16="http://schemas.microsoft.com/office/drawing/2014/main" id="{5FB2034A-FF3D-FC66-3C88-68E4892B0BC2}"/>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CCDAED5D-418D-1D71-F506-1E4318D17C5A}"/>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3BAEE9E9-E162-14A9-5F83-796FB259D1D9}"/>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B7AA47D1-4C0A-A7B4-9AC1-E62AA4664486}"/>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4CC4D113-BB2E-7F44-C7FC-DBB7524CD916}"/>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6C51BF4F-B173-DAE3-8D6E-53B5B6534DD1}"/>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C7EF1D03-1508-4552-64BE-EFFABA58C2AB}"/>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sp>
        <p:nvSpPr>
          <p:cNvPr id="30" name="سهم: بشكل رتبة عسكرية 29">
            <a:extLst>
              <a:ext uri="{FF2B5EF4-FFF2-40B4-BE49-F238E27FC236}">
                <a16:creationId xmlns:a16="http://schemas.microsoft.com/office/drawing/2014/main" id="{3A15A4C5-DF32-F85E-74BF-727F1AEA81AA}"/>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42C3B1E5-7AB1-84E0-2A31-5E5E8F03C66F}"/>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graphicFrame>
        <p:nvGraphicFramePr>
          <p:cNvPr id="2" name="جدول 1">
            <a:extLst>
              <a:ext uri="{FF2B5EF4-FFF2-40B4-BE49-F238E27FC236}">
                <a16:creationId xmlns:a16="http://schemas.microsoft.com/office/drawing/2014/main" id="{57FD5CB9-4810-7768-6BCA-E82DE748876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pic>
        <p:nvPicPr>
          <p:cNvPr id="8" name="صورة 7">
            <a:extLst>
              <a:ext uri="{FF2B5EF4-FFF2-40B4-BE49-F238E27FC236}">
                <a16:creationId xmlns:a16="http://schemas.microsoft.com/office/drawing/2014/main" id="{C24BE5C5-A634-DED8-12D8-FA1579B6BE3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10" name="مربع نص 9">
            <a:extLst>
              <a:ext uri="{FF2B5EF4-FFF2-40B4-BE49-F238E27FC236}">
                <a16:creationId xmlns:a16="http://schemas.microsoft.com/office/drawing/2014/main" id="{81BA78ED-B03C-1EA7-FDB2-951AD74CAC7D}"/>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sp>
        <p:nvSpPr>
          <p:cNvPr id="4" name="مربع نص 3">
            <a:extLst>
              <a:ext uri="{FF2B5EF4-FFF2-40B4-BE49-F238E27FC236}">
                <a16:creationId xmlns:a16="http://schemas.microsoft.com/office/drawing/2014/main" id="{25601C1E-8007-527F-63A8-8EAFC07F0431}"/>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9" name="مربع نص 8">
            <a:extLst>
              <a:ext uri="{FF2B5EF4-FFF2-40B4-BE49-F238E27FC236}">
                <a16:creationId xmlns:a16="http://schemas.microsoft.com/office/drawing/2014/main" id="{550EFDD5-8B46-5910-D878-4647C6585A90}"/>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12" name="صورة 11">
            <a:extLst>
              <a:ext uri="{FF2B5EF4-FFF2-40B4-BE49-F238E27FC236}">
                <a16:creationId xmlns:a16="http://schemas.microsoft.com/office/drawing/2014/main" id="{1765DC7E-8142-E49F-9793-CA05589BB5D8}"/>
              </a:ext>
            </a:extLst>
          </p:cNvPr>
          <p:cNvPicPr>
            <a:picLocks noChangeAspect="1"/>
          </p:cNvPicPr>
          <p:nvPr/>
        </p:nvPicPr>
        <p:blipFill>
          <a:blip r:embed="rId4">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6" name="صورة 5">
            <a:extLst>
              <a:ext uri="{FF2B5EF4-FFF2-40B4-BE49-F238E27FC236}">
                <a16:creationId xmlns:a16="http://schemas.microsoft.com/office/drawing/2014/main" id="{E2ABA27E-BF56-E5DE-73F5-611FEA5E2C9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6237" y="1714500"/>
            <a:ext cx="9021859" cy="3429000"/>
          </a:xfrm>
          <a:prstGeom prst="rect">
            <a:avLst/>
          </a:prstGeom>
        </p:spPr>
      </p:pic>
    </p:spTree>
    <p:extLst>
      <p:ext uri="{BB962C8B-B14F-4D97-AF65-F5344CB8AC3E}">
        <p14:creationId xmlns:p14="http://schemas.microsoft.com/office/powerpoint/2010/main" val="191607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B4D2-60DD-CFCB-BFEC-57FBD91706B7}"/>
            </a:ext>
          </a:extLst>
        </p:cNvPr>
        <p:cNvGrpSpPr/>
        <p:nvPr/>
      </p:nvGrpSpPr>
      <p:grpSpPr>
        <a:xfrm>
          <a:off x="0" y="0"/>
          <a:ext cx="0" cy="0"/>
          <a:chOff x="0" y="0"/>
          <a:chExt cx="0" cy="0"/>
        </a:xfrm>
      </p:grpSpPr>
      <p:sp>
        <p:nvSpPr>
          <p:cNvPr id="33" name="سهم: بشكل رتبة عسكرية 32">
            <a:extLst>
              <a:ext uri="{FF2B5EF4-FFF2-40B4-BE49-F238E27FC236}">
                <a16:creationId xmlns:a16="http://schemas.microsoft.com/office/drawing/2014/main" id="{57775238-4278-B541-82E8-40A851866109}"/>
              </a:ext>
            </a:extLst>
          </p:cNvPr>
          <p:cNvSpPr/>
          <p:nvPr/>
        </p:nvSpPr>
        <p:spPr>
          <a:xfrm flipH="1">
            <a:off x="886961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DF5"/>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 name="مربع نص 2">
            <a:extLst>
              <a:ext uri="{FF2B5EF4-FFF2-40B4-BE49-F238E27FC236}">
                <a16:creationId xmlns:a16="http://schemas.microsoft.com/office/drawing/2014/main" id="{899A733E-058B-328B-24A1-8DB252D38200}"/>
              </a:ext>
            </a:extLst>
          </p:cNvPr>
          <p:cNvSpPr txBox="1"/>
          <p:nvPr/>
        </p:nvSpPr>
        <p:spPr>
          <a:xfrm>
            <a:off x="9248930"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حـــــــــــــــل الواجـــــــــــــب</a:t>
            </a:r>
          </a:p>
        </p:txBody>
      </p:sp>
      <p:sp>
        <p:nvSpPr>
          <p:cNvPr id="32" name="سهم: بشكل رتبة عسكرية 31">
            <a:extLst>
              <a:ext uri="{FF2B5EF4-FFF2-40B4-BE49-F238E27FC236}">
                <a16:creationId xmlns:a16="http://schemas.microsoft.com/office/drawing/2014/main" id="{8FEA3C0E-C44B-4569-CC5D-4EB510B8AE76}"/>
              </a:ext>
            </a:extLst>
          </p:cNvPr>
          <p:cNvSpPr/>
          <p:nvPr/>
        </p:nvSpPr>
        <p:spPr>
          <a:xfrm flipH="1">
            <a:off x="742882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EAFE"/>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2" name="مربع نص 51">
            <a:extLst>
              <a:ext uri="{FF2B5EF4-FFF2-40B4-BE49-F238E27FC236}">
                <a16:creationId xmlns:a16="http://schemas.microsoft.com/office/drawing/2014/main" id="{5716AB36-54EA-343E-7DC8-34634311F060}"/>
              </a:ext>
            </a:extLst>
          </p:cNvPr>
          <p:cNvSpPr txBox="1"/>
          <p:nvPr/>
        </p:nvSpPr>
        <p:spPr>
          <a:xfrm>
            <a:off x="7765708" y="40563"/>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اختبــــــــــار قصــــــــــــــــــــــــير</a:t>
            </a:r>
          </a:p>
        </p:txBody>
      </p:sp>
      <p:sp>
        <p:nvSpPr>
          <p:cNvPr id="31" name="سهم: بشكل رتبة عسكرية 30">
            <a:extLst>
              <a:ext uri="{FF2B5EF4-FFF2-40B4-BE49-F238E27FC236}">
                <a16:creationId xmlns:a16="http://schemas.microsoft.com/office/drawing/2014/main" id="{F239E609-6D47-87DC-E19F-6881A520A7C3}"/>
              </a:ext>
            </a:extLst>
          </p:cNvPr>
          <p:cNvSpPr/>
          <p:nvPr/>
        </p:nvSpPr>
        <p:spPr>
          <a:xfrm flipH="1">
            <a:off x="5988028"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DE9D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3" name="مربع نص 52">
            <a:extLst>
              <a:ext uri="{FF2B5EF4-FFF2-40B4-BE49-F238E27FC236}">
                <a16:creationId xmlns:a16="http://schemas.microsoft.com/office/drawing/2014/main" id="{9BBD8851-E219-1DE9-6EC6-9A2716CDF747}"/>
              </a:ext>
            </a:extLst>
          </p:cNvPr>
          <p:cNvSpPr txBox="1"/>
          <p:nvPr/>
        </p:nvSpPr>
        <p:spPr>
          <a:xfrm>
            <a:off x="6242609" y="64338"/>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الـــــــــــــــــــرئيـــــــسيــــــــــــــــــــــــة</a:t>
            </a:r>
          </a:p>
        </p:txBody>
      </p:sp>
      <p:sp>
        <p:nvSpPr>
          <p:cNvPr id="30" name="سهم: بشكل رتبة عسكرية 29">
            <a:extLst>
              <a:ext uri="{FF2B5EF4-FFF2-40B4-BE49-F238E27FC236}">
                <a16:creationId xmlns:a16="http://schemas.microsoft.com/office/drawing/2014/main" id="{78F7B5C3-AB85-38FB-B0C2-D25458B44128}"/>
              </a:ext>
            </a:extLst>
          </p:cNvPr>
          <p:cNvSpPr/>
          <p:nvPr/>
        </p:nvSpPr>
        <p:spPr>
          <a:xfrm flipH="1">
            <a:off x="4547234"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FFFFCC"/>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4" name="مربع نص 53">
            <a:extLst>
              <a:ext uri="{FF2B5EF4-FFF2-40B4-BE49-F238E27FC236}">
                <a16:creationId xmlns:a16="http://schemas.microsoft.com/office/drawing/2014/main" id="{591C84CE-91E8-C850-D188-3D5909904F00}"/>
              </a:ext>
            </a:extLst>
          </p:cNvPr>
          <p:cNvSpPr txBox="1"/>
          <p:nvPr/>
        </p:nvSpPr>
        <p:spPr>
          <a:xfrm>
            <a:off x="4909786"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التهــــــــــيــــــــــــــئــــــــــــــــــــــــــــــــــة</a:t>
            </a:r>
          </a:p>
        </p:txBody>
      </p:sp>
      <p:sp>
        <p:nvSpPr>
          <p:cNvPr id="26" name="مستطيل 25">
            <a:extLst>
              <a:ext uri="{FF2B5EF4-FFF2-40B4-BE49-F238E27FC236}">
                <a16:creationId xmlns:a16="http://schemas.microsoft.com/office/drawing/2014/main" id="{76F0DE14-5074-FDF3-AF73-3F9492386BB3}"/>
              </a:ext>
            </a:extLst>
          </p:cNvPr>
          <p:cNvSpPr/>
          <p:nvPr/>
        </p:nvSpPr>
        <p:spPr>
          <a:xfrm>
            <a:off x="224852" y="312821"/>
            <a:ext cx="11775819" cy="6419449"/>
          </a:xfrm>
          <a:custGeom>
            <a:avLst/>
            <a:gdLst>
              <a:gd name="connsiteX0" fmla="*/ 0 w 11775819"/>
              <a:gd name="connsiteY0" fmla="*/ 0 h 6419449"/>
              <a:gd name="connsiteX1" fmla="*/ 810453 w 11775819"/>
              <a:gd name="connsiteY1" fmla="*/ 0 h 6419449"/>
              <a:gd name="connsiteX2" fmla="*/ 1620907 w 11775819"/>
              <a:gd name="connsiteY2" fmla="*/ 0 h 6419449"/>
              <a:gd name="connsiteX3" fmla="*/ 2195844 w 11775819"/>
              <a:gd name="connsiteY3" fmla="*/ 0 h 6419449"/>
              <a:gd name="connsiteX4" fmla="*/ 2770781 w 11775819"/>
              <a:gd name="connsiteY4" fmla="*/ 0 h 6419449"/>
              <a:gd name="connsiteX5" fmla="*/ 3581234 w 11775819"/>
              <a:gd name="connsiteY5" fmla="*/ 0 h 6419449"/>
              <a:gd name="connsiteX6" fmla="*/ 4273930 w 11775819"/>
              <a:gd name="connsiteY6" fmla="*/ 0 h 6419449"/>
              <a:gd name="connsiteX7" fmla="*/ 4731108 w 11775819"/>
              <a:gd name="connsiteY7" fmla="*/ 0 h 6419449"/>
              <a:gd name="connsiteX8" fmla="*/ 5659320 w 11775819"/>
              <a:gd name="connsiteY8" fmla="*/ 0 h 6419449"/>
              <a:gd name="connsiteX9" fmla="*/ 6587532 w 11775819"/>
              <a:gd name="connsiteY9" fmla="*/ 0 h 6419449"/>
              <a:gd name="connsiteX10" fmla="*/ 7280227 w 11775819"/>
              <a:gd name="connsiteY10" fmla="*/ 0 h 6419449"/>
              <a:gd name="connsiteX11" fmla="*/ 8090680 w 11775819"/>
              <a:gd name="connsiteY11" fmla="*/ 0 h 6419449"/>
              <a:gd name="connsiteX12" fmla="*/ 8901134 w 11775819"/>
              <a:gd name="connsiteY12" fmla="*/ 0 h 6419449"/>
              <a:gd name="connsiteX13" fmla="*/ 9476071 w 11775819"/>
              <a:gd name="connsiteY13" fmla="*/ 0 h 6419449"/>
              <a:gd name="connsiteX14" fmla="*/ 10168766 w 11775819"/>
              <a:gd name="connsiteY14" fmla="*/ 0 h 6419449"/>
              <a:gd name="connsiteX15" fmla="*/ 10861461 w 11775819"/>
              <a:gd name="connsiteY15" fmla="*/ 0 h 6419449"/>
              <a:gd name="connsiteX16" fmla="*/ 11775819 w 11775819"/>
              <a:gd name="connsiteY16" fmla="*/ 0 h 6419449"/>
              <a:gd name="connsiteX17" fmla="*/ 11775819 w 11775819"/>
              <a:gd name="connsiteY17" fmla="*/ 641945 h 6419449"/>
              <a:gd name="connsiteX18" fmla="*/ 11775819 w 11775819"/>
              <a:gd name="connsiteY18" fmla="*/ 1412279 h 6419449"/>
              <a:gd name="connsiteX19" fmla="*/ 11775819 w 11775819"/>
              <a:gd name="connsiteY19" fmla="*/ 2118418 h 6419449"/>
              <a:gd name="connsiteX20" fmla="*/ 11775819 w 11775819"/>
              <a:gd name="connsiteY20" fmla="*/ 2696169 h 6419449"/>
              <a:gd name="connsiteX21" fmla="*/ 11775819 w 11775819"/>
              <a:gd name="connsiteY21" fmla="*/ 3145530 h 6419449"/>
              <a:gd name="connsiteX22" fmla="*/ 11775819 w 11775819"/>
              <a:gd name="connsiteY22" fmla="*/ 3787475 h 6419449"/>
              <a:gd name="connsiteX23" fmla="*/ 11775819 w 11775819"/>
              <a:gd name="connsiteY23" fmla="*/ 4365225 h 6419449"/>
              <a:gd name="connsiteX24" fmla="*/ 11775819 w 11775819"/>
              <a:gd name="connsiteY24" fmla="*/ 5135559 h 6419449"/>
              <a:gd name="connsiteX25" fmla="*/ 11775819 w 11775819"/>
              <a:gd name="connsiteY25" fmla="*/ 6419449 h 6419449"/>
              <a:gd name="connsiteX26" fmla="*/ 10847607 w 11775819"/>
              <a:gd name="connsiteY26" fmla="*/ 6419449 h 6419449"/>
              <a:gd name="connsiteX27" fmla="*/ 10037154 w 11775819"/>
              <a:gd name="connsiteY27" fmla="*/ 6419449 h 6419449"/>
              <a:gd name="connsiteX28" fmla="*/ 9344459 w 11775819"/>
              <a:gd name="connsiteY28" fmla="*/ 6419449 h 6419449"/>
              <a:gd name="connsiteX29" fmla="*/ 8651763 w 11775819"/>
              <a:gd name="connsiteY29" fmla="*/ 6419449 h 6419449"/>
              <a:gd name="connsiteX30" fmla="*/ 7723552 w 11775819"/>
              <a:gd name="connsiteY30" fmla="*/ 6419449 h 6419449"/>
              <a:gd name="connsiteX31" fmla="*/ 6795340 w 11775819"/>
              <a:gd name="connsiteY31" fmla="*/ 6419449 h 6419449"/>
              <a:gd name="connsiteX32" fmla="*/ 6338161 w 11775819"/>
              <a:gd name="connsiteY32" fmla="*/ 6419449 h 6419449"/>
              <a:gd name="connsiteX33" fmla="*/ 5880983 w 11775819"/>
              <a:gd name="connsiteY33" fmla="*/ 6419449 h 6419449"/>
              <a:gd name="connsiteX34" fmla="*/ 5070529 w 11775819"/>
              <a:gd name="connsiteY34" fmla="*/ 6419449 h 6419449"/>
              <a:gd name="connsiteX35" fmla="*/ 4613350 w 11775819"/>
              <a:gd name="connsiteY35" fmla="*/ 6419449 h 6419449"/>
              <a:gd name="connsiteX36" fmla="*/ 4273930 w 11775819"/>
              <a:gd name="connsiteY36" fmla="*/ 6419449 h 6419449"/>
              <a:gd name="connsiteX37" fmla="*/ 3345718 w 11775819"/>
              <a:gd name="connsiteY37" fmla="*/ 6419449 h 6419449"/>
              <a:gd name="connsiteX38" fmla="*/ 2417506 w 11775819"/>
              <a:gd name="connsiteY38" fmla="*/ 6419449 h 6419449"/>
              <a:gd name="connsiteX39" fmla="*/ 1489295 w 11775819"/>
              <a:gd name="connsiteY39" fmla="*/ 6419449 h 6419449"/>
              <a:gd name="connsiteX40" fmla="*/ 678841 w 11775819"/>
              <a:gd name="connsiteY40" fmla="*/ 6419449 h 6419449"/>
              <a:gd name="connsiteX41" fmla="*/ 0 w 11775819"/>
              <a:gd name="connsiteY41" fmla="*/ 6419449 h 6419449"/>
              <a:gd name="connsiteX42" fmla="*/ 0 w 11775819"/>
              <a:gd name="connsiteY42" fmla="*/ 5777504 h 6419449"/>
              <a:gd name="connsiteX43" fmla="*/ 0 w 11775819"/>
              <a:gd name="connsiteY43" fmla="*/ 5135559 h 6419449"/>
              <a:gd name="connsiteX44" fmla="*/ 0 w 11775819"/>
              <a:gd name="connsiteY44" fmla="*/ 4429420 h 6419449"/>
              <a:gd name="connsiteX45" fmla="*/ 0 w 11775819"/>
              <a:gd name="connsiteY45" fmla="*/ 3851669 h 6419449"/>
              <a:gd name="connsiteX46" fmla="*/ 0 w 11775819"/>
              <a:gd name="connsiteY46" fmla="*/ 3081336 h 6419449"/>
              <a:gd name="connsiteX47" fmla="*/ 0 w 11775819"/>
              <a:gd name="connsiteY47" fmla="*/ 2311002 h 6419449"/>
              <a:gd name="connsiteX48" fmla="*/ 0 w 11775819"/>
              <a:gd name="connsiteY48" fmla="*/ 1540668 h 6419449"/>
              <a:gd name="connsiteX49" fmla="*/ 0 w 11775819"/>
              <a:gd name="connsiteY49" fmla="*/ 962917 h 6419449"/>
              <a:gd name="connsiteX50" fmla="*/ 0 w 11775819"/>
              <a:gd name="connsiteY50" fmla="*/ 0 h 6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775819" h="6419449" fill="none" extrusionOk="0">
                <a:moveTo>
                  <a:pt x="0" y="0"/>
                </a:moveTo>
                <a:cubicBezTo>
                  <a:pt x="289838" y="-33106"/>
                  <a:pt x="522246" y="27096"/>
                  <a:pt x="810453" y="0"/>
                </a:cubicBezTo>
                <a:cubicBezTo>
                  <a:pt x="1098660" y="-27096"/>
                  <a:pt x="1366998" y="21362"/>
                  <a:pt x="1620907" y="0"/>
                </a:cubicBezTo>
                <a:cubicBezTo>
                  <a:pt x="1874816" y="-21362"/>
                  <a:pt x="1929640" y="15253"/>
                  <a:pt x="2195844" y="0"/>
                </a:cubicBezTo>
                <a:cubicBezTo>
                  <a:pt x="2462048" y="-15253"/>
                  <a:pt x="2547887" y="-5753"/>
                  <a:pt x="2770781" y="0"/>
                </a:cubicBezTo>
                <a:cubicBezTo>
                  <a:pt x="2993675" y="5753"/>
                  <a:pt x="3196074" y="-18004"/>
                  <a:pt x="3581234" y="0"/>
                </a:cubicBezTo>
                <a:cubicBezTo>
                  <a:pt x="3966394" y="18004"/>
                  <a:pt x="4056686" y="18395"/>
                  <a:pt x="4273930" y="0"/>
                </a:cubicBezTo>
                <a:cubicBezTo>
                  <a:pt x="4491174" y="-18395"/>
                  <a:pt x="4636963" y="1782"/>
                  <a:pt x="4731108" y="0"/>
                </a:cubicBezTo>
                <a:cubicBezTo>
                  <a:pt x="4825253" y="-1782"/>
                  <a:pt x="5307587" y="9924"/>
                  <a:pt x="5659320" y="0"/>
                </a:cubicBezTo>
                <a:cubicBezTo>
                  <a:pt x="6011053" y="-9924"/>
                  <a:pt x="6302459" y="3347"/>
                  <a:pt x="6587532" y="0"/>
                </a:cubicBezTo>
                <a:cubicBezTo>
                  <a:pt x="6872605" y="-3347"/>
                  <a:pt x="7106548" y="19056"/>
                  <a:pt x="7280227" y="0"/>
                </a:cubicBezTo>
                <a:cubicBezTo>
                  <a:pt x="7453907" y="-19056"/>
                  <a:pt x="7896126" y="-25607"/>
                  <a:pt x="8090680" y="0"/>
                </a:cubicBezTo>
                <a:cubicBezTo>
                  <a:pt x="8285234" y="25607"/>
                  <a:pt x="8497142" y="16586"/>
                  <a:pt x="8901134" y="0"/>
                </a:cubicBezTo>
                <a:cubicBezTo>
                  <a:pt x="9305126" y="-16586"/>
                  <a:pt x="9200039" y="-18048"/>
                  <a:pt x="9476071" y="0"/>
                </a:cubicBezTo>
                <a:cubicBezTo>
                  <a:pt x="9752103" y="18048"/>
                  <a:pt x="9839118" y="-25353"/>
                  <a:pt x="10168766" y="0"/>
                </a:cubicBezTo>
                <a:cubicBezTo>
                  <a:pt x="10498414" y="25353"/>
                  <a:pt x="10669033" y="-29357"/>
                  <a:pt x="10861461" y="0"/>
                </a:cubicBezTo>
                <a:cubicBezTo>
                  <a:pt x="11053890" y="29357"/>
                  <a:pt x="11344088" y="-10480"/>
                  <a:pt x="11775819" y="0"/>
                </a:cubicBezTo>
                <a:cubicBezTo>
                  <a:pt x="11793222" y="231986"/>
                  <a:pt x="11754214" y="355311"/>
                  <a:pt x="11775819" y="641945"/>
                </a:cubicBezTo>
                <a:cubicBezTo>
                  <a:pt x="11797424" y="928579"/>
                  <a:pt x="11744218" y="1065487"/>
                  <a:pt x="11775819" y="1412279"/>
                </a:cubicBezTo>
                <a:cubicBezTo>
                  <a:pt x="11807420" y="1759071"/>
                  <a:pt x="11807651" y="1964741"/>
                  <a:pt x="11775819" y="2118418"/>
                </a:cubicBezTo>
                <a:cubicBezTo>
                  <a:pt x="11743987" y="2272095"/>
                  <a:pt x="11790988" y="2445750"/>
                  <a:pt x="11775819" y="2696169"/>
                </a:cubicBezTo>
                <a:cubicBezTo>
                  <a:pt x="11760650" y="2946588"/>
                  <a:pt x="11788204" y="2989092"/>
                  <a:pt x="11775819" y="3145530"/>
                </a:cubicBezTo>
                <a:cubicBezTo>
                  <a:pt x="11763434" y="3301968"/>
                  <a:pt x="11762617" y="3474766"/>
                  <a:pt x="11775819" y="3787475"/>
                </a:cubicBezTo>
                <a:cubicBezTo>
                  <a:pt x="11789021" y="4100184"/>
                  <a:pt x="11764740" y="4131110"/>
                  <a:pt x="11775819" y="4365225"/>
                </a:cubicBezTo>
                <a:cubicBezTo>
                  <a:pt x="11786899" y="4599340"/>
                  <a:pt x="11804891" y="4897475"/>
                  <a:pt x="11775819" y="5135559"/>
                </a:cubicBezTo>
                <a:cubicBezTo>
                  <a:pt x="11746747" y="5373643"/>
                  <a:pt x="11741546" y="5824447"/>
                  <a:pt x="11775819" y="6419449"/>
                </a:cubicBezTo>
                <a:cubicBezTo>
                  <a:pt x="11315723" y="6417918"/>
                  <a:pt x="11302299" y="6465124"/>
                  <a:pt x="10847607" y="6419449"/>
                </a:cubicBezTo>
                <a:cubicBezTo>
                  <a:pt x="10392915" y="6373774"/>
                  <a:pt x="10210696" y="6453437"/>
                  <a:pt x="10037154" y="6419449"/>
                </a:cubicBezTo>
                <a:cubicBezTo>
                  <a:pt x="9863612" y="6385461"/>
                  <a:pt x="9657013" y="6436951"/>
                  <a:pt x="9344459" y="6419449"/>
                </a:cubicBezTo>
                <a:cubicBezTo>
                  <a:pt x="9031905" y="6401947"/>
                  <a:pt x="8876058" y="6390633"/>
                  <a:pt x="8651763" y="6419449"/>
                </a:cubicBezTo>
                <a:cubicBezTo>
                  <a:pt x="8427468" y="6448265"/>
                  <a:pt x="8046326" y="6378869"/>
                  <a:pt x="7723552" y="6419449"/>
                </a:cubicBezTo>
                <a:cubicBezTo>
                  <a:pt x="7400778" y="6460029"/>
                  <a:pt x="7225002" y="6388877"/>
                  <a:pt x="6795340" y="6419449"/>
                </a:cubicBezTo>
                <a:cubicBezTo>
                  <a:pt x="6365678" y="6450021"/>
                  <a:pt x="6557322" y="6438388"/>
                  <a:pt x="6338161" y="6419449"/>
                </a:cubicBezTo>
                <a:cubicBezTo>
                  <a:pt x="6119000" y="6400510"/>
                  <a:pt x="6102903" y="6410508"/>
                  <a:pt x="5880983" y="6419449"/>
                </a:cubicBezTo>
                <a:cubicBezTo>
                  <a:pt x="5659063" y="6428390"/>
                  <a:pt x="5323062" y="6397318"/>
                  <a:pt x="5070529" y="6419449"/>
                </a:cubicBezTo>
                <a:cubicBezTo>
                  <a:pt x="4817996" y="6441580"/>
                  <a:pt x="4830666" y="6428423"/>
                  <a:pt x="4613350" y="6419449"/>
                </a:cubicBezTo>
                <a:cubicBezTo>
                  <a:pt x="4396034" y="6410475"/>
                  <a:pt x="4368483" y="6422224"/>
                  <a:pt x="4273930" y="6419449"/>
                </a:cubicBezTo>
                <a:cubicBezTo>
                  <a:pt x="4179377" y="6416674"/>
                  <a:pt x="3575967" y="6460584"/>
                  <a:pt x="3345718" y="6419449"/>
                </a:cubicBezTo>
                <a:cubicBezTo>
                  <a:pt x="3115469" y="6378314"/>
                  <a:pt x="2658173" y="6374501"/>
                  <a:pt x="2417506" y="6419449"/>
                </a:cubicBezTo>
                <a:cubicBezTo>
                  <a:pt x="2176839" y="6464397"/>
                  <a:pt x="1771375" y="6412076"/>
                  <a:pt x="1489295" y="6419449"/>
                </a:cubicBezTo>
                <a:cubicBezTo>
                  <a:pt x="1207215" y="6426822"/>
                  <a:pt x="841733" y="6409428"/>
                  <a:pt x="678841" y="6419449"/>
                </a:cubicBezTo>
                <a:cubicBezTo>
                  <a:pt x="515949" y="6429470"/>
                  <a:pt x="234889" y="6420416"/>
                  <a:pt x="0" y="6419449"/>
                </a:cubicBezTo>
                <a:cubicBezTo>
                  <a:pt x="11452" y="6182211"/>
                  <a:pt x="-19359" y="5918479"/>
                  <a:pt x="0" y="5777504"/>
                </a:cubicBezTo>
                <a:cubicBezTo>
                  <a:pt x="19359" y="5636530"/>
                  <a:pt x="-30380" y="5273178"/>
                  <a:pt x="0" y="5135559"/>
                </a:cubicBezTo>
                <a:cubicBezTo>
                  <a:pt x="30380" y="4997940"/>
                  <a:pt x="-13671" y="4754059"/>
                  <a:pt x="0" y="4429420"/>
                </a:cubicBezTo>
                <a:cubicBezTo>
                  <a:pt x="13671" y="4104781"/>
                  <a:pt x="-12423" y="4055918"/>
                  <a:pt x="0" y="3851669"/>
                </a:cubicBezTo>
                <a:cubicBezTo>
                  <a:pt x="12423" y="3647420"/>
                  <a:pt x="-37794" y="3309887"/>
                  <a:pt x="0" y="3081336"/>
                </a:cubicBezTo>
                <a:cubicBezTo>
                  <a:pt x="37794" y="2852785"/>
                  <a:pt x="-16347" y="2675751"/>
                  <a:pt x="0" y="2311002"/>
                </a:cubicBezTo>
                <a:cubicBezTo>
                  <a:pt x="16347" y="1946253"/>
                  <a:pt x="14834" y="1784736"/>
                  <a:pt x="0" y="1540668"/>
                </a:cubicBezTo>
                <a:cubicBezTo>
                  <a:pt x="-14834" y="1296600"/>
                  <a:pt x="20956" y="1143514"/>
                  <a:pt x="0" y="962917"/>
                </a:cubicBezTo>
                <a:cubicBezTo>
                  <a:pt x="-20956" y="782320"/>
                  <a:pt x="10281" y="267164"/>
                  <a:pt x="0" y="0"/>
                </a:cubicBezTo>
                <a:close/>
              </a:path>
              <a:path w="11775819" h="6419449" stroke="0" extrusionOk="0">
                <a:moveTo>
                  <a:pt x="0" y="0"/>
                </a:moveTo>
                <a:cubicBezTo>
                  <a:pt x="249632" y="1047"/>
                  <a:pt x="384507" y="-13422"/>
                  <a:pt x="574937" y="0"/>
                </a:cubicBezTo>
                <a:cubicBezTo>
                  <a:pt x="765367" y="13422"/>
                  <a:pt x="771544" y="-5817"/>
                  <a:pt x="914358" y="0"/>
                </a:cubicBezTo>
                <a:cubicBezTo>
                  <a:pt x="1057172" y="5817"/>
                  <a:pt x="1336683" y="16815"/>
                  <a:pt x="1489295" y="0"/>
                </a:cubicBezTo>
                <a:cubicBezTo>
                  <a:pt x="1641907" y="-16815"/>
                  <a:pt x="1845716" y="20134"/>
                  <a:pt x="1946474" y="0"/>
                </a:cubicBezTo>
                <a:cubicBezTo>
                  <a:pt x="2047232" y="-20134"/>
                  <a:pt x="2400066" y="-28515"/>
                  <a:pt x="2521411" y="0"/>
                </a:cubicBezTo>
                <a:cubicBezTo>
                  <a:pt x="2642756" y="28515"/>
                  <a:pt x="2837597" y="-10934"/>
                  <a:pt x="2978590" y="0"/>
                </a:cubicBezTo>
                <a:cubicBezTo>
                  <a:pt x="3119583" y="10934"/>
                  <a:pt x="3218444" y="-5927"/>
                  <a:pt x="3318010" y="0"/>
                </a:cubicBezTo>
                <a:cubicBezTo>
                  <a:pt x="3417576" y="5927"/>
                  <a:pt x="3733679" y="-39209"/>
                  <a:pt x="4128464" y="0"/>
                </a:cubicBezTo>
                <a:cubicBezTo>
                  <a:pt x="4523249" y="39209"/>
                  <a:pt x="4486286" y="23615"/>
                  <a:pt x="4821159" y="0"/>
                </a:cubicBezTo>
                <a:cubicBezTo>
                  <a:pt x="5156032" y="-23615"/>
                  <a:pt x="5028752" y="-9000"/>
                  <a:pt x="5160580" y="0"/>
                </a:cubicBezTo>
                <a:cubicBezTo>
                  <a:pt x="5292408" y="9000"/>
                  <a:pt x="5814709" y="15000"/>
                  <a:pt x="6088791" y="0"/>
                </a:cubicBezTo>
                <a:cubicBezTo>
                  <a:pt x="6362873" y="-15000"/>
                  <a:pt x="6773413" y="-42061"/>
                  <a:pt x="7017003" y="0"/>
                </a:cubicBezTo>
                <a:cubicBezTo>
                  <a:pt x="7260593" y="42061"/>
                  <a:pt x="7535309" y="-12428"/>
                  <a:pt x="7709698" y="0"/>
                </a:cubicBezTo>
                <a:cubicBezTo>
                  <a:pt x="7884087" y="12428"/>
                  <a:pt x="7980833" y="9521"/>
                  <a:pt x="8049119" y="0"/>
                </a:cubicBezTo>
                <a:cubicBezTo>
                  <a:pt x="8117405" y="-9521"/>
                  <a:pt x="8347887" y="-13464"/>
                  <a:pt x="8506297" y="0"/>
                </a:cubicBezTo>
                <a:cubicBezTo>
                  <a:pt x="8664707" y="13464"/>
                  <a:pt x="8953593" y="13807"/>
                  <a:pt x="9316751" y="0"/>
                </a:cubicBezTo>
                <a:cubicBezTo>
                  <a:pt x="9679909" y="-13807"/>
                  <a:pt x="10055390" y="35789"/>
                  <a:pt x="10244963" y="0"/>
                </a:cubicBezTo>
                <a:cubicBezTo>
                  <a:pt x="10434536" y="-35789"/>
                  <a:pt x="10700078" y="-16901"/>
                  <a:pt x="10937658" y="0"/>
                </a:cubicBezTo>
                <a:cubicBezTo>
                  <a:pt x="11175238" y="16901"/>
                  <a:pt x="11458873" y="-36582"/>
                  <a:pt x="11775819" y="0"/>
                </a:cubicBezTo>
                <a:cubicBezTo>
                  <a:pt x="11769878" y="105669"/>
                  <a:pt x="11790239" y="406989"/>
                  <a:pt x="11775819" y="513556"/>
                </a:cubicBezTo>
                <a:cubicBezTo>
                  <a:pt x="11761399" y="620123"/>
                  <a:pt x="11790152" y="931903"/>
                  <a:pt x="11775819" y="1091306"/>
                </a:cubicBezTo>
                <a:cubicBezTo>
                  <a:pt x="11761487" y="1250709"/>
                  <a:pt x="11757448" y="1478339"/>
                  <a:pt x="11775819" y="1669057"/>
                </a:cubicBezTo>
                <a:cubicBezTo>
                  <a:pt x="11794190" y="1859775"/>
                  <a:pt x="11797774" y="2052323"/>
                  <a:pt x="11775819" y="2375196"/>
                </a:cubicBezTo>
                <a:cubicBezTo>
                  <a:pt x="11753864" y="2698069"/>
                  <a:pt x="11797112" y="2830528"/>
                  <a:pt x="11775819" y="2952947"/>
                </a:cubicBezTo>
                <a:cubicBezTo>
                  <a:pt x="11754526" y="3075366"/>
                  <a:pt x="11792003" y="3319787"/>
                  <a:pt x="11775819" y="3594891"/>
                </a:cubicBezTo>
                <a:cubicBezTo>
                  <a:pt x="11759635" y="3869995"/>
                  <a:pt x="11793911" y="3869597"/>
                  <a:pt x="11775819" y="4108447"/>
                </a:cubicBezTo>
                <a:cubicBezTo>
                  <a:pt x="11757727" y="4347297"/>
                  <a:pt x="11759886" y="4333279"/>
                  <a:pt x="11775819" y="4557809"/>
                </a:cubicBezTo>
                <a:cubicBezTo>
                  <a:pt x="11791752" y="4782339"/>
                  <a:pt x="11793777" y="4854447"/>
                  <a:pt x="11775819" y="5071365"/>
                </a:cubicBezTo>
                <a:cubicBezTo>
                  <a:pt x="11757861" y="5288283"/>
                  <a:pt x="11782731" y="5391312"/>
                  <a:pt x="11775819" y="5584921"/>
                </a:cubicBezTo>
                <a:cubicBezTo>
                  <a:pt x="11768907" y="5778530"/>
                  <a:pt x="11794127" y="6005587"/>
                  <a:pt x="11775819" y="6419449"/>
                </a:cubicBezTo>
                <a:cubicBezTo>
                  <a:pt x="11657834" y="6407649"/>
                  <a:pt x="11482103" y="6411018"/>
                  <a:pt x="11200882" y="6419449"/>
                </a:cubicBezTo>
                <a:cubicBezTo>
                  <a:pt x="10919661" y="6427880"/>
                  <a:pt x="10899843" y="6430265"/>
                  <a:pt x="10625945" y="6419449"/>
                </a:cubicBezTo>
                <a:cubicBezTo>
                  <a:pt x="10352047" y="6408633"/>
                  <a:pt x="10358040" y="6401481"/>
                  <a:pt x="10168766" y="6419449"/>
                </a:cubicBezTo>
                <a:cubicBezTo>
                  <a:pt x="9979492" y="6437417"/>
                  <a:pt x="9495584" y="6439835"/>
                  <a:pt x="9240554" y="6419449"/>
                </a:cubicBezTo>
                <a:cubicBezTo>
                  <a:pt x="8985524" y="6399063"/>
                  <a:pt x="8936507" y="6399206"/>
                  <a:pt x="8665617" y="6419449"/>
                </a:cubicBezTo>
                <a:cubicBezTo>
                  <a:pt x="8394727" y="6439692"/>
                  <a:pt x="8213576" y="6417903"/>
                  <a:pt x="7972922" y="6419449"/>
                </a:cubicBezTo>
                <a:cubicBezTo>
                  <a:pt x="7732269" y="6420995"/>
                  <a:pt x="7551520" y="6428783"/>
                  <a:pt x="7397985" y="6419449"/>
                </a:cubicBezTo>
                <a:cubicBezTo>
                  <a:pt x="7244450" y="6410115"/>
                  <a:pt x="7016984" y="6437911"/>
                  <a:pt x="6823048" y="6419449"/>
                </a:cubicBezTo>
                <a:cubicBezTo>
                  <a:pt x="6629112" y="6400987"/>
                  <a:pt x="6371676" y="6420964"/>
                  <a:pt x="6130353" y="6419449"/>
                </a:cubicBezTo>
                <a:cubicBezTo>
                  <a:pt x="5889031" y="6417934"/>
                  <a:pt x="5863644" y="6431147"/>
                  <a:pt x="5790932" y="6419449"/>
                </a:cubicBezTo>
                <a:cubicBezTo>
                  <a:pt x="5718220" y="6407751"/>
                  <a:pt x="5528982" y="6430057"/>
                  <a:pt x="5333753" y="6419449"/>
                </a:cubicBezTo>
                <a:cubicBezTo>
                  <a:pt x="5138524" y="6408841"/>
                  <a:pt x="5141297" y="6434743"/>
                  <a:pt x="4994333" y="6419449"/>
                </a:cubicBezTo>
                <a:cubicBezTo>
                  <a:pt x="4847369" y="6404155"/>
                  <a:pt x="4661072" y="6406640"/>
                  <a:pt x="4419396" y="6419449"/>
                </a:cubicBezTo>
                <a:cubicBezTo>
                  <a:pt x="4177720" y="6432258"/>
                  <a:pt x="3773638" y="6444469"/>
                  <a:pt x="3491184" y="6419449"/>
                </a:cubicBezTo>
                <a:cubicBezTo>
                  <a:pt x="3208730" y="6394429"/>
                  <a:pt x="3061722" y="6401396"/>
                  <a:pt x="2916247" y="6419449"/>
                </a:cubicBezTo>
                <a:cubicBezTo>
                  <a:pt x="2770772" y="6437502"/>
                  <a:pt x="2473290" y="6430552"/>
                  <a:pt x="2223552" y="6419449"/>
                </a:cubicBezTo>
                <a:cubicBezTo>
                  <a:pt x="1973815" y="6408346"/>
                  <a:pt x="1960607" y="6413786"/>
                  <a:pt x="1884131" y="6419449"/>
                </a:cubicBezTo>
                <a:cubicBezTo>
                  <a:pt x="1807655" y="6425112"/>
                  <a:pt x="1288275" y="6399427"/>
                  <a:pt x="1073678" y="6419449"/>
                </a:cubicBezTo>
                <a:cubicBezTo>
                  <a:pt x="859081" y="6439471"/>
                  <a:pt x="324081" y="6458335"/>
                  <a:pt x="0" y="6419449"/>
                </a:cubicBezTo>
                <a:cubicBezTo>
                  <a:pt x="21399" y="6199700"/>
                  <a:pt x="-1801" y="6108399"/>
                  <a:pt x="0" y="5905893"/>
                </a:cubicBezTo>
                <a:cubicBezTo>
                  <a:pt x="1801" y="5703387"/>
                  <a:pt x="5804" y="5546128"/>
                  <a:pt x="0" y="5263948"/>
                </a:cubicBezTo>
                <a:cubicBezTo>
                  <a:pt x="-5804" y="4981769"/>
                  <a:pt x="17446" y="4841472"/>
                  <a:pt x="0" y="4686198"/>
                </a:cubicBezTo>
                <a:cubicBezTo>
                  <a:pt x="-17446" y="4530924"/>
                  <a:pt x="38039" y="4225934"/>
                  <a:pt x="0" y="3915864"/>
                </a:cubicBezTo>
                <a:cubicBezTo>
                  <a:pt x="-38039" y="3605794"/>
                  <a:pt x="-37933" y="3415180"/>
                  <a:pt x="0" y="3145530"/>
                </a:cubicBezTo>
                <a:cubicBezTo>
                  <a:pt x="37933" y="2875880"/>
                  <a:pt x="1713" y="2775694"/>
                  <a:pt x="0" y="2631974"/>
                </a:cubicBezTo>
                <a:cubicBezTo>
                  <a:pt x="-1713" y="2488254"/>
                  <a:pt x="225" y="2186835"/>
                  <a:pt x="0" y="1990029"/>
                </a:cubicBezTo>
                <a:cubicBezTo>
                  <a:pt x="-225" y="1793224"/>
                  <a:pt x="9403" y="1527864"/>
                  <a:pt x="0" y="1412279"/>
                </a:cubicBezTo>
                <a:cubicBezTo>
                  <a:pt x="-9403" y="1296694"/>
                  <a:pt x="18985" y="877238"/>
                  <a:pt x="0" y="641945"/>
                </a:cubicBezTo>
                <a:cubicBezTo>
                  <a:pt x="-18985" y="406652"/>
                  <a:pt x="17264" y="225558"/>
                  <a:pt x="0" y="0"/>
                </a:cubicBezTo>
                <a:close/>
              </a:path>
            </a:pathLst>
          </a:custGeom>
          <a:solidFill>
            <a:srgbClr val="F7F7F7"/>
          </a:solidFill>
          <a:ln>
            <a:solidFill>
              <a:schemeClr val="tx1">
                <a:lumMod val="50000"/>
                <a:lumOff val="50000"/>
              </a:schemeClr>
            </a:solidFill>
            <a:extLst>
              <a:ext uri="{C807C97D-BFC1-408E-A445-0C87EB9F89A2}">
                <ask:lineSketchStyleProps xmlns:ask="http://schemas.microsoft.com/office/drawing/2018/sketchyshapes" sd="1832796384">
                  <a:prstGeom prst="rect">
                    <a:avLst/>
                  </a:prstGeom>
                  <ask:type>
                    <ask:lineSketchFreehand/>
                  </ask:type>
                </ask:lineSketchStyleProps>
              </a:ext>
            </a:extLst>
          </a:ln>
          <a:effectLst>
            <a:outerShdw blurRad="63500" sx="102000" sy="102000" algn="ctr" rotWithShape="0">
              <a:schemeClr val="tx1">
                <a:lumMod val="50000"/>
                <a:lumOff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بشكل رتبة عسكرية 6">
            <a:extLst>
              <a:ext uri="{FF2B5EF4-FFF2-40B4-BE49-F238E27FC236}">
                <a16:creationId xmlns:a16="http://schemas.microsoft.com/office/drawing/2014/main" id="{77F24FFF-4564-CF80-8D2D-DAE5430C2BF2}"/>
              </a:ext>
            </a:extLst>
          </p:cNvPr>
          <p:cNvSpPr/>
          <p:nvPr/>
        </p:nvSpPr>
        <p:spPr>
          <a:xfrm flipH="1">
            <a:off x="224852"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1E5E7"/>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7" name="مربع نص 56">
            <a:extLst>
              <a:ext uri="{FF2B5EF4-FFF2-40B4-BE49-F238E27FC236}">
                <a16:creationId xmlns:a16="http://schemas.microsoft.com/office/drawing/2014/main" id="{7CB289B6-EE58-0905-8A46-0C5BC217879D}"/>
              </a:ext>
            </a:extLst>
          </p:cNvPr>
          <p:cNvSpPr txBox="1"/>
          <p:nvPr/>
        </p:nvSpPr>
        <p:spPr>
          <a:xfrm>
            <a:off x="479433" y="64338"/>
            <a:ext cx="2588368" cy="646331"/>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التقويـــــــــــــــــــــــــــــــــم</a:t>
            </a:r>
          </a:p>
        </p:txBody>
      </p:sp>
      <p:sp>
        <p:nvSpPr>
          <p:cNvPr id="28" name="سهم: بشكل رتبة عسكرية 27">
            <a:extLst>
              <a:ext uri="{FF2B5EF4-FFF2-40B4-BE49-F238E27FC236}">
                <a16:creationId xmlns:a16="http://schemas.microsoft.com/office/drawing/2014/main" id="{A3554256-5CCF-5502-C9D4-D20160F40A23}"/>
              </a:ext>
            </a:extLst>
          </p:cNvPr>
          <p:cNvSpPr/>
          <p:nvPr/>
        </p:nvSpPr>
        <p:spPr>
          <a:xfrm flipH="1">
            <a:off x="1665646"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CD6D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6" name="مربع نص 55">
            <a:extLst>
              <a:ext uri="{FF2B5EF4-FFF2-40B4-BE49-F238E27FC236}">
                <a16:creationId xmlns:a16="http://schemas.microsoft.com/office/drawing/2014/main" id="{9475F43B-1C22-0E41-C699-8CB2E7059D21}"/>
              </a:ext>
            </a:extLst>
          </p:cNvPr>
          <p:cNvSpPr txBox="1"/>
          <p:nvPr/>
        </p:nvSpPr>
        <p:spPr>
          <a:xfrm>
            <a:off x="2028198"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التـــــــــــــــــــــــــدريـــــــــــــــــــــــــــــــــــــــــب</a:t>
            </a:r>
          </a:p>
        </p:txBody>
      </p:sp>
      <p:sp>
        <p:nvSpPr>
          <p:cNvPr id="29" name="سهم: بشكل رتبة عسكرية 28">
            <a:extLst>
              <a:ext uri="{FF2B5EF4-FFF2-40B4-BE49-F238E27FC236}">
                <a16:creationId xmlns:a16="http://schemas.microsoft.com/office/drawing/2014/main" id="{28D114AD-4850-F3AD-FEC7-9EE01610DE40}"/>
              </a:ext>
            </a:extLst>
          </p:cNvPr>
          <p:cNvSpPr/>
          <p:nvPr/>
        </p:nvSpPr>
        <p:spPr>
          <a:xfrm flipH="1">
            <a:off x="3106440" y="79783"/>
            <a:ext cx="3097530" cy="499240"/>
          </a:xfrm>
          <a:custGeom>
            <a:avLst/>
            <a:gdLst>
              <a:gd name="connsiteX0" fmla="*/ 0 w 3097530"/>
              <a:gd name="connsiteY0" fmla="*/ 0 h 499240"/>
              <a:gd name="connsiteX1" fmla="*/ 484145 w 3097530"/>
              <a:gd name="connsiteY1" fmla="*/ 0 h 499240"/>
              <a:gd name="connsiteX2" fmla="*/ 996769 w 3097530"/>
              <a:gd name="connsiteY2" fmla="*/ 0 h 499240"/>
              <a:gd name="connsiteX3" fmla="*/ 1623309 w 3097530"/>
              <a:gd name="connsiteY3" fmla="*/ 0 h 499240"/>
              <a:gd name="connsiteX4" fmla="*/ 2221370 w 3097530"/>
              <a:gd name="connsiteY4" fmla="*/ 0 h 499240"/>
              <a:gd name="connsiteX5" fmla="*/ 2847910 w 3097530"/>
              <a:gd name="connsiteY5" fmla="*/ 0 h 499240"/>
              <a:gd name="connsiteX6" fmla="*/ 3097530 w 3097530"/>
              <a:gd name="connsiteY6" fmla="*/ 249620 h 499240"/>
              <a:gd name="connsiteX7" fmla="*/ 2847910 w 3097530"/>
              <a:gd name="connsiteY7" fmla="*/ 499240 h 499240"/>
              <a:gd name="connsiteX8" fmla="*/ 2278328 w 3097530"/>
              <a:gd name="connsiteY8" fmla="*/ 499240 h 499240"/>
              <a:gd name="connsiteX9" fmla="*/ 1680267 w 3097530"/>
              <a:gd name="connsiteY9" fmla="*/ 499240 h 499240"/>
              <a:gd name="connsiteX10" fmla="*/ 1053727 w 3097530"/>
              <a:gd name="connsiteY10" fmla="*/ 499240 h 499240"/>
              <a:gd name="connsiteX11" fmla="*/ 512624 w 3097530"/>
              <a:gd name="connsiteY11" fmla="*/ 499240 h 499240"/>
              <a:gd name="connsiteX12" fmla="*/ 0 w 3097530"/>
              <a:gd name="connsiteY12" fmla="*/ 499240 h 499240"/>
              <a:gd name="connsiteX13" fmla="*/ 249620 w 3097530"/>
              <a:gd name="connsiteY13" fmla="*/ 249620 h 499240"/>
              <a:gd name="connsiteX14" fmla="*/ 0 w 3097530"/>
              <a:gd name="connsiteY14" fmla="*/ 0 h 4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97530" h="499240" fill="none" extrusionOk="0">
                <a:moveTo>
                  <a:pt x="0" y="0"/>
                </a:moveTo>
                <a:cubicBezTo>
                  <a:pt x="201536" y="-17760"/>
                  <a:pt x="324515" y="23153"/>
                  <a:pt x="484145" y="0"/>
                </a:cubicBezTo>
                <a:cubicBezTo>
                  <a:pt x="643775" y="-23153"/>
                  <a:pt x="757508" y="-12667"/>
                  <a:pt x="996769" y="0"/>
                </a:cubicBezTo>
                <a:cubicBezTo>
                  <a:pt x="1236030" y="12667"/>
                  <a:pt x="1346877" y="-24735"/>
                  <a:pt x="1623309" y="0"/>
                </a:cubicBezTo>
                <a:cubicBezTo>
                  <a:pt x="1899741" y="24735"/>
                  <a:pt x="1933357" y="-24979"/>
                  <a:pt x="2221370" y="0"/>
                </a:cubicBezTo>
                <a:cubicBezTo>
                  <a:pt x="2509383" y="24979"/>
                  <a:pt x="2637311" y="26301"/>
                  <a:pt x="2847910" y="0"/>
                </a:cubicBezTo>
                <a:cubicBezTo>
                  <a:pt x="2944286" y="98558"/>
                  <a:pt x="2984781" y="125893"/>
                  <a:pt x="3097530" y="249620"/>
                </a:cubicBezTo>
                <a:cubicBezTo>
                  <a:pt x="2981642" y="380484"/>
                  <a:pt x="2933137" y="416593"/>
                  <a:pt x="2847910" y="499240"/>
                </a:cubicBezTo>
                <a:cubicBezTo>
                  <a:pt x="2569937" y="522679"/>
                  <a:pt x="2524965" y="519759"/>
                  <a:pt x="2278328" y="499240"/>
                </a:cubicBezTo>
                <a:cubicBezTo>
                  <a:pt x="2031691" y="478721"/>
                  <a:pt x="1850337" y="478542"/>
                  <a:pt x="1680267" y="499240"/>
                </a:cubicBezTo>
                <a:cubicBezTo>
                  <a:pt x="1510197" y="519938"/>
                  <a:pt x="1241092" y="525876"/>
                  <a:pt x="1053727" y="499240"/>
                </a:cubicBezTo>
                <a:cubicBezTo>
                  <a:pt x="866362" y="472604"/>
                  <a:pt x="714015" y="518449"/>
                  <a:pt x="512624" y="499240"/>
                </a:cubicBezTo>
                <a:cubicBezTo>
                  <a:pt x="311233" y="480031"/>
                  <a:pt x="165517" y="485409"/>
                  <a:pt x="0" y="499240"/>
                </a:cubicBezTo>
                <a:cubicBezTo>
                  <a:pt x="108076" y="411236"/>
                  <a:pt x="178637" y="321747"/>
                  <a:pt x="249620" y="249620"/>
                </a:cubicBezTo>
                <a:cubicBezTo>
                  <a:pt x="128863" y="125555"/>
                  <a:pt x="43281" y="60742"/>
                  <a:pt x="0" y="0"/>
                </a:cubicBezTo>
                <a:close/>
              </a:path>
              <a:path w="3097530" h="499240" stroke="0" extrusionOk="0">
                <a:moveTo>
                  <a:pt x="0" y="0"/>
                </a:moveTo>
                <a:cubicBezTo>
                  <a:pt x="139781" y="26597"/>
                  <a:pt x="369651" y="-27858"/>
                  <a:pt x="569582" y="0"/>
                </a:cubicBezTo>
                <a:cubicBezTo>
                  <a:pt x="769513" y="27858"/>
                  <a:pt x="981377" y="-23760"/>
                  <a:pt x="1167643" y="0"/>
                </a:cubicBezTo>
                <a:cubicBezTo>
                  <a:pt x="1353909" y="23760"/>
                  <a:pt x="1617098" y="-8848"/>
                  <a:pt x="1794183" y="0"/>
                </a:cubicBezTo>
                <a:cubicBezTo>
                  <a:pt x="1971268" y="8848"/>
                  <a:pt x="2392098" y="-3280"/>
                  <a:pt x="2847910" y="0"/>
                </a:cubicBezTo>
                <a:cubicBezTo>
                  <a:pt x="2953627" y="81498"/>
                  <a:pt x="3018980" y="170192"/>
                  <a:pt x="3097530" y="249620"/>
                </a:cubicBezTo>
                <a:cubicBezTo>
                  <a:pt x="2987618" y="366756"/>
                  <a:pt x="2919633" y="439980"/>
                  <a:pt x="2847910" y="499240"/>
                </a:cubicBezTo>
                <a:cubicBezTo>
                  <a:pt x="2722237" y="515004"/>
                  <a:pt x="2455536" y="526498"/>
                  <a:pt x="2221370" y="499240"/>
                </a:cubicBezTo>
                <a:cubicBezTo>
                  <a:pt x="1987204" y="471982"/>
                  <a:pt x="1839374" y="502169"/>
                  <a:pt x="1623309" y="499240"/>
                </a:cubicBezTo>
                <a:cubicBezTo>
                  <a:pt x="1407244" y="496311"/>
                  <a:pt x="1259243" y="482991"/>
                  <a:pt x="1110685" y="499240"/>
                </a:cubicBezTo>
                <a:cubicBezTo>
                  <a:pt x="962127" y="515489"/>
                  <a:pt x="686423" y="470918"/>
                  <a:pt x="541103" y="499240"/>
                </a:cubicBezTo>
                <a:cubicBezTo>
                  <a:pt x="395783" y="527562"/>
                  <a:pt x="191421" y="484795"/>
                  <a:pt x="0" y="499240"/>
                </a:cubicBezTo>
                <a:cubicBezTo>
                  <a:pt x="87235" y="436150"/>
                  <a:pt x="149300" y="349378"/>
                  <a:pt x="249620" y="249620"/>
                </a:cubicBezTo>
                <a:cubicBezTo>
                  <a:pt x="161773" y="150574"/>
                  <a:pt x="113410" y="135983"/>
                  <a:pt x="0" y="0"/>
                </a:cubicBezTo>
                <a:close/>
              </a:path>
            </a:pathLst>
          </a:custGeom>
          <a:solidFill>
            <a:srgbClr val="E2F2E4"/>
          </a:solidFill>
          <a:ln>
            <a:solidFill>
              <a:schemeClr val="tx1">
                <a:lumMod val="50000"/>
                <a:lumOff val="50000"/>
              </a:schemeClr>
            </a:solidFill>
            <a:extLst>
              <a:ext uri="{C807C97D-BFC1-408E-A445-0C87EB9F89A2}">
                <ask:lineSketchStyleProps xmlns:ask="http://schemas.microsoft.com/office/drawing/2018/sketchyshapes" sd="2757713030">
                  <a:prstGeom prst="chevron">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5" name="مربع نص 54">
            <a:extLst>
              <a:ext uri="{FF2B5EF4-FFF2-40B4-BE49-F238E27FC236}">
                <a16:creationId xmlns:a16="http://schemas.microsoft.com/office/drawing/2014/main" id="{AFB77311-499B-65D3-F123-E96FA397A8A6}"/>
              </a:ext>
            </a:extLst>
          </p:cNvPr>
          <p:cNvSpPr txBox="1"/>
          <p:nvPr/>
        </p:nvSpPr>
        <p:spPr>
          <a:xfrm>
            <a:off x="3468992" y="52961"/>
            <a:ext cx="2588368" cy="552882"/>
          </a:xfrm>
          <a:prstGeom prst="rect">
            <a:avLst/>
          </a:prstGeom>
          <a:noFill/>
          <a:effectLst/>
        </p:spPr>
        <p:txBody>
          <a:bodyPr wrap="square" rtlCol="1">
            <a:spAutoFit/>
          </a:bodyPr>
          <a:lstStyle/>
          <a:p>
            <a:pPr algn="ctr"/>
            <a:r>
              <a:rPr lang="ar-SA" sz="3600" b="1" dirty="0">
                <a:latin typeface="Sakkal Majalla" panose="02000000000000000000" pitchFamily="2" charset="-78"/>
                <a:cs typeface="Sakkal Majalla" panose="02000000000000000000" pitchFamily="2" charset="-78"/>
              </a:rPr>
              <a:t>التـــــــــــــــــــــــدريـــــــــــــــــــــــــــــــــــــــس</a:t>
            </a:r>
          </a:p>
        </p:txBody>
      </p:sp>
      <p:graphicFrame>
        <p:nvGraphicFramePr>
          <p:cNvPr id="5" name="جدول 4">
            <a:extLst>
              <a:ext uri="{FF2B5EF4-FFF2-40B4-BE49-F238E27FC236}">
                <a16:creationId xmlns:a16="http://schemas.microsoft.com/office/drawing/2014/main" id="{F41C2AC8-2066-1902-6ABB-6E9F99212AA5}"/>
              </a:ext>
            </a:extLst>
          </p:cNvPr>
          <p:cNvGraphicFramePr>
            <a:graphicFrameLocks noGrp="1"/>
          </p:cNvGraphicFramePr>
          <p:nvPr/>
        </p:nvGraphicFramePr>
        <p:xfrm>
          <a:off x="366132" y="670740"/>
          <a:ext cx="11497499" cy="5874439"/>
        </p:xfrm>
        <a:graphic>
          <a:graphicData uri="http://schemas.openxmlformats.org/drawingml/2006/table">
            <a:tbl>
              <a:tblPr rtl="1" firstRow="1" bandRow="1">
                <a:tableStyleId>{5940675A-B579-460E-94D1-54222C63F5DA}</a:tableStyleId>
              </a:tblPr>
              <a:tblGrid>
                <a:gridCol w="2423083">
                  <a:extLst>
                    <a:ext uri="{9D8B030D-6E8A-4147-A177-3AD203B41FA5}">
                      <a16:colId xmlns:a16="http://schemas.microsoft.com/office/drawing/2014/main" val="1774482938"/>
                    </a:ext>
                  </a:extLst>
                </a:gridCol>
                <a:gridCol w="9074416">
                  <a:extLst>
                    <a:ext uri="{9D8B030D-6E8A-4147-A177-3AD203B41FA5}">
                      <a16:colId xmlns:a16="http://schemas.microsoft.com/office/drawing/2014/main" val="87156748"/>
                    </a:ext>
                  </a:extLst>
                </a:gridCol>
              </a:tblGrid>
              <a:tr h="587443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sz="3200" dirty="0">
                        <a:cs typeface="AGA Aladdin Regular" pitchFamily="2" charset="-78"/>
                      </a:endParaRPr>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1"/>
                      <a:endParaRPr lang="ar-SA" dirty="0"/>
                    </a:p>
                  </a:txBody>
                  <a:tcPr anchor="ct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1351637"/>
                  </a:ext>
                </a:extLst>
              </a:tr>
            </a:tbl>
          </a:graphicData>
        </a:graphic>
      </p:graphicFrame>
      <p:grpSp>
        <p:nvGrpSpPr>
          <p:cNvPr id="22" name="مجموعة 21">
            <a:extLst>
              <a:ext uri="{FF2B5EF4-FFF2-40B4-BE49-F238E27FC236}">
                <a16:creationId xmlns:a16="http://schemas.microsoft.com/office/drawing/2014/main" id="{D43DC6F2-C30F-38B9-46CD-7388466DF441}"/>
              </a:ext>
            </a:extLst>
          </p:cNvPr>
          <p:cNvGrpSpPr/>
          <p:nvPr/>
        </p:nvGrpSpPr>
        <p:grpSpPr>
          <a:xfrm>
            <a:off x="6863086" y="663685"/>
            <a:ext cx="2633184" cy="664446"/>
            <a:chOff x="6863086" y="663685"/>
            <a:chExt cx="2633184" cy="664446"/>
          </a:xfrm>
        </p:grpSpPr>
        <p:sp>
          <p:nvSpPr>
            <p:cNvPr id="15" name="سهم: خماسي 14">
              <a:extLst>
                <a:ext uri="{FF2B5EF4-FFF2-40B4-BE49-F238E27FC236}">
                  <a16:creationId xmlns:a16="http://schemas.microsoft.com/office/drawing/2014/main" id="{6DBB4F19-1A77-AB8C-63A2-5B387C1D72A9}"/>
                </a:ext>
              </a:extLst>
            </p:cNvPr>
            <p:cNvSpPr/>
            <p:nvPr/>
          </p:nvSpPr>
          <p:spPr>
            <a:xfrm flipH="1">
              <a:off x="6863086" y="663685"/>
              <a:ext cx="2588368" cy="664446"/>
            </a:xfrm>
            <a:custGeom>
              <a:avLst/>
              <a:gdLst>
                <a:gd name="connsiteX0" fmla="*/ 0 w 2588368"/>
                <a:gd name="connsiteY0" fmla="*/ 0 h 664446"/>
                <a:gd name="connsiteX1" fmla="*/ 518913 w 2588368"/>
                <a:gd name="connsiteY1" fmla="*/ 0 h 664446"/>
                <a:gd name="connsiteX2" fmla="*/ 1060388 w 2588368"/>
                <a:gd name="connsiteY2" fmla="*/ 0 h 664446"/>
                <a:gd name="connsiteX3" fmla="*/ 1624424 w 2588368"/>
                <a:gd name="connsiteY3" fmla="*/ 0 h 664446"/>
                <a:gd name="connsiteX4" fmla="*/ 2256145 w 2588368"/>
                <a:gd name="connsiteY4" fmla="*/ 0 h 664446"/>
                <a:gd name="connsiteX5" fmla="*/ 2588368 w 2588368"/>
                <a:gd name="connsiteY5" fmla="*/ 332223 h 664446"/>
                <a:gd name="connsiteX6" fmla="*/ 2256145 w 2588368"/>
                <a:gd name="connsiteY6" fmla="*/ 664446 h 664446"/>
                <a:gd name="connsiteX7" fmla="*/ 1759793 w 2588368"/>
                <a:gd name="connsiteY7" fmla="*/ 664446 h 664446"/>
                <a:gd name="connsiteX8" fmla="*/ 1173195 w 2588368"/>
                <a:gd name="connsiteY8" fmla="*/ 664446 h 664446"/>
                <a:gd name="connsiteX9" fmla="*/ 654282 w 2588368"/>
                <a:gd name="connsiteY9" fmla="*/ 664446 h 664446"/>
                <a:gd name="connsiteX10" fmla="*/ 0 w 2588368"/>
                <a:gd name="connsiteY10" fmla="*/ 664446 h 664446"/>
                <a:gd name="connsiteX11" fmla="*/ 0 w 2588368"/>
                <a:gd name="connsiteY11" fmla="*/ 0 h 66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8368" h="664446" fill="none" extrusionOk="0">
                  <a:moveTo>
                    <a:pt x="0" y="0"/>
                  </a:moveTo>
                  <a:cubicBezTo>
                    <a:pt x="143220" y="25746"/>
                    <a:pt x="372932" y="10596"/>
                    <a:pt x="518913" y="0"/>
                  </a:cubicBezTo>
                  <a:cubicBezTo>
                    <a:pt x="664894" y="-10596"/>
                    <a:pt x="864069" y="9951"/>
                    <a:pt x="1060388" y="0"/>
                  </a:cubicBezTo>
                  <a:cubicBezTo>
                    <a:pt x="1256708" y="-9951"/>
                    <a:pt x="1470954" y="-2092"/>
                    <a:pt x="1624424" y="0"/>
                  </a:cubicBezTo>
                  <a:cubicBezTo>
                    <a:pt x="1777894" y="2092"/>
                    <a:pt x="1989373" y="2063"/>
                    <a:pt x="2256145" y="0"/>
                  </a:cubicBezTo>
                  <a:cubicBezTo>
                    <a:pt x="2344035" y="101723"/>
                    <a:pt x="2511712" y="223617"/>
                    <a:pt x="2588368" y="332223"/>
                  </a:cubicBezTo>
                  <a:cubicBezTo>
                    <a:pt x="2482480" y="418395"/>
                    <a:pt x="2365436" y="547645"/>
                    <a:pt x="2256145" y="664446"/>
                  </a:cubicBezTo>
                  <a:cubicBezTo>
                    <a:pt x="2037291" y="656159"/>
                    <a:pt x="1988685" y="686584"/>
                    <a:pt x="1759793" y="664446"/>
                  </a:cubicBezTo>
                  <a:cubicBezTo>
                    <a:pt x="1530901" y="642308"/>
                    <a:pt x="1385613" y="677574"/>
                    <a:pt x="1173195" y="664446"/>
                  </a:cubicBezTo>
                  <a:cubicBezTo>
                    <a:pt x="960777" y="651318"/>
                    <a:pt x="761360" y="679129"/>
                    <a:pt x="654282" y="664446"/>
                  </a:cubicBezTo>
                  <a:cubicBezTo>
                    <a:pt x="547204" y="649763"/>
                    <a:pt x="315196" y="639417"/>
                    <a:pt x="0" y="664446"/>
                  </a:cubicBezTo>
                  <a:cubicBezTo>
                    <a:pt x="-21486" y="392354"/>
                    <a:pt x="-11211" y="137130"/>
                    <a:pt x="0" y="0"/>
                  </a:cubicBezTo>
                  <a:close/>
                </a:path>
                <a:path w="2588368" h="664446" stroke="0" extrusionOk="0">
                  <a:moveTo>
                    <a:pt x="0" y="0"/>
                  </a:moveTo>
                  <a:cubicBezTo>
                    <a:pt x="127814" y="6812"/>
                    <a:pt x="335529" y="5019"/>
                    <a:pt x="609159" y="0"/>
                  </a:cubicBezTo>
                  <a:cubicBezTo>
                    <a:pt x="882789" y="-5019"/>
                    <a:pt x="988778" y="9823"/>
                    <a:pt x="1150634" y="0"/>
                  </a:cubicBezTo>
                  <a:cubicBezTo>
                    <a:pt x="1312491" y="-9823"/>
                    <a:pt x="1470741" y="-12889"/>
                    <a:pt x="1737232" y="0"/>
                  </a:cubicBezTo>
                  <a:cubicBezTo>
                    <a:pt x="2003723" y="12889"/>
                    <a:pt x="2109350" y="-20874"/>
                    <a:pt x="2256145" y="0"/>
                  </a:cubicBezTo>
                  <a:cubicBezTo>
                    <a:pt x="2381981" y="100418"/>
                    <a:pt x="2417281" y="189660"/>
                    <a:pt x="2588368" y="332223"/>
                  </a:cubicBezTo>
                  <a:cubicBezTo>
                    <a:pt x="2445343" y="482804"/>
                    <a:pt x="2404777" y="501683"/>
                    <a:pt x="2256145" y="664446"/>
                  </a:cubicBezTo>
                  <a:cubicBezTo>
                    <a:pt x="1962191" y="694122"/>
                    <a:pt x="1776857" y="641955"/>
                    <a:pt x="1646986" y="664446"/>
                  </a:cubicBezTo>
                  <a:cubicBezTo>
                    <a:pt x="1517115" y="686937"/>
                    <a:pt x="1293466" y="651932"/>
                    <a:pt x="1082950" y="664446"/>
                  </a:cubicBezTo>
                  <a:cubicBezTo>
                    <a:pt x="872434" y="676960"/>
                    <a:pt x="539981" y="710301"/>
                    <a:pt x="0" y="664446"/>
                  </a:cubicBezTo>
                  <a:cubicBezTo>
                    <a:pt x="9835" y="502355"/>
                    <a:pt x="-20542" y="270038"/>
                    <a:pt x="0" y="0"/>
                  </a:cubicBezTo>
                  <a:close/>
                </a:path>
              </a:pathLst>
            </a:custGeom>
            <a:solidFill>
              <a:srgbClr val="A095B1"/>
            </a:solidFill>
            <a:ln>
              <a:extLst>
                <a:ext uri="{C807C97D-BFC1-408E-A445-0C87EB9F89A2}">
                  <ask:lineSketchStyleProps xmlns:ask="http://schemas.microsoft.com/office/drawing/2018/sketchyshapes" sd="2165814312">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EE91B2E6-7967-C10A-EB05-1C2EFC607C41}"/>
                </a:ext>
              </a:extLst>
            </p:cNvPr>
            <p:cNvSpPr txBox="1"/>
            <p:nvPr/>
          </p:nvSpPr>
          <p:spPr>
            <a:xfrm>
              <a:off x="6902243" y="681800"/>
              <a:ext cx="2594027" cy="646331"/>
            </a:xfrm>
            <a:prstGeom prst="rect">
              <a:avLst/>
            </a:prstGeom>
            <a:noFill/>
          </p:spPr>
          <p:txBody>
            <a:bodyPr wrap="square" rtlCol="1">
              <a:spAutoFit/>
            </a:bodyPr>
            <a:lstStyle/>
            <a:p>
              <a:pPr algn="ctr"/>
              <a:r>
                <a:rPr lang="ar-SA" sz="3600"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تحقق من فهمك</a:t>
              </a:r>
            </a:p>
          </p:txBody>
        </p:sp>
      </p:grpSp>
      <p:grpSp>
        <p:nvGrpSpPr>
          <p:cNvPr id="21" name="مجموعة 20">
            <a:extLst>
              <a:ext uri="{FF2B5EF4-FFF2-40B4-BE49-F238E27FC236}">
                <a16:creationId xmlns:a16="http://schemas.microsoft.com/office/drawing/2014/main" id="{3CC1CC51-BF48-2C89-AF38-2D5432F53969}"/>
              </a:ext>
            </a:extLst>
          </p:cNvPr>
          <p:cNvGrpSpPr/>
          <p:nvPr/>
        </p:nvGrpSpPr>
        <p:grpSpPr>
          <a:xfrm>
            <a:off x="9532620" y="5765311"/>
            <a:ext cx="2353811" cy="745103"/>
            <a:chOff x="4616566" y="2967713"/>
            <a:chExt cx="2812256" cy="745103"/>
          </a:xfrm>
        </p:grpSpPr>
        <p:grpSp>
          <p:nvGrpSpPr>
            <p:cNvPr id="20" name="مجموعة 19">
              <a:extLst>
                <a:ext uri="{FF2B5EF4-FFF2-40B4-BE49-F238E27FC236}">
                  <a16:creationId xmlns:a16="http://schemas.microsoft.com/office/drawing/2014/main" id="{1B74340C-98DC-638A-B471-30C5FF43BF8F}"/>
                </a:ext>
              </a:extLst>
            </p:cNvPr>
            <p:cNvGrpSpPr/>
            <p:nvPr/>
          </p:nvGrpSpPr>
          <p:grpSpPr>
            <a:xfrm>
              <a:off x="4616566" y="3059430"/>
              <a:ext cx="2812256" cy="646331"/>
              <a:chOff x="4616566" y="3059430"/>
              <a:chExt cx="2812256" cy="646331"/>
            </a:xfrm>
          </p:grpSpPr>
          <p:sp>
            <p:nvSpPr>
              <p:cNvPr id="16" name="مستطيل 15">
                <a:extLst>
                  <a:ext uri="{FF2B5EF4-FFF2-40B4-BE49-F238E27FC236}">
                    <a16:creationId xmlns:a16="http://schemas.microsoft.com/office/drawing/2014/main" id="{8B1F55D0-5E85-DC8B-F710-B46007A25C54}"/>
                  </a:ext>
                </a:extLst>
              </p:cNvPr>
              <p:cNvSpPr/>
              <p:nvPr/>
            </p:nvSpPr>
            <p:spPr>
              <a:xfrm>
                <a:off x="4616566" y="3059430"/>
                <a:ext cx="2812256" cy="646331"/>
              </a:xfrm>
              <a:custGeom>
                <a:avLst/>
                <a:gdLst>
                  <a:gd name="connsiteX0" fmla="*/ 0 w 2812256"/>
                  <a:gd name="connsiteY0" fmla="*/ 0 h 646331"/>
                  <a:gd name="connsiteX1" fmla="*/ 506206 w 2812256"/>
                  <a:gd name="connsiteY1" fmla="*/ 0 h 646331"/>
                  <a:gd name="connsiteX2" fmla="*/ 1040535 w 2812256"/>
                  <a:gd name="connsiteY2" fmla="*/ 0 h 646331"/>
                  <a:gd name="connsiteX3" fmla="*/ 1602986 w 2812256"/>
                  <a:gd name="connsiteY3" fmla="*/ 0 h 646331"/>
                  <a:gd name="connsiteX4" fmla="*/ 2193560 w 2812256"/>
                  <a:gd name="connsiteY4" fmla="*/ 0 h 646331"/>
                  <a:gd name="connsiteX5" fmla="*/ 2812256 w 2812256"/>
                  <a:gd name="connsiteY5" fmla="*/ 0 h 646331"/>
                  <a:gd name="connsiteX6" fmla="*/ 2812256 w 2812256"/>
                  <a:gd name="connsiteY6" fmla="*/ 646331 h 646331"/>
                  <a:gd name="connsiteX7" fmla="*/ 2221682 w 2812256"/>
                  <a:gd name="connsiteY7" fmla="*/ 646331 h 646331"/>
                  <a:gd name="connsiteX8" fmla="*/ 1743599 w 2812256"/>
                  <a:gd name="connsiteY8" fmla="*/ 646331 h 646331"/>
                  <a:gd name="connsiteX9" fmla="*/ 1209270 w 2812256"/>
                  <a:gd name="connsiteY9" fmla="*/ 646331 h 646331"/>
                  <a:gd name="connsiteX10" fmla="*/ 590574 w 2812256"/>
                  <a:gd name="connsiteY10" fmla="*/ 646331 h 646331"/>
                  <a:gd name="connsiteX11" fmla="*/ 0 w 2812256"/>
                  <a:gd name="connsiteY11" fmla="*/ 646331 h 646331"/>
                  <a:gd name="connsiteX12" fmla="*/ 0 w 2812256"/>
                  <a:gd name="connsiteY1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2256" h="646331" fill="none" extrusionOk="0">
                    <a:moveTo>
                      <a:pt x="0" y="0"/>
                    </a:moveTo>
                    <a:cubicBezTo>
                      <a:pt x="237957" y="-10337"/>
                      <a:pt x="263772" y="-17829"/>
                      <a:pt x="506206" y="0"/>
                    </a:cubicBezTo>
                    <a:cubicBezTo>
                      <a:pt x="748640" y="17829"/>
                      <a:pt x="872989" y="-11726"/>
                      <a:pt x="1040535" y="0"/>
                    </a:cubicBezTo>
                    <a:cubicBezTo>
                      <a:pt x="1208081" y="11726"/>
                      <a:pt x="1490337" y="15559"/>
                      <a:pt x="1602986" y="0"/>
                    </a:cubicBezTo>
                    <a:cubicBezTo>
                      <a:pt x="1715635" y="-15559"/>
                      <a:pt x="2027538" y="-2286"/>
                      <a:pt x="2193560" y="0"/>
                    </a:cubicBezTo>
                    <a:cubicBezTo>
                      <a:pt x="2359582" y="2286"/>
                      <a:pt x="2537214" y="-2701"/>
                      <a:pt x="2812256" y="0"/>
                    </a:cubicBezTo>
                    <a:cubicBezTo>
                      <a:pt x="2797767" y="140759"/>
                      <a:pt x="2840291" y="393888"/>
                      <a:pt x="2812256" y="646331"/>
                    </a:cubicBezTo>
                    <a:cubicBezTo>
                      <a:pt x="2535561" y="653720"/>
                      <a:pt x="2507157" y="663027"/>
                      <a:pt x="2221682" y="646331"/>
                    </a:cubicBezTo>
                    <a:cubicBezTo>
                      <a:pt x="1936207" y="629635"/>
                      <a:pt x="1920925" y="648565"/>
                      <a:pt x="1743599" y="646331"/>
                    </a:cubicBezTo>
                    <a:cubicBezTo>
                      <a:pt x="1566273" y="644097"/>
                      <a:pt x="1343493" y="646878"/>
                      <a:pt x="1209270" y="646331"/>
                    </a:cubicBezTo>
                    <a:cubicBezTo>
                      <a:pt x="1075047" y="645784"/>
                      <a:pt x="763985" y="624596"/>
                      <a:pt x="590574" y="646331"/>
                    </a:cubicBezTo>
                    <a:cubicBezTo>
                      <a:pt x="417163" y="668066"/>
                      <a:pt x="202701" y="662893"/>
                      <a:pt x="0" y="646331"/>
                    </a:cubicBezTo>
                    <a:cubicBezTo>
                      <a:pt x="30206" y="388237"/>
                      <a:pt x="-12626" y="306541"/>
                      <a:pt x="0" y="0"/>
                    </a:cubicBezTo>
                    <a:close/>
                  </a:path>
                  <a:path w="2812256" h="646331" stroke="0" extrusionOk="0">
                    <a:moveTo>
                      <a:pt x="0" y="0"/>
                    </a:moveTo>
                    <a:cubicBezTo>
                      <a:pt x="237906" y="-19317"/>
                      <a:pt x="321860" y="5878"/>
                      <a:pt x="534329" y="0"/>
                    </a:cubicBezTo>
                    <a:cubicBezTo>
                      <a:pt x="746798" y="-5878"/>
                      <a:pt x="923230" y="25828"/>
                      <a:pt x="1068657" y="0"/>
                    </a:cubicBezTo>
                    <a:cubicBezTo>
                      <a:pt x="1214084" y="-25828"/>
                      <a:pt x="1499737" y="23671"/>
                      <a:pt x="1631108" y="0"/>
                    </a:cubicBezTo>
                    <a:cubicBezTo>
                      <a:pt x="1762479" y="-23671"/>
                      <a:pt x="1990936" y="11549"/>
                      <a:pt x="2221682" y="0"/>
                    </a:cubicBezTo>
                    <a:cubicBezTo>
                      <a:pt x="2452428" y="-11549"/>
                      <a:pt x="2648153" y="-13535"/>
                      <a:pt x="2812256" y="0"/>
                    </a:cubicBezTo>
                    <a:cubicBezTo>
                      <a:pt x="2814159" y="154957"/>
                      <a:pt x="2835014" y="452012"/>
                      <a:pt x="2812256" y="646331"/>
                    </a:cubicBezTo>
                    <a:cubicBezTo>
                      <a:pt x="2557528" y="618910"/>
                      <a:pt x="2469860" y="657340"/>
                      <a:pt x="2249805" y="646331"/>
                    </a:cubicBezTo>
                    <a:cubicBezTo>
                      <a:pt x="2029750" y="635322"/>
                      <a:pt x="1886369" y="660164"/>
                      <a:pt x="1743599" y="646331"/>
                    </a:cubicBezTo>
                    <a:cubicBezTo>
                      <a:pt x="1600829" y="632498"/>
                      <a:pt x="1408080" y="672938"/>
                      <a:pt x="1181148" y="646331"/>
                    </a:cubicBezTo>
                    <a:cubicBezTo>
                      <a:pt x="954216" y="619724"/>
                      <a:pt x="863896" y="666329"/>
                      <a:pt x="674941" y="646331"/>
                    </a:cubicBezTo>
                    <a:cubicBezTo>
                      <a:pt x="485986" y="626333"/>
                      <a:pt x="288387" y="664778"/>
                      <a:pt x="0" y="646331"/>
                    </a:cubicBezTo>
                    <a:cubicBezTo>
                      <a:pt x="30436" y="494010"/>
                      <a:pt x="1133" y="151748"/>
                      <a:pt x="0" y="0"/>
                    </a:cubicBezTo>
                    <a:close/>
                  </a:path>
                </a:pathLst>
              </a:custGeom>
              <a:solidFill>
                <a:srgbClr val="FDE9D7"/>
              </a:solidFill>
              <a:ln>
                <a:extLst>
                  <a:ext uri="{C807C97D-BFC1-408E-A445-0C87EB9F89A2}">
                    <ask:lineSketchStyleProps xmlns:ask="http://schemas.microsoft.com/office/drawing/2018/sketchyshapes" sd="41680947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FA753247-E671-397D-D112-5F81D61ECFB6}"/>
                  </a:ext>
                </a:extLst>
              </p:cNvPr>
              <p:cNvSpPr/>
              <p:nvPr/>
            </p:nvSpPr>
            <p:spPr>
              <a:xfrm>
                <a:off x="5269230" y="3059430"/>
                <a:ext cx="2159592" cy="646331"/>
              </a:xfrm>
              <a:custGeom>
                <a:avLst/>
                <a:gdLst>
                  <a:gd name="connsiteX0" fmla="*/ 0 w 2159592"/>
                  <a:gd name="connsiteY0" fmla="*/ 0 h 646331"/>
                  <a:gd name="connsiteX1" fmla="*/ 518302 w 2159592"/>
                  <a:gd name="connsiteY1" fmla="*/ 0 h 646331"/>
                  <a:gd name="connsiteX2" fmla="*/ 993412 w 2159592"/>
                  <a:gd name="connsiteY2" fmla="*/ 0 h 646331"/>
                  <a:gd name="connsiteX3" fmla="*/ 1576502 w 2159592"/>
                  <a:gd name="connsiteY3" fmla="*/ 0 h 646331"/>
                  <a:gd name="connsiteX4" fmla="*/ 2159592 w 2159592"/>
                  <a:gd name="connsiteY4" fmla="*/ 0 h 646331"/>
                  <a:gd name="connsiteX5" fmla="*/ 2159592 w 2159592"/>
                  <a:gd name="connsiteY5" fmla="*/ 646331 h 646331"/>
                  <a:gd name="connsiteX6" fmla="*/ 1576502 w 2159592"/>
                  <a:gd name="connsiteY6" fmla="*/ 646331 h 646331"/>
                  <a:gd name="connsiteX7" fmla="*/ 1015008 w 2159592"/>
                  <a:gd name="connsiteY7" fmla="*/ 646331 h 646331"/>
                  <a:gd name="connsiteX8" fmla="*/ 496706 w 2159592"/>
                  <a:gd name="connsiteY8" fmla="*/ 646331 h 646331"/>
                  <a:gd name="connsiteX9" fmla="*/ 0 w 2159592"/>
                  <a:gd name="connsiteY9" fmla="*/ 646331 h 646331"/>
                  <a:gd name="connsiteX10" fmla="*/ 0 w 2159592"/>
                  <a:gd name="connsiteY10"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92" h="646331" fill="none" extrusionOk="0">
                    <a:moveTo>
                      <a:pt x="0" y="0"/>
                    </a:moveTo>
                    <a:cubicBezTo>
                      <a:pt x="119302" y="-1256"/>
                      <a:pt x="315448" y="10225"/>
                      <a:pt x="518302" y="0"/>
                    </a:cubicBezTo>
                    <a:cubicBezTo>
                      <a:pt x="721156" y="-10225"/>
                      <a:pt x="781716" y="-21282"/>
                      <a:pt x="993412" y="0"/>
                    </a:cubicBezTo>
                    <a:cubicBezTo>
                      <a:pt x="1205108" y="21282"/>
                      <a:pt x="1388383" y="-17308"/>
                      <a:pt x="1576502" y="0"/>
                    </a:cubicBezTo>
                    <a:cubicBezTo>
                      <a:pt x="1764621" y="17308"/>
                      <a:pt x="1951410" y="13677"/>
                      <a:pt x="2159592" y="0"/>
                    </a:cubicBezTo>
                    <a:cubicBezTo>
                      <a:pt x="2160105" y="154472"/>
                      <a:pt x="2191369" y="453970"/>
                      <a:pt x="2159592" y="646331"/>
                    </a:cubicBezTo>
                    <a:cubicBezTo>
                      <a:pt x="2022325" y="637994"/>
                      <a:pt x="1718451" y="654088"/>
                      <a:pt x="1576502" y="646331"/>
                    </a:cubicBezTo>
                    <a:cubicBezTo>
                      <a:pt x="1434553" y="638575"/>
                      <a:pt x="1178746" y="627573"/>
                      <a:pt x="1015008" y="646331"/>
                    </a:cubicBezTo>
                    <a:cubicBezTo>
                      <a:pt x="851270" y="665089"/>
                      <a:pt x="702580" y="657132"/>
                      <a:pt x="496706" y="646331"/>
                    </a:cubicBezTo>
                    <a:cubicBezTo>
                      <a:pt x="290832" y="635530"/>
                      <a:pt x="228307" y="667926"/>
                      <a:pt x="0" y="646331"/>
                    </a:cubicBezTo>
                    <a:cubicBezTo>
                      <a:pt x="8699" y="357588"/>
                      <a:pt x="17670" y="208611"/>
                      <a:pt x="0" y="0"/>
                    </a:cubicBezTo>
                    <a:close/>
                  </a:path>
                  <a:path w="2159592" h="646331" stroke="0" extrusionOk="0">
                    <a:moveTo>
                      <a:pt x="0" y="0"/>
                    </a:moveTo>
                    <a:cubicBezTo>
                      <a:pt x="184329" y="19330"/>
                      <a:pt x="413110" y="-20914"/>
                      <a:pt x="518302" y="0"/>
                    </a:cubicBezTo>
                    <a:cubicBezTo>
                      <a:pt x="623494" y="20914"/>
                      <a:pt x="833434" y="16629"/>
                      <a:pt x="1101392" y="0"/>
                    </a:cubicBezTo>
                    <a:cubicBezTo>
                      <a:pt x="1369350" y="-16629"/>
                      <a:pt x="1540577" y="-25960"/>
                      <a:pt x="1662886" y="0"/>
                    </a:cubicBezTo>
                    <a:cubicBezTo>
                      <a:pt x="1785195" y="25960"/>
                      <a:pt x="2060112" y="2289"/>
                      <a:pt x="2159592" y="0"/>
                    </a:cubicBezTo>
                    <a:cubicBezTo>
                      <a:pt x="2165370" y="248253"/>
                      <a:pt x="2176603" y="431615"/>
                      <a:pt x="2159592" y="646331"/>
                    </a:cubicBezTo>
                    <a:cubicBezTo>
                      <a:pt x="1965496" y="645209"/>
                      <a:pt x="1872393" y="641199"/>
                      <a:pt x="1641290" y="646331"/>
                    </a:cubicBezTo>
                    <a:cubicBezTo>
                      <a:pt x="1410187" y="651463"/>
                      <a:pt x="1230814" y="643425"/>
                      <a:pt x="1079796" y="646331"/>
                    </a:cubicBezTo>
                    <a:cubicBezTo>
                      <a:pt x="928778" y="649237"/>
                      <a:pt x="706994" y="664940"/>
                      <a:pt x="539898" y="646331"/>
                    </a:cubicBezTo>
                    <a:cubicBezTo>
                      <a:pt x="372802" y="627722"/>
                      <a:pt x="248456" y="631190"/>
                      <a:pt x="0" y="646331"/>
                    </a:cubicBezTo>
                    <a:cubicBezTo>
                      <a:pt x="3427" y="418777"/>
                      <a:pt x="14218" y="171321"/>
                      <a:pt x="0" y="0"/>
                    </a:cubicBezTo>
                    <a:close/>
                  </a:path>
                </a:pathLst>
              </a:custGeom>
              <a:solidFill>
                <a:srgbClr val="E2EAFE"/>
              </a:solidFill>
              <a:ln>
                <a:extLst>
                  <a:ext uri="{C807C97D-BFC1-408E-A445-0C87EB9F89A2}">
                    <ask:lineSketchStyleProps xmlns:ask="http://schemas.microsoft.com/office/drawing/2018/sketchyshapes" sd="41720830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029D088E-6CD5-1594-09ED-BAB1D3B678D7}"/>
                </a:ext>
              </a:extLst>
            </p:cNvPr>
            <p:cNvSpPr txBox="1"/>
            <p:nvPr/>
          </p:nvSpPr>
          <p:spPr>
            <a:xfrm>
              <a:off x="5399423" y="3066485"/>
              <a:ext cx="1852788" cy="646331"/>
            </a:xfrm>
            <a:prstGeom prst="rect">
              <a:avLst/>
            </a:prstGeom>
            <a:noFill/>
          </p:spPr>
          <p:txBody>
            <a:bodyPr wrap="square" rtlCol="1">
              <a:spAutoFit/>
            </a:bodyPr>
            <a:lstStyle/>
            <a:p>
              <a:pPr algn="ctr"/>
              <a:r>
                <a:rPr lang="ar-SA" sz="3600" dirty="0">
                  <a:latin typeface="Sakkal Majalla" panose="02000000000000000000" pitchFamily="2" charset="-78"/>
                  <a:cs typeface="Sakkal Majalla" panose="02000000000000000000" pitchFamily="2" charset="-78"/>
                </a:rPr>
                <a:t>تعلم فردي</a:t>
              </a:r>
            </a:p>
          </p:txBody>
        </p:sp>
        <p:pic>
          <p:nvPicPr>
            <p:cNvPr id="12" name="صورة 11">
              <a:extLst>
                <a:ext uri="{FF2B5EF4-FFF2-40B4-BE49-F238E27FC236}">
                  <a16:creationId xmlns:a16="http://schemas.microsoft.com/office/drawing/2014/main" id="{CE163B2C-75DF-B9F6-5A90-84533C158269}"/>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4643325" y="2967713"/>
              <a:ext cx="658316" cy="714422"/>
            </a:xfrm>
            <a:prstGeom prst="rect">
              <a:avLst/>
            </a:prstGeom>
          </p:spPr>
        </p:pic>
      </p:grpSp>
      <p:pic>
        <p:nvPicPr>
          <p:cNvPr id="24" name="صورة 23">
            <a:extLst>
              <a:ext uri="{FF2B5EF4-FFF2-40B4-BE49-F238E27FC236}">
                <a16:creationId xmlns:a16="http://schemas.microsoft.com/office/drawing/2014/main" id="{C83F2D53-9180-7A9C-E1FF-190CB996C17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745" y="571555"/>
            <a:ext cx="744303" cy="744303"/>
          </a:xfrm>
          <a:prstGeom prst="rect">
            <a:avLst/>
          </a:prstGeom>
        </p:spPr>
      </p:pic>
      <p:sp>
        <p:nvSpPr>
          <p:cNvPr id="25" name="مربع نص 24">
            <a:extLst>
              <a:ext uri="{FF2B5EF4-FFF2-40B4-BE49-F238E27FC236}">
                <a16:creationId xmlns:a16="http://schemas.microsoft.com/office/drawing/2014/main" id="{35BB522A-09BA-E851-6744-D5AF44537BEA}"/>
              </a:ext>
            </a:extLst>
          </p:cNvPr>
          <p:cNvSpPr txBox="1"/>
          <p:nvPr/>
        </p:nvSpPr>
        <p:spPr>
          <a:xfrm>
            <a:off x="-93195" y="6253568"/>
            <a:ext cx="3253563" cy="369332"/>
          </a:xfrm>
          <a:prstGeom prst="rect">
            <a:avLst/>
          </a:prstGeom>
          <a:noFill/>
        </p:spPr>
        <p:txBody>
          <a:bodyPr wrap="square" rtlCol="1">
            <a:spAutoFit/>
          </a:bodyPr>
          <a:lstStyle/>
          <a:p>
            <a:pPr algn="ctr"/>
            <a:r>
              <a:rPr lang="ar-SA" dirty="0">
                <a:latin typeface="Sakkal Majalla" panose="02000000000000000000" pitchFamily="2" charset="-78"/>
                <a:cs typeface="Sakkal Majalla" panose="02000000000000000000" pitchFamily="2" charset="-78"/>
              </a:rPr>
              <a:t>جواهر الحارثي </a:t>
            </a:r>
            <a:r>
              <a:rPr lang="en-US" dirty="0">
                <a:latin typeface="Sakkal Majalla" panose="02000000000000000000" pitchFamily="2" charset="-78"/>
                <a:cs typeface="Sakkal Majalla" panose="02000000000000000000" pitchFamily="2" charset="-78"/>
              </a:rPr>
              <a:t>@jewelsAlshdaddi</a:t>
            </a:r>
            <a:endParaRPr lang="ar-SA" dirty="0">
              <a:latin typeface="Sakkal Majalla" panose="02000000000000000000" pitchFamily="2" charset="-78"/>
              <a:cs typeface="Sakkal Majalla" panose="02000000000000000000" pitchFamily="2" charset="-78"/>
            </a:endParaRPr>
          </a:p>
        </p:txBody>
      </p:sp>
      <p:pic>
        <p:nvPicPr>
          <p:cNvPr id="18" name="صورة 17">
            <a:extLst>
              <a:ext uri="{FF2B5EF4-FFF2-40B4-BE49-F238E27FC236}">
                <a16:creationId xmlns:a16="http://schemas.microsoft.com/office/drawing/2014/main" id="{8A1F5698-473B-CB7A-C887-E2FAC444FAE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67868" y="1348721"/>
            <a:ext cx="8362836" cy="1440199"/>
          </a:xfrm>
          <a:prstGeom prst="rect">
            <a:avLst/>
          </a:prstGeom>
        </p:spPr>
      </p:pic>
      <p:sp>
        <p:nvSpPr>
          <p:cNvPr id="27" name="مربع نص 26">
            <a:extLst>
              <a:ext uri="{FF2B5EF4-FFF2-40B4-BE49-F238E27FC236}">
                <a16:creationId xmlns:a16="http://schemas.microsoft.com/office/drawing/2014/main" id="{32B3B501-58CA-3E85-70C9-877CE5D75EAB}"/>
              </a:ext>
            </a:extLst>
          </p:cNvPr>
          <p:cNvSpPr txBox="1"/>
          <p:nvPr/>
        </p:nvSpPr>
        <p:spPr>
          <a:xfrm>
            <a:off x="9501343" y="682117"/>
            <a:ext cx="2530421" cy="1154162"/>
          </a:xfrm>
          <a:prstGeom prst="rect">
            <a:avLst/>
          </a:prstGeom>
          <a:noFill/>
        </p:spPr>
        <p:txBody>
          <a:bodyPr wrap="square" rtlCol="1">
            <a:spAutoFit/>
          </a:bodyPr>
          <a:lstStyle/>
          <a:p>
            <a:pPr lvl="0" algn="ctr">
              <a:defRPr/>
            </a:pPr>
            <a:r>
              <a:rPr lang="ar-SA" sz="2300" b="1" dirty="0">
                <a:solidFill>
                  <a:srgbClr val="C00000"/>
                </a:solidFill>
                <a:latin typeface="Sakkal Majalla" panose="02000000000000000000" pitchFamily="2" charset="-78"/>
                <a:cs typeface="Sakkal Majalla" panose="02000000000000000000" pitchFamily="2" charset="-78"/>
              </a:rPr>
              <a:t>الموضوع/ </a:t>
            </a:r>
          </a:p>
          <a:p>
            <a:pPr lvl="0" algn="ctr">
              <a:defRPr/>
            </a:pPr>
            <a:r>
              <a:rPr lang="ar-SA" sz="2300" dirty="0">
                <a:solidFill>
                  <a:schemeClr val="tx2">
                    <a:lumMod val="75000"/>
                    <a:lumOff val="25000"/>
                  </a:schemeClr>
                </a:solidFill>
                <a:latin typeface="Sakkal Majalla" panose="02000000000000000000" pitchFamily="2" charset="-78"/>
                <a:cs typeface="Sakkal Majalla" panose="02000000000000000000" pitchFamily="2" charset="-78"/>
              </a:rPr>
              <a:t>إثبات علاقات بين الزوايا</a:t>
            </a:r>
          </a:p>
          <a:p>
            <a:pPr lvl="0" algn="ctr">
              <a:defRPr/>
            </a:pPr>
            <a:r>
              <a:rPr lang="ar-SA" sz="2300" b="1" dirty="0">
                <a:solidFill>
                  <a:schemeClr val="tx2">
                    <a:lumMod val="75000"/>
                    <a:lumOff val="25000"/>
                  </a:schemeClr>
                </a:solidFill>
                <a:latin typeface="Sakkal Majalla" panose="02000000000000000000" pitchFamily="2" charset="-78"/>
                <a:cs typeface="Sakkal Majalla" panose="02000000000000000000" pitchFamily="2" charset="-78"/>
              </a:rPr>
              <a:t>1447/04/08</a:t>
            </a:r>
          </a:p>
        </p:txBody>
      </p:sp>
      <p:sp>
        <p:nvSpPr>
          <p:cNvPr id="34" name="مربع نص 33">
            <a:extLst>
              <a:ext uri="{FF2B5EF4-FFF2-40B4-BE49-F238E27FC236}">
                <a16:creationId xmlns:a16="http://schemas.microsoft.com/office/drawing/2014/main" id="{683958B1-3723-C793-959C-18E250D815AA}"/>
              </a:ext>
            </a:extLst>
          </p:cNvPr>
          <p:cNvSpPr txBox="1"/>
          <p:nvPr/>
        </p:nvSpPr>
        <p:spPr>
          <a:xfrm>
            <a:off x="9571435" y="4175291"/>
            <a:ext cx="2390237" cy="1154162"/>
          </a:xfrm>
          <a:prstGeom prst="rect">
            <a:avLst/>
          </a:prstGeom>
          <a:noFill/>
        </p:spPr>
        <p:txBody>
          <a:bodyPr wrap="square" rtlCol="1">
            <a:spAutoFit/>
          </a:bodyPr>
          <a:lstStyle/>
          <a:p>
            <a:r>
              <a:rPr lang="ar-SA" sz="2300" dirty="0">
                <a:solidFill>
                  <a:schemeClr val="accent2">
                    <a:lumMod val="75000"/>
                  </a:schemeClr>
                </a:solidFill>
                <a:latin typeface="Sakkal Majalla" panose="02000000000000000000" pitchFamily="2" charset="-78"/>
                <a:cs typeface="Sakkal Majalla" panose="02000000000000000000" pitchFamily="2" charset="-78"/>
              </a:rPr>
              <a:t>الأهداف الخاصة:</a:t>
            </a:r>
          </a:p>
          <a:p>
            <a:pPr marL="285750" indent="-285750">
              <a:buFont typeface="Wingdings" panose="05000000000000000000" pitchFamily="2" charset="2"/>
              <a:buChar char="Ø"/>
            </a:pPr>
            <a:r>
              <a:rPr lang="ar-SA" sz="2300" dirty="0">
                <a:solidFill>
                  <a:srgbClr val="7030A0"/>
                </a:solidFill>
                <a:latin typeface="Sakkal Majalla" panose="02000000000000000000" pitchFamily="2" charset="-78"/>
                <a:cs typeface="Sakkal Majalla" panose="02000000000000000000" pitchFamily="2" charset="-78"/>
              </a:rPr>
              <a:t>استعمال مسلمة جمع قياسات الزوايا.</a:t>
            </a:r>
          </a:p>
        </p:txBody>
      </p:sp>
      <p:pic>
        <p:nvPicPr>
          <p:cNvPr id="35" name="صورة 34">
            <a:extLst>
              <a:ext uri="{FF2B5EF4-FFF2-40B4-BE49-F238E27FC236}">
                <a16:creationId xmlns:a16="http://schemas.microsoft.com/office/drawing/2014/main" id="{D023D102-78B0-5200-D157-E98B19B882CC}"/>
              </a:ext>
            </a:extLst>
          </p:cNvPr>
          <p:cNvPicPr>
            <a:picLocks noChangeAspect="1"/>
          </p:cNvPicPr>
          <p:nvPr/>
        </p:nvPicPr>
        <p:blipFill>
          <a:blip r:embed="rId7">
            <a:clrChange>
              <a:clrFrom>
                <a:srgbClr val="FEFCEA"/>
              </a:clrFrom>
              <a:clrTo>
                <a:srgbClr val="FEFCEA">
                  <a:alpha val="0"/>
                </a:srgbClr>
              </a:clrTo>
            </a:clrChange>
          </a:blip>
          <a:srcRect t="40639"/>
          <a:stretch>
            <a:fillRect/>
          </a:stretch>
        </p:blipFill>
        <p:spPr>
          <a:xfrm>
            <a:off x="9842814" y="1907004"/>
            <a:ext cx="1847478" cy="2197563"/>
          </a:xfrm>
          <a:prstGeom prst="rect">
            <a:avLst/>
          </a:prstGeom>
        </p:spPr>
      </p:pic>
      <p:pic>
        <p:nvPicPr>
          <p:cNvPr id="41" name="صورة 40">
            <a:extLst>
              <a:ext uri="{FF2B5EF4-FFF2-40B4-BE49-F238E27FC236}">
                <a16:creationId xmlns:a16="http://schemas.microsoft.com/office/drawing/2014/main" id="{60386734-F5DA-2A38-0D9B-46ADDCA351A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43332" y="1888652"/>
            <a:ext cx="3473420" cy="2372092"/>
          </a:xfrm>
          <a:prstGeom prst="rect">
            <a:avLst/>
          </a:prstGeom>
        </p:spPr>
      </p:pic>
    </p:spTree>
    <p:extLst>
      <p:ext uri="{BB962C8B-B14F-4D97-AF65-F5344CB8AC3E}">
        <p14:creationId xmlns:p14="http://schemas.microsoft.com/office/powerpoint/2010/main" val="54191667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2185</TotalTime>
  <Words>882</Words>
  <Application>Microsoft Office PowerPoint</Application>
  <PresentationFormat>شاشة عريضة</PresentationFormat>
  <Paragraphs>353</Paragraphs>
  <Slides>22</Slides>
  <Notes>22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AGA Aladdin Regular</vt:lpstr>
      <vt:lpstr>Aptos</vt:lpstr>
      <vt:lpstr>Aptos Display</vt:lpstr>
      <vt:lpstr>Arial</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User67R</dc:creator>
  <cp:lastModifiedBy>User67R</cp:lastModifiedBy>
  <cp:revision>81</cp:revision>
  <dcterms:created xsi:type="dcterms:W3CDTF">2024-08-19T04:20:33Z</dcterms:created>
  <dcterms:modified xsi:type="dcterms:W3CDTF">2025-09-29T21:21:02Z</dcterms:modified>
</cp:coreProperties>
</file>