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11" r:id="rId10"/>
    <p:sldId id="313" r:id="rId11"/>
    <p:sldId id="312" r:id="rId12"/>
    <p:sldId id="314" r:id="rId13"/>
    <p:sldId id="315" r:id="rId14"/>
    <p:sldId id="316" r:id="rId15"/>
    <p:sldId id="317" r:id="rId16"/>
    <p:sldId id="319" r:id="rId17"/>
    <p:sldId id="318" r:id="rId18"/>
    <p:sldId id="320" r:id="rId19"/>
    <p:sldId id="323" r:id="rId20"/>
    <p:sldId id="321" r:id="rId21"/>
    <p:sldId id="325" r:id="rId22"/>
    <p:sldId id="327" r:id="rId23"/>
    <p:sldId id="324" r:id="rId24"/>
    <p:sldId id="326" r:id="rId25"/>
    <p:sldId id="322" r:id="rId26"/>
    <p:sldId id="328" r:id="rId27"/>
    <p:sldId id="329" r:id="rId28"/>
    <p:sldId id="331" r:id="rId29"/>
    <p:sldId id="330" r:id="rId30"/>
    <p:sldId id="332" r:id="rId31"/>
    <p:sldId id="333" r:id="rId32"/>
    <p:sldId id="334" r:id="rId33"/>
    <p:sldId id="335" r:id="rId34"/>
    <p:sldId id="336" r:id="rId35"/>
    <p:sldId id="301" r:id="rId36"/>
    <p:sldId id="340" r:id="rId37"/>
    <p:sldId id="337" r:id="rId38"/>
    <p:sldId id="341" r:id="rId39"/>
    <p:sldId id="310" r:id="rId4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6"/>
    <a:srgbClr val="7030A0"/>
    <a:srgbClr val="580841"/>
    <a:srgbClr val="4A162C"/>
    <a:srgbClr val="4C1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4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2" y="176501"/>
            <a:ext cx="11717867" cy="6461457"/>
          </a:xfrm>
          <a:prstGeom prst="rect">
            <a:avLst/>
          </a:prstGeom>
        </p:spPr>
      </p:pic>
      <p:sp>
        <p:nvSpPr>
          <p:cNvPr id="2" name="مربع نص 1"/>
          <p:cNvSpPr txBox="1"/>
          <p:nvPr userDrawn="1"/>
        </p:nvSpPr>
        <p:spPr>
          <a:xfrm>
            <a:off x="440267" y="5630334"/>
            <a:ext cx="1286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white">
                    <a:lumMod val="50000"/>
                  </a:prst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أمل باجوده</a:t>
            </a:r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 rotWithShape="1">
          <a:blip r:embed="rId3"/>
          <a:srcRect l="40403" t="2204"/>
          <a:stretch/>
        </p:blipFill>
        <p:spPr>
          <a:xfrm>
            <a:off x="6770091" y="435424"/>
            <a:ext cx="995533" cy="48293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4479" y="330912"/>
            <a:ext cx="1859441" cy="768163"/>
          </a:xfrm>
          <a:prstGeom prst="rect">
            <a:avLst/>
          </a:prstGeom>
        </p:spPr>
      </p:pic>
      <p:sp>
        <p:nvSpPr>
          <p:cNvPr id="4" name="مربع نص 3"/>
          <p:cNvSpPr txBox="1"/>
          <p:nvPr userDrawn="1"/>
        </p:nvSpPr>
        <p:spPr>
          <a:xfrm>
            <a:off x="4919519" y="492224"/>
            <a:ext cx="18505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B21E96"/>
                </a:solidFill>
              </a:rPr>
              <a:t>المضلعات</a:t>
            </a:r>
            <a:r>
              <a:rPr lang="ar-SA" baseline="0" dirty="0" smtClean="0">
                <a:solidFill>
                  <a:srgbClr val="B21E96"/>
                </a:solidFill>
              </a:rPr>
              <a:t> المتشابهة </a:t>
            </a:r>
            <a:endParaRPr lang="ar-SA" dirty="0">
              <a:solidFill>
                <a:srgbClr val="B21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9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9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2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10" Type="http://schemas.microsoft.com/office/2007/relationships/hdphoto" Target="../media/hdphoto25.wdp"/><Relationship Id="rId4" Type="http://schemas.microsoft.com/office/2007/relationships/hdphoto" Target="../media/hdphoto22.wdp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8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0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31.wdp"/><Relationship Id="rId7" Type="http://schemas.microsoft.com/office/2007/relationships/hdphoto" Target="../media/hdphoto3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32.wdp"/><Relationship Id="rId4" Type="http://schemas.openxmlformats.org/officeDocument/2006/relationships/image" Target="../media/image48.png"/><Relationship Id="rId9" Type="http://schemas.microsoft.com/office/2007/relationships/hdphoto" Target="../media/hdphoto3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5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7" Type="http://schemas.microsoft.com/office/2007/relationships/hdphoto" Target="../media/hdphoto39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38.wdp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7" Type="http://schemas.microsoft.com/office/2007/relationships/hdphoto" Target="../media/hdphoto40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38.wdp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2.wdp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44.wdp"/><Relationship Id="rId7" Type="http://schemas.microsoft.com/office/2007/relationships/hdphoto" Target="../media/hdphoto46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45.wdp"/><Relationship Id="rId4" Type="http://schemas.openxmlformats.org/officeDocument/2006/relationships/image" Target="../media/image61.png"/><Relationship Id="rId9" Type="http://schemas.microsoft.com/office/2007/relationships/hdphoto" Target="../media/hdphoto47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44.wdp"/><Relationship Id="rId7" Type="http://schemas.microsoft.com/office/2007/relationships/hdphoto" Target="../media/hdphoto47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microsoft.com/office/2007/relationships/hdphoto" Target="../media/hdphoto46.wdp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8.wdp"/><Relationship Id="rId7" Type="http://schemas.microsoft.com/office/2007/relationships/hdphoto" Target="../media/hdphoto50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microsoft.com/office/2007/relationships/hdphoto" Target="../media/hdphoto49.wdp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1.wdp"/><Relationship Id="rId7" Type="http://schemas.microsoft.com/office/2007/relationships/hdphoto" Target="../media/hdphoto53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microsoft.com/office/2007/relationships/hdphoto" Target="../media/hdphoto52.wdp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1.wdp"/><Relationship Id="rId7" Type="http://schemas.microsoft.com/office/2007/relationships/hdphoto" Target="../media/hdphoto55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microsoft.com/office/2007/relationships/hdphoto" Target="../media/hdphoto54.wdp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6.wdp"/><Relationship Id="rId7" Type="http://schemas.microsoft.com/office/2007/relationships/hdphoto" Target="../media/hdphoto58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microsoft.com/office/2007/relationships/hdphoto" Target="../media/hdphoto57.wdp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9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0.wdp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1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1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2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2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1FCDD74-DD5C-41D8-BE3B-A0275A56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53" y="2979987"/>
            <a:ext cx="8760711" cy="201795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95" y="1285152"/>
            <a:ext cx="1032751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483" y="1977292"/>
            <a:ext cx="3388859" cy="30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8027" y="1274308"/>
            <a:ext cx="9964566" cy="93549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2518" y="2373085"/>
            <a:ext cx="4410075" cy="5334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019" y="3069771"/>
            <a:ext cx="9134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643" b="1807"/>
          <a:stretch/>
        </p:blipFill>
        <p:spPr>
          <a:xfrm>
            <a:off x="1240971" y="1480457"/>
            <a:ext cx="10218110" cy="17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417" y="1807030"/>
            <a:ext cx="6783967" cy="321128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6289" y="2362200"/>
            <a:ext cx="3534851" cy="18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4965" y="1258661"/>
            <a:ext cx="6515100" cy="4000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4490" y="1917246"/>
            <a:ext cx="6505575" cy="15430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3200" y="3189515"/>
            <a:ext cx="2209800" cy="1676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2605" y="3581400"/>
            <a:ext cx="3419475" cy="2286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470" y="1005119"/>
            <a:ext cx="2672444" cy="45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882" y="1896155"/>
            <a:ext cx="8896350" cy="101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18" y="2762249"/>
            <a:ext cx="2781300" cy="21145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45" y="3938586"/>
            <a:ext cx="8296275" cy="18764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18" y="495980"/>
            <a:ext cx="22288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18" y="495980"/>
            <a:ext cx="2228850" cy="1714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897" y="2915330"/>
            <a:ext cx="3028950" cy="21240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5690" y="1463448"/>
            <a:ext cx="7400279" cy="48509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7426" y="2532289"/>
            <a:ext cx="5620842" cy="125593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9274" y="4195082"/>
            <a:ext cx="8153109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4505" y="1315826"/>
            <a:ext cx="4148496" cy="46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9105" y="1349147"/>
            <a:ext cx="5664567" cy="142671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7429" y="1090952"/>
            <a:ext cx="3822246" cy="21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810" y="1403577"/>
            <a:ext cx="10544947" cy="9477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3637" y="1973716"/>
            <a:ext cx="2584053" cy="42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C0EAF1F-C4FD-4086-B540-A5AF813D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39" y="2224457"/>
            <a:ext cx="54483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179" y="1224642"/>
            <a:ext cx="6715125" cy="381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7854" y="1776412"/>
            <a:ext cx="3600450" cy="4095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189" y="2356757"/>
            <a:ext cx="5983115" cy="35433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857" y="1854458"/>
            <a:ext cx="2749322" cy="37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79" y="1224642"/>
            <a:ext cx="6715125" cy="381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854" y="1776412"/>
            <a:ext cx="3600450" cy="4095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57" y="1854458"/>
            <a:ext cx="2749322" cy="377617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1917" y="2356756"/>
            <a:ext cx="6566387" cy="36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7967" y="849667"/>
            <a:ext cx="3163661" cy="54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511" y="1309687"/>
            <a:ext cx="5298624" cy="132465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628" y="946375"/>
            <a:ext cx="4508714" cy="23302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8066"/>
          <a:stretch/>
        </p:blipFill>
        <p:spPr>
          <a:xfrm>
            <a:off x="10277258" y="2754086"/>
            <a:ext cx="1117363" cy="5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511" y="1309687"/>
            <a:ext cx="5298624" cy="132465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628" y="946375"/>
            <a:ext cx="4508714" cy="23302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5716" y="3057865"/>
            <a:ext cx="910408" cy="4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853" y="1361394"/>
            <a:ext cx="9786279" cy="92460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535" y="2438399"/>
            <a:ext cx="9768597" cy="36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338" y="949304"/>
            <a:ext cx="3207203" cy="52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4768" y="1216479"/>
            <a:ext cx="5391150" cy="4191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8821" y="1974397"/>
            <a:ext cx="7072347" cy="363174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9173" y="1128712"/>
            <a:ext cx="2562225" cy="20097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1457" y="3543300"/>
            <a:ext cx="2133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4768" y="1216479"/>
            <a:ext cx="5391150" cy="4191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317" y="1128712"/>
            <a:ext cx="2877082" cy="225674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684" y="3543300"/>
            <a:ext cx="2279373" cy="187234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082" y="2253341"/>
            <a:ext cx="6716825" cy="31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022" y="1317171"/>
            <a:ext cx="4420960" cy="186145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14" y="1533517"/>
            <a:ext cx="4884283" cy="17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12" y="2008629"/>
            <a:ext cx="8974090" cy="182286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57" y="3831491"/>
            <a:ext cx="3535986" cy="137781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45" y="2540928"/>
            <a:ext cx="316409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19" y="1798864"/>
            <a:ext cx="10585058" cy="99128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3366" y="1379764"/>
            <a:ext cx="962025" cy="4191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517" y="2552699"/>
            <a:ext cx="4296527" cy="15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7609" y="1183141"/>
            <a:ext cx="2905125" cy="485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9033" y="1948203"/>
            <a:ext cx="5833701" cy="45039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036" y="1317172"/>
            <a:ext cx="4758279" cy="21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7609" y="1183141"/>
            <a:ext cx="2905125" cy="4857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5543" y="1835602"/>
            <a:ext cx="3036216" cy="11253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104" y="1071562"/>
            <a:ext cx="4398904" cy="21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1321" y="1148443"/>
            <a:ext cx="3695700" cy="5334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8606" y="1927452"/>
            <a:ext cx="5055437" cy="102257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904" y="770164"/>
            <a:ext cx="3442188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162" y="1356632"/>
            <a:ext cx="2428875" cy="4000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1749" y="2180544"/>
            <a:ext cx="7364917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4198" y="2629580"/>
            <a:ext cx="8113904" cy="22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4198" y="2629580"/>
            <a:ext cx="8113904" cy="222544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2824198" y="4125686"/>
            <a:ext cx="2651316" cy="84908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63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6729" y="2467655"/>
            <a:ext cx="9090500" cy="25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6729" y="2467655"/>
            <a:ext cx="9090500" cy="2550659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56171" y="4419600"/>
            <a:ext cx="1730829" cy="718457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4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3525" y="1324655"/>
            <a:ext cx="2343150" cy="13239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8429" y="2648630"/>
            <a:ext cx="2681287" cy="32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5450" y="2194092"/>
            <a:ext cx="2761727" cy="74987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9860" y="3051721"/>
            <a:ext cx="2670279" cy="75597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2948" y="3915447"/>
            <a:ext cx="1847248" cy="74987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5650" y="1455104"/>
            <a:ext cx="223132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5722" y="1728106"/>
            <a:ext cx="4628502" cy="318407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97" y="2543176"/>
            <a:ext cx="54673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910" y="2503714"/>
            <a:ext cx="11020913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4229" y="1155927"/>
            <a:ext cx="5486400" cy="5619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248" y="1914526"/>
            <a:ext cx="9829381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</Words>
  <Application>Microsoft Office PowerPoint</Application>
  <PresentationFormat>ملء الشاشة</PresentationFormat>
  <Paragraphs>4</Paragraphs>
  <Slides>39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5" baseType="lpstr">
      <vt:lpstr>Aldhabi</vt:lpstr>
      <vt:lpstr>Arial</vt:lpstr>
      <vt:lpstr>Calibri</vt:lpstr>
      <vt:lpstr>Calibri Light</vt:lpstr>
      <vt:lpstr>Times New Roman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بنت باجوده</dc:creator>
  <cp:lastModifiedBy>أمل بنت باجوده</cp:lastModifiedBy>
  <cp:revision>16</cp:revision>
  <dcterms:created xsi:type="dcterms:W3CDTF">2022-03-20T06:42:57Z</dcterms:created>
  <dcterms:modified xsi:type="dcterms:W3CDTF">2022-03-20T17:07:48Z</dcterms:modified>
</cp:coreProperties>
</file>