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8" r:id="rId6"/>
    <p:sldId id="358" r:id="rId7"/>
    <p:sldId id="354" r:id="rId8"/>
    <p:sldId id="266" r:id="rId9"/>
    <p:sldId id="346" r:id="rId10"/>
    <p:sldId id="347" r:id="rId11"/>
    <p:sldId id="355" r:id="rId12"/>
    <p:sldId id="356" r:id="rId13"/>
    <p:sldId id="308" r:id="rId14"/>
    <p:sldId id="309" r:id="rId15"/>
    <p:sldId id="310" r:id="rId16"/>
    <p:sldId id="348" r:id="rId17"/>
    <p:sldId id="363" r:id="rId18"/>
    <p:sldId id="360" r:id="rId19"/>
    <p:sldId id="361" r:id="rId20"/>
    <p:sldId id="362" r:id="rId21"/>
    <p:sldId id="305" r:id="rId22"/>
    <p:sldId id="295" r:id="rId23"/>
    <p:sldId id="329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599E"/>
    <a:srgbClr val="8D2982"/>
    <a:srgbClr val="F7F7F7"/>
    <a:srgbClr val="FFFFFF"/>
    <a:srgbClr val="86177A"/>
    <a:srgbClr val="B06BA8"/>
    <a:srgbClr val="FFFFCC"/>
    <a:srgbClr val="A095B1"/>
    <a:srgbClr val="E1E5E7"/>
    <a:srgbClr val="EC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DE0CD-5E46-243A-9F16-705CC5A3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8D2014-F28F-8A49-178E-0FCEFD0B9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921444-BD7C-68E8-F0F8-28D80C059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15FBB20-CE1C-A9FA-6824-C8B9F43FE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27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1276B-C9F9-3F93-F3C3-29BD22E48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4C7D08A-573F-4691-6A4A-0CA71B947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71750D2-3AA6-475B-0ADE-4B7D911A9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722B531-C610-AAE5-F90D-C1B3B9980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050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CA3B1-844E-47F2-BF9D-6F16256F9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6A18108-5301-1F25-9ECA-A94393537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4CDDF38-63CC-B463-F03B-5A6156184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205A8-8AFA-317D-C019-C0786286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664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8BE69-EFCE-AF83-E7BB-573D0008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688D0F8-1FCE-7082-A1E1-43F8D4F4A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A7E13DA-E571-261A-9FB3-AE778F75F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7F117A-876F-4299-2FED-F8714DE7E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888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5F507-0A6E-D569-9565-2E4C20A4C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ED01D97-7EEF-6257-C905-C2E5E42B0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61771D0-28EC-814B-29C3-2B04EE05B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33F8F4-48C8-897A-54E1-F81DE2DAC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591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72FE-0784-9D09-2227-B33503AA7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4E7C0E-0131-B6CF-F160-F1E9B95C7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C7FF501-2DA0-CA40-5F08-0341D5A8D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86A67C-8F40-8E7A-34E6-8FFDF2AE0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49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557A0-43E0-57DE-4095-F1C90922D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B7B09B-E989-6EC9-2EF2-A870ABE6C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C9A4AAC-E441-FAF6-D0BE-C14981011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5C5D14-17A2-B402-56B6-2E483E557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2966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B0AD-7F00-4696-1709-41491CF09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635DAAE-1F01-CA7A-1DEC-04884A53D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05E088C-466E-E71B-F68B-99FA8873C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F68856-EEE5-CA61-BF84-3EE03AECD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81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0F820-779B-3DC6-B394-420DDDD12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A685A76-2A09-0849-D324-A19CF4B04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934619E-B501-42A1-AD6A-8E51FEEA4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3D289B4-7534-64B1-39CE-279E15136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355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C84B8-AA7B-DC13-D67C-D5FC16B7E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4890BB7-14D2-04C1-4998-281840E83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3E01285-E0A6-8967-1592-64DCC764D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883CB67-593F-BDD2-576C-273A71F94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70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2950D-798C-B74B-68D2-511D32229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9BACBE6-A1D9-70AB-062D-3584C6DB8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4DCA739-0133-CD14-B589-7D234432E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D4244D9-6B78-ADC9-1BF7-F4C22D8D7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902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694F4-43FB-8A8D-1CF9-052935671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F566BDC-A4A1-E8CC-89E9-AE4624EAA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6740237-75F1-F18E-F5D6-F17F6BCF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5901D9D-CC2C-0548-6A01-2F6857677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40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1EF44-BAD3-876E-5734-077A2A797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0E10EA7-6830-B6FE-731A-1ADB65652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1613F39-9C97-12A1-C6A5-2510D085A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D2FE706-E6B1-E50F-E493-2545FFBE1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367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43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28/04/47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microsoft.com/office/2007/relationships/hdphoto" Target="../media/hdphoto3.wdp"/><Relationship Id="rId10" Type="http://schemas.openxmlformats.org/officeDocument/2006/relationships/image" Target="file:///C:\Program%20Files\Inknoe%20ClassPoint%202\Images\sa_blue.png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10" Type="http://schemas.openxmlformats.org/officeDocument/2006/relationships/image" Target="file:///C:\Program%20Files\Inknoe%20ClassPoint%202\Images\iu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.jp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11" Type="http://schemas.openxmlformats.org/officeDocument/2006/relationships/image" Target="file:///C:\Program%20Files\Inknoe%20ClassPoint%202\Images\iu_blue.png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06111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ميل المستقيم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80DC30AD-1C18-5AC2-C4C2-83A4A8F78948}"/>
                  </a:ext>
                </a:extLst>
              </p:cNvPr>
              <p:cNvSpPr txBox="1"/>
              <p:nvPr/>
            </p:nvSpPr>
            <p:spPr>
              <a:xfrm>
                <a:off x="2438399" y="3253351"/>
                <a:ext cx="2748237" cy="14788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17) </a:t>
                </a:r>
                <a:r>
                  <a:rPr lang="ar-SA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غير معرف</a:t>
                </a:r>
                <a:endParaRPr lang="en-US" sz="36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l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20)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𝟖</m:t>
                        </m:r>
                      </m:den>
                    </m:f>
                  </m:oMath>
                </a14:m>
                <a:endParaRPr lang="ar-SA" sz="3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80DC30AD-1C18-5AC2-C4C2-83A4A8F78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9" y="3253351"/>
                <a:ext cx="2748237" cy="1478803"/>
              </a:xfrm>
              <a:prstGeom prst="rect">
                <a:avLst/>
              </a:prstGeom>
              <a:blipFill>
                <a:blip r:embed="rId4"/>
                <a:stretch>
                  <a:fillRect l="-6652" t="-6612" b="-107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49E0-07A0-3F2C-60C1-99667ED9A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BF45EA6-BDA5-2C65-976E-D0C170C37CD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829B52-83E6-D70C-A8AB-DFF9CFBE18B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24ADC4D-48B5-6A6B-A38C-5DE99FEE947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5FC9CBC-2CD7-D26A-8BB4-3363A06D181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3F26278-5E64-A886-AF5F-E9EA4E57A1A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835B56C-484C-0C59-621F-F60CC519225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669D0E1-5A59-E6A9-EFBF-F1488331A6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B80DB5C-3A1E-064E-EC1A-2202F1D7765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EAD1FF6-6060-C782-9901-4130E86AA58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D02563A-26BF-F525-734D-4DD69BC3F22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A55CA2E-F720-9714-9B6F-60E117733DB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B69DDBB-1A57-81DB-78FA-2BA78148832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0DD437-7C2B-5762-E53A-DCE7F66C556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0F7D0C9-E49E-F5F4-3410-3B606CEE401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A4E1AA4-0DA1-C814-E905-0624F143397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5DE22A6-B278-E672-F751-85C48DAC10D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36EA02EA-13D2-DF1A-AFD2-26DFE96B448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0DB3A37-0DC5-290B-CBB9-B81BAF1DF4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C580D0-0E5A-194D-A1D1-980375DDB53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BC8A5640-A1A9-7E42-7D2B-33F975DFD54C}"/>
              </a:ext>
            </a:extLst>
          </p:cNvPr>
          <p:cNvGrpSpPr/>
          <p:nvPr/>
        </p:nvGrpSpPr>
        <p:grpSpPr>
          <a:xfrm>
            <a:off x="363949" y="1240397"/>
            <a:ext cx="9054648" cy="5093594"/>
            <a:chOff x="577552" y="909864"/>
            <a:chExt cx="9054648" cy="5093594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FF08DEF8-1EB9-1828-C377-58325483AB41}"/>
                </a:ext>
              </a:extLst>
            </p:cNvPr>
            <p:cNvSpPr txBox="1"/>
            <p:nvPr/>
          </p:nvSpPr>
          <p:spPr>
            <a:xfrm>
              <a:off x="4622593" y="3151955"/>
              <a:ext cx="90867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ar-SA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F429866-7ED9-5C38-A74A-922D37B00556}"/>
                </a:ext>
              </a:extLst>
            </p:cNvPr>
            <p:cNvSpPr txBox="1"/>
            <p:nvPr/>
          </p:nvSpPr>
          <p:spPr>
            <a:xfrm>
              <a:off x="4599473" y="909864"/>
              <a:ext cx="90867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endParaRPr lang="ar-SA" sz="4400" dirty="0">
                <a:solidFill>
                  <a:srgbClr val="86177A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671D2B82-B9A0-F260-0B2B-7404316A1822}"/>
                </a:ext>
              </a:extLst>
            </p:cNvPr>
            <p:cNvCxnSpPr/>
            <p:nvPr/>
          </p:nvCxnSpPr>
          <p:spPr>
            <a:xfrm>
              <a:off x="5326380" y="1025074"/>
              <a:ext cx="0" cy="460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CA7DAE6D-C527-FA15-AF72-FEC3189FC96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52608" y="594544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 descr="قواعد فن الزخرفة الإسلامية | موقع اسكتشات">
              <a:extLst>
                <a:ext uri="{FF2B5EF4-FFF2-40B4-BE49-F238E27FC236}">
                  <a16:creationId xmlns:a16="http://schemas.microsoft.com/office/drawing/2014/main" id="{60B38909-9DE7-31EE-C97A-D663D8E5B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828" y="4268937"/>
              <a:ext cx="3153675" cy="173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75F84F96-D286-AA3A-3EA8-8304B7C11775}"/>
                </a:ext>
              </a:extLst>
            </p:cNvPr>
            <p:cNvSpPr txBox="1"/>
            <p:nvPr/>
          </p:nvSpPr>
          <p:spPr>
            <a:xfrm>
              <a:off x="577552" y="1502031"/>
              <a:ext cx="2796419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الضوء يستخدم ميل الخط في تجارب الانكسار لتحديد معامل الانكسار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67FC693-E1E8-029D-B3B4-8F0599F27B37}"/>
                </a:ext>
              </a:extLst>
            </p:cNvPr>
            <p:cNvSpPr txBox="1"/>
            <p:nvPr/>
          </p:nvSpPr>
          <p:spPr>
            <a:xfrm>
              <a:off x="646887" y="3709144"/>
              <a:ext cx="2543669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الخطوط المائلة تستخدم في الاشعارات والاعلانات وتصميم واجهات التطبيقات </a:t>
              </a:r>
            </a:p>
          </p:txBody>
        </p:sp>
        <p:pic>
          <p:nvPicPr>
            <p:cNvPr id="1030" name="Picture 6" descr="عالم يجري تجربة كيمياء ملونة, كرتون, عالم, كيمياء PNG صورة للتحميل مجانا">
              <a:extLst>
                <a:ext uri="{FF2B5EF4-FFF2-40B4-BE49-F238E27FC236}">
                  <a16:creationId xmlns:a16="http://schemas.microsoft.com/office/drawing/2014/main" id="{4A49AAE1-842A-71E9-01B7-044F06E52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15" y="123372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البرمجة للأطفال: استثمار للمستقبل - لمة">
              <a:extLst>
                <a:ext uri="{FF2B5EF4-FFF2-40B4-BE49-F238E27FC236}">
                  <a16:creationId xmlns:a16="http://schemas.microsoft.com/office/drawing/2014/main" id="{2C2DA084-EED5-3547-DC82-004E16C87D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1" r="30580"/>
            <a:stretch>
              <a:fillRect/>
            </a:stretch>
          </p:blipFill>
          <p:spPr bwMode="auto">
            <a:xfrm>
              <a:off x="5612207" y="1162216"/>
              <a:ext cx="1913372" cy="231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A891BBC-3148-D507-C038-CF862ABCF49B}"/>
                </a:ext>
              </a:extLst>
            </p:cNvPr>
            <p:cNvSpPr txBox="1"/>
            <p:nvPr/>
          </p:nvSpPr>
          <p:spPr>
            <a:xfrm>
              <a:off x="7471575" y="1502009"/>
              <a:ext cx="2160625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يستخدم الميل في تحليل الحركة وتحديد اتجاهات السير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1E8921E4-DD80-9D6A-1176-B6C6810838FE}"/>
                </a:ext>
              </a:extLst>
            </p:cNvPr>
            <p:cNvSpPr txBox="1"/>
            <p:nvPr/>
          </p:nvSpPr>
          <p:spPr>
            <a:xfrm>
              <a:off x="7379834" y="3548403"/>
              <a:ext cx="2243289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يستخدم الميل لتحديد انحدار الطريق مما يؤثر على السلامة وسهولة القيادة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C19BA0F-27E1-4BE7-256B-6959C89D7B04}"/>
                </a:ext>
              </a:extLst>
            </p:cNvPr>
            <p:cNvSpPr txBox="1"/>
            <p:nvPr/>
          </p:nvSpPr>
          <p:spPr>
            <a:xfrm>
              <a:off x="5203278" y="921294"/>
              <a:ext cx="9441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74490B69-E0AC-ABEA-1AC4-B2C00116D1F5}"/>
                </a:ext>
              </a:extLst>
            </p:cNvPr>
            <p:cNvSpPr txBox="1"/>
            <p:nvPr/>
          </p:nvSpPr>
          <p:spPr>
            <a:xfrm>
              <a:off x="5197082" y="3162483"/>
              <a:ext cx="9441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4" name="Picture 2" descr="رياضيات متوسط">
            <a:extLst>
              <a:ext uri="{FF2B5EF4-FFF2-40B4-BE49-F238E27FC236}">
                <a16:creationId xmlns:a16="http://schemas.microsoft.com/office/drawing/2014/main" id="{CED97A5A-F239-F3CB-C4BB-411DCE2F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7" y="4475097"/>
            <a:ext cx="1961301" cy="19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6632385-5E67-7B1B-758B-ABBE7EBE15AA}"/>
              </a:ext>
            </a:extLst>
          </p:cNvPr>
          <p:cNvGrpSpPr/>
          <p:nvPr/>
        </p:nvGrpSpPr>
        <p:grpSpPr>
          <a:xfrm>
            <a:off x="6609924" y="353488"/>
            <a:ext cx="3509612" cy="801307"/>
            <a:chOff x="6609924" y="353488"/>
            <a:chExt cx="3509612" cy="801307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F8FCD71-F199-E07A-6D7F-77948958D06D}"/>
                </a:ext>
              </a:extLst>
            </p:cNvPr>
            <p:cNvSpPr txBox="1"/>
            <p:nvPr/>
          </p:nvSpPr>
          <p:spPr>
            <a:xfrm>
              <a:off x="6609924" y="385354"/>
              <a:ext cx="350961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6" name="Picture 4" descr="الكيمياء: 8 من أفكار خلفيات يُمكنك حفظها اليوم | العلوم، والفيزياء وأكثر من  ذلك">
              <a:extLst>
                <a:ext uri="{FF2B5EF4-FFF2-40B4-BE49-F238E27FC236}">
                  <a16:creationId xmlns:a16="http://schemas.microsoft.com/office/drawing/2014/main" id="{7CF5EF8E-65B7-5985-F7B4-5DAC9D904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103" y="353488"/>
              <a:ext cx="710898" cy="710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8D0B78D-E432-53DB-5EAF-A2D8EF248BE4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6B3EDE5-0AC6-7948-177C-AF384DC00B55}"/>
              </a:ext>
            </a:extLst>
          </p:cNvPr>
          <p:cNvSpPr txBox="1"/>
          <p:nvPr/>
        </p:nvSpPr>
        <p:spPr>
          <a:xfrm>
            <a:off x="9428837" y="4374820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85E7D0-2808-5A0C-0414-1B8C3A8B872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4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0EE7-09DF-9D72-E1B4-C59B57F10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7B19CAE-64F2-8590-93A3-425C604AAB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1D0A5AB-231B-00E8-F7E1-89B5C62C75F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148697D-3CD7-8ABE-22A9-A2E1C5EB262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EB7388-6A03-9DD2-1587-21D9C4AF801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A6EEBD6-F4FA-B6CB-E9CA-58C1B4AA965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2E67811-CB7E-1FA3-8B67-7B0FC8A9480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4CB9B5E-219F-4CAF-5574-EDE85129F37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DB3FE1A-567D-9A11-BF26-6879C452A8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CFE695-B611-591F-1370-1D03DDFE780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CDC2D76-8D15-8F43-9A96-9DBF6C7DF02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2FA8C1E-2D6C-49B3-C8B1-64FFC6E312F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3F23B24-7B87-98A1-9106-838E5B79588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5E88B34-5BA0-86EA-492D-FC3FF51F4A8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830EB70-AEA2-4586-AED2-6113662B0F8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1B560C-3FCC-3576-B7ED-C94D20A7E94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3200D70-87C6-8274-3A21-826A04AFF91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5DA95D6-6087-693F-564F-3EEEFD70F51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AAB107B2-0EEE-CA80-BDA1-E2434A4018B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7C08513-B08D-5898-1FCC-30173DBD500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F009CF7-1891-1BCB-50BE-F96568F6359E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D4AD4865-C83E-F479-221A-15A5DA374989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70D17C2-402F-A889-AE0A-49D14F431864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62095758-3A5A-A502-1971-8E54B00FA4E9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BC803EB-D1F0-1336-61E8-B72F89165FF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D7F62C9-02A0-AA68-E65D-F3577D19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770EFB0-159D-9F02-6F2D-813DBF6F47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83DB20D-A9AA-D24E-E2CC-170F3AB7367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D7084B4-B5E7-BA5F-5EFA-C918CC8E74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1315858"/>
            <a:ext cx="9073709" cy="11239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9D285FC-3AA6-67C5-469D-75B29E6D5743}"/>
              </a:ext>
            </a:extLst>
          </p:cNvPr>
          <p:cNvSpPr txBox="1"/>
          <p:nvPr/>
        </p:nvSpPr>
        <p:spPr>
          <a:xfrm>
            <a:off x="9428837" y="4374820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84B1AD8-B107-FA53-6C06-07FEEB5A7F80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694572C-778C-02EA-B334-3DF8AB0494D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6947-BB40-6357-A802-4F491F1E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4C98D4C-6DA1-AE32-0751-D1FDF43FB0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8D500F-89B6-4757-679E-495DC2FE98F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D2DF9D-2282-E720-7223-2A6F45CA55E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A210486-BC93-86B1-527E-7EB2C463051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F6B8287-33F1-FF11-01BE-5DDA7FC3355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3CE71B5-809A-F93E-78CB-C60D83C6FA3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89DC11F-3332-FF6C-DB48-4DFBE43BF9E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BECEFDA-FA10-D2F4-AA0E-5B76A64A12A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A65B909-E40F-10DE-7A7D-761F0767978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9EB112B-FE07-A200-DC43-A69EE5BE800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E920FA-1DA8-E864-197C-5453D33C7AC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01CF26B-F2B4-616E-01CC-88C4D8E49A5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6C120F7-E5C9-DFA2-D32A-030C3C8227C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ED48192-FD2B-9B4C-B0C2-E0616BFC852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800411-F40F-EEBD-7233-A67E68E8AC2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CE30FB8-2919-15BE-C58E-91FB1920AF8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3873A64-B748-A011-7EDB-ADE9134D192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801D673F-6D4C-E067-1CE7-9CA8E0206F0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51E95BD-33A2-03D0-B0DD-2E92611A2D9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3CDF2CB-8401-C044-1542-FAF3B09B1CA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4657C53E-6F95-3F44-D6AA-4FFBAFDD87A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55718AB-E960-8CF9-654B-B6E96392277F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DE93E13B-864D-9359-2AA0-9381C2FD020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3BFACF7B-CAA4-C702-23C9-46E55D91BE7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3C172764-C4C9-9EA3-DBB7-4CDBA2C6727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D556DB1-4476-ECF6-C53D-59E77D52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ABB167A-0086-3475-83FC-1034C88406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000D25C-53DF-C3E0-B241-36FC9B32BE0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597BF80-839C-9562-C620-637766129F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03" t="50000"/>
          <a:stretch>
            <a:fillRect/>
          </a:stretch>
        </p:blipFill>
        <p:spPr>
          <a:xfrm>
            <a:off x="3106440" y="1229983"/>
            <a:ext cx="6529050" cy="301805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9BD79CE-E6F3-A416-093A-A3FF5D3116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7797"/>
          <a:stretch>
            <a:fillRect/>
          </a:stretch>
        </p:blipFill>
        <p:spPr>
          <a:xfrm>
            <a:off x="377745" y="1322913"/>
            <a:ext cx="2713678" cy="264082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698876E-0924-2C1A-15DB-AF8E8C8E28CF}"/>
              </a:ext>
            </a:extLst>
          </p:cNvPr>
          <p:cNvSpPr txBox="1"/>
          <p:nvPr/>
        </p:nvSpPr>
        <p:spPr>
          <a:xfrm>
            <a:off x="9428837" y="4374820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8845D76-637F-3251-620D-22618EEBD961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97051B7-FA6A-E46B-2E2D-3457511AF96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  <p:pic>
        <p:nvPicPr>
          <p:cNvPr id="37" name="btnInknoeActivityCp2">
            <a:extLst>
              <a:ext uri="{FF2B5EF4-FFF2-40B4-BE49-F238E27FC236}">
                <a16:creationId xmlns:a16="http://schemas.microsoft.com/office/drawing/2014/main" id="{57FA8B36-58C6-331D-A7ED-B6300C2B19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2" y="564838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8FE6D-98BA-EB30-B33F-DDD01A870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1A320D9-82C9-44EF-CAD2-EB19211892C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B5E7E0-1B16-1F27-CB52-3CA35B44110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58C5CC2-971D-37FF-0C1E-21B872804A2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877405-D6BA-734D-B180-D1017A56D36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F515B8D-C6F4-4E8F-9EC1-3F51D4CB04D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DA435E1-743B-C2F3-2A9B-4DB68BE5B04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F4C266B-3AC9-8FCC-8633-3EB68A3077D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F52E73-2337-4EFD-6AB8-B660011F2E8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7392AC8-9FF5-B129-E7D8-0F2C562A6A4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78F2232-9641-09D2-5AB9-79E451D54E7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6610CD3-CEA4-77E4-6D02-75C67F8610D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2CDDC6F-6AD9-FE9E-21B9-CD4F35E1782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8116FBC-4B56-7785-7A73-CACC1372E75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B29494D-A5C5-AEFB-6CD8-F3E57A888C7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33ED2AB-090C-4D50-AEAB-58FD598319F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6E03CD6-6084-3E70-CCD4-D646EEA32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046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F5DA228-ABCC-5DAB-0295-E2F3554A2B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2F61C3-E4F9-4033-B069-C5AE4D36CDC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FD53343-1D76-0050-2AFD-96139BDACD19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4918582-0642-21DA-A706-AD3C062BBB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9E45A64-F402-D040-37B1-91C03B121B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292" y="784070"/>
            <a:ext cx="8615521" cy="553176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FB976B3-08E4-9126-A6EB-DCFD43026457}"/>
              </a:ext>
            </a:extLst>
          </p:cNvPr>
          <p:cNvSpPr txBox="1"/>
          <p:nvPr/>
        </p:nvSpPr>
        <p:spPr>
          <a:xfrm>
            <a:off x="9412722" y="423588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</p:txBody>
      </p:sp>
    </p:spTree>
    <p:extLst>
      <p:ext uri="{BB962C8B-B14F-4D97-AF65-F5344CB8AC3E}">
        <p14:creationId xmlns:p14="http://schemas.microsoft.com/office/powerpoint/2010/main" val="283549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5B4D2-60DD-CFCB-BFEC-57FBD9170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7775238-4278-B541-82E8-40A85186610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9A733E-058B-328B-24A1-8DB252D3820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EA3C0E-C44B-4569-CC5D-4EB510B8AE7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716AB36-54EA-343E-7DC8-34634311F06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39E609-6D47-87DC-E19F-6881A520A7C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BBD8851-E219-1DE9-6EC6-9A2716CDF74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8F7B5C3-AB85-38FB-B0C2-D25458B4412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91C84CE-91E8-C850-D188-3D5909904F0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6F0DE14-5074-FDF3-AF73-3F9492386BB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7F24FFF-4564-CF80-8D2D-DAE5430C2BF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CB289B6-EE58-0905-8A46-0C5BC217879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3554256-5CCF-5502-C9D4-D20160F40A2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475F43B-1C22-0E41-C699-8CB2E7059D2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8D114AD-4850-F3AD-FEC7-9EE01610DE4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FB77311-499B-65D3-F123-E96FA397A8A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F41C2AC8-2066-1902-6ABB-6E9F99212A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43DC6F2-C30F-38B9-46CD-7388466DF44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6DBB4F19-1A77-AB8C-63A2-5B387C1D72A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E91B2E6-7967-C10A-EB05-1C2EFC607C4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CC1CC51-BF48-2C89-AF38-2D5432F53969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B74340C-98DC-638A-B471-30C5FF43BF8F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8B1F55D0-5E85-DC8B-F710-B46007A25C54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FA753247-E671-397D-D112-5F81D61ECF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29D088E-6CD5-1594-09ED-BAB1D3B678D7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CE163B2C-75DF-B9F6-5A90-84533C158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83F2D53-9180-7A9C-E1FF-190CB996C1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5BB522A-09BA-E851-6744-D5AF44537BE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C29B4D-43BF-76B6-11E1-48286D37EC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5" b="1"/>
          <a:stretch>
            <a:fillRect/>
          </a:stretch>
        </p:blipFill>
        <p:spPr>
          <a:xfrm>
            <a:off x="1347931" y="1305466"/>
            <a:ext cx="8103523" cy="2364602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1C680E-9131-4480-AD49-8F3582CC02C2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4944F5E-DBE9-E85E-27B9-349F0BD2EC6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C0AE966-B8DA-994E-9329-A324260AB93E}"/>
              </a:ext>
            </a:extLst>
          </p:cNvPr>
          <p:cNvSpPr txBox="1"/>
          <p:nvPr/>
        </p:nvSpPr>
        <p:spPr>
          <a:xfrm>
            <a:off x="9412722" y="423588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</p:txBody>
      </p:sp>
    </p:spTree>
    <p:extLst>
      <p:ext uri="{BB962C8B-B14F-4D97-AF65-F5344CB8AC3E}">
        <p14:creationId xmlns:p14="http://schemas.microsoft.com/office/powerpoint/2010/main" val="54191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DF21-E697-FC81-DBE1-C7CEB6DC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9E3A956-FA55-C858-47DE-98316C9C2C6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3B533C1-7D5E-EABA-15EB-2CD8F02D663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158F3F4-0EF7-0B09-17F1-E44109709C5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F0F247-8CB8-FCAC-8B42-974A4F08D16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0FBF510-CD8A-C934-0969-CFD5CCAAAC1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6318F8F-6797-5793-903A-06429F0B287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9FBA523-D72E-F9F0-2830-362762EDF4C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39D0DA3-09E4-8521-E11D-B98E588C9FD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976D382-6B2F-5EB7-6DD7-B3D1BFC0F98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7A68A96-DFA0-E7EE-772C-464302E7474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7798895-507F-939A-605D-F71BA392CCA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94DE1FC-C412-1357-F429-E4FE595FED2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412B713-924D-CF37-A0A7-0800F36B1DA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79C096C-3A12-E48F-EA2A-7A0CDAD996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A6089F-2C73-4426-C706-B89C5EC1E1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EC521D3-89F6-A379-9611-6F3CD6F3DF0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846709B-D93F-5CBF-19BA-E21105C3FBC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723EBCC-0DD0-B85C-2D4D-5E95E1DB33C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10FF941-347A-6A31-F3B6-6F565A50F79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8597FDB-2DDD-C68E-ADA3-4B4CE4AFC890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41C0E82-2BA9-5AA5-2086-D0EC008576D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0522BC6-CB7F-723A-0C46-4F9058D54C2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0D1DE751-FBF7-8ACF-4CF0-4551A066672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3FA35374-D417-1CC3-B4C1-A097DE7A0D3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11DA859-5128-CC44-F537-A5B435C95AA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9954234-956A-74C5-F287-DC7CF6FC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A505883-4563-699E-C334-3D8E458A9F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7168513-D729-161B-08EC-39CF8EDF3E3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1F77487-BE33-D2D3-6A5E-7DD5ABAD81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1380755"/>
            <a:ext cx="9154875" cy="2333625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585DC9C-61AF-BA22-9542-9CE28136911F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4C7BE12-7AAB-8232-EB76-B5E8C287DA9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A641685-EC92-9714-015F-AAF0FD4A6E8A}"/>
              </a:ext>
            </a:extLst>
          </p:cNvPr>
          <p:cNvSpPr txBox="1"/>
          <p:nvPr/>
        </p:nvSpPr>
        <p:spPr>
          <a:xfrm>
            <a:off x="9412722" y="423588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</p:txBody>
      </p:sp>
    </p:spTree>
    <p:extLst>
      <p:ext uri="{BB962C8B-B14F-4D97-AF65-F5344CB8AC3E}">
        <p14:creationId xmlns:p14="http://schemas.microsoft.com/office/powerpoint/2010/main" val="354147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6C4E3-B9BD-1D59-F9DA-64465761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9873F5-487C-7FDF-41F6-9444BE13AED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48A8E39-5FA1-B796-7FBA-F769A34B9ED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EBF7A8E-946B-7F43-A9C6-4921882AEF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0055EE-6EA5-FFF0-EB1D-6F3EB2113DB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54775FA-5007-3BD4-3526-FA3E5C4940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582632-18CE-9B6D-1828-BD31F32EC31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A30EB58-EE78-0250-6E80-4F7FF35C42E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395C43C-4E8C-27CB-6B07-F48364FE07B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A4243B1-80E2-9272-404F-5A819FB46B1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B9D97C-CB90-AC13-B636-B2351CB1ABD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83F4410-4182-C47D-8ED3-315B921C9DB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F4E4896-6297-746F-4521-5DCBC4AEE26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82F197B-0216-4DE5-9191-44FF0E2BDB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795F1A9-58E6-0D8D-25C0-BE08578CA5D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19D95E3-E71B-7A1B-8F41-977BF0FBFD3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F63ACEC-307F-D4DD-2A29-FE979023D6E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8B912F64-3BF7-1792-0C13-261F83F177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90B9592-E924-C834-7FFC-A7F519B0472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3C6AD813-0C8E-3DC7-1FF9-933BFEEB517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3E33378-3B0E-4ED8-4BA8-B0661C8BE40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EA18425-AC8A-D415-67DE-558ED3F7FE2F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C7956597-D6AA-2768-D072-C11967D27EB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6D752EC-4ED1-D925-739A-82467783B983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85B289B-09E2-D307-BB65-0824B12D3B2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6A3A42C1-2533-AFC9-505D-0CE52C3298F0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D4FA36F-1795-493A-32DE-ECDA802BDA3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83B419E-E5DB-559B-9CD5-86376723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AC2DBBE-8ADD-E169-0888-50F4117A5C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4138125-825F-870E-2DDA-75F392AAB6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853" y="1238580"/>
            <a:ext cx="9340998" cy="17811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81B5DAA-7EDF-61F8-D257-2DF48ACA0DDA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EE5D514-BF95-82D3-97B1-678769F9F319}"/>
              </a:ext>
            </a:extLst>
          </p:cNvPr>
          <p:cNvSpPr txBox="1"/>
          <p:nvPr/>
        </p:nvSpPr>
        <p:spPr>
          <a:xfrm>
            <a:off x="9428837" y="437482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0DC110E-DBB6-8619-0C19-00444082B44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  <p:pic>
        <p:nvPicPr>
          <p:cNvPr id="36" name="btnInknoeActivityCp2">
            <a:extLst>
              <a:ext uri="{FF2B5EF4-FFF2-40B4-BE49-F238E27FC236}">
                <a16:creationId xmlns:a16="http://schemas.microsoft.com/office/drawing/2014/main" id="{91302F91-41FA-A41B-BCF8-41248B9900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3" y="571248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7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7CC94-619C-1569-18A6-21DFD0B1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F21A005-33CB-B42C-A8CB-DDEA3193385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AAB6F0D-1EAE-197B-AB16-D99E425F021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6BED4D3-5D16-A19F-C72C-C3F66DFD61D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12923BB-AE51-FDEA-E5DB-99D6682A3FA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779BCB8-7DAA-E44B-E61A-465D2E4A81D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A3A893E-8C77-954C-C572-2E12E398827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FF3B6B5-10B3-5C04-175C-1C54955AA0E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A279C12-5F87-CB2F-06A0-09399CBFC9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82F976C-85C6-C357-23E1-3104474A28B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F269371-60B2-1085-EBDD-D83843EE694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465F612-D733-FF9B-0E72-A78423207F3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F0FFF7F-782B-CF06-107A-A84AFDC674D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D8F139-C9D9-4782-BE27-11A261C9128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4308BA3-D0D2-40C1-0D72-8A23573F4D3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86F6616-C36B-B32F-A3EC-0F77D8EE5D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A90BF48-3AA3-221B-82B2-2D41E1136F2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07C066-7781-305F-072C-EE5394C7E858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BCEAB2-6495-E5E4-4C72-11728DCD36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A926FF9-0ED3-22EF-5EFA-57999FD6223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DF5044E-E163-C68F-E124-9BC86E4333CA}"/>
              </a:ext>
            </a:extLst>
          </p:cNvPr>
          <p:cNvSpPr txBox="1"/>
          <p:nvPr/>
        </p:nvSpPr>
        <p:spPr>
          <a:xfrm>
            <a:off x="9428837" y="4374820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BB797D0-C85F-A757-B2BB-23A3D39E71F0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F6C83FA-6107-8A40-6F0D-BFC4AD1E76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B1FF681-1914-FDB8-4543-4C2A5C384C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37" y="1131292"/>
            <a:ext cx="9022134" cy="34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DA625-181D-6873-A8A3-C7B2AC727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FF643D7-4D22-4F72-D408-495574DF3D7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9C5314C-60B7-D485-2838-58DFA1B11B0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93BDD2E-096B-1008-2C92-840364CDD07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6A0D7FC-9035-5BE1-1C27-65066422A46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9C9B87C-A71E-1FD5-2661-004000211B5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043A0F6-9155-4A10-2834-661306D6C63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00493D0-A68B-0F1D-1E09-D2ED5A8E1BA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093A80A-7A97-121F-534C-89D2F315FD2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AD266A6-5530-014D-2967-626F5BE86B0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210C957-98D0-20F7-F7E8-89C8A54E7B9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E7448E3-FD56-4537-146C-5B4862F9557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95311C2-9D2B-8966-32AE-1CAA1AAC05A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08622DC-05FA-8495-9F11-6C1626A7489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0790CAE-9D07-E1AA-3A0F-A208820C8DA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505529F-906C-24AF-943F-09B49969063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10AA59A9-C9EA-B8CC-A097-565B864FB6C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E336E80-F0B6-F941-9291-32160AA1ACE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D46708D1-ADCD-9B1A-FFC9-DF6D8482736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27A7135-05E8-1AB9-BD71-09B0222F60E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50EFF11-BD7B-AE56-C461-5815B4CC06E0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86891723-F375-26D7-D735-FD76C0704375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A1E43CF6-24F6-2F25-6571-6EC9E209EF2F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03796F09-4B5C-E0E1-8B43-CE2CAC6611A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EB44E64-E3C7-4C89-B572-7E5DEF8B244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CB5DA94-7B97-90BC-4B5A-9265C5FB2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7B89C44-1704-8C6D-39F7-8C6E170DE1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5142B08-B185-5270-3A21-0E59249E2B5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DBC34B-2346-12A5-62B8-231E3C4551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04"/>
          <a:stretch>
            <a:fillRect/>
          </a:stretch>
        </p:blipFill>
        <p:spPr>
          <a:xfrm>
            <a:off x="224852" y="1361578"/>
            <a:ext cx="9222994" cy="6644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C8BC03B-D03B-C899-DF58-88DDB936B88A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8485405-77A1-448A-AF3C-BFC99E4BDAF0}"/>
              </a:ext>
            </a:extLst>
          </p:cNvPr>
          <p:cNvSpPr txBox="1"/>
          <p:nvPr/>
        </p:nvSpPr>
        <p:spPr>
          <a:xfrm>
            <a:off x="9428837" y="437482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9C36689-7334-AEA2-904A-2447CEA07B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2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C638F-49A7-0901-6B32-0824B1290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67B71B0-D07E-2C8C-0094-66D40EA7EE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3396F6-F57D-F841-8F7C-36A5EBB6EA5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67CDDA5-118D-B63B-8F99-2BB19D9C0A9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913CA35-E6C8-B629-96F6-59EA7529930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D03B03B-0A3E-54B2-6BEA-5DF9A63A194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EA2C585-01C3-901A-05FA-26B0B061121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C12B650-2564-A9BC-BE02-97F6D4B1E2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7A9CFEA-2B5D-445F-ECE7-BECF9DEEC20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AEB7E9A-94FA-D8B2-01ED-59757096B62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88F3B8B-67F5-1292-461A-FC3952404C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0D98E7F-74E6-87D1-2E50-4AECE6B384C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B42598F-3FC2-7422-C6A9-1E210522296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7F26FDD-F3D0-1272-5174-7616D0D1CD1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4CA7C6D-F7DB-A6CC-6CA5-D85614987F2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F288CE6-65FE-7270-806D-5BBA0880E6F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F277623-413B-D2FA-0BE8-EA4860153EE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6BC5A2B-E3F3-E6A2-7F22-69F1686B5FC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60819B1B-EECA-B9ED-0763-924529BDCE8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B0EB0DA-33DE-9815-C5AC-B5312ED0C5D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E453ACE-EB0F-AB55-1906-9ECA4622CC10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453C8CA0-C2F3-77E3-67F2-2460C29D28E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558CDD1E-57E8-FD09-6969-8E2B91E6691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BD955D09-00AF-1146-B70C-6A4085B069EE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66B929B9-B787-A7C9-9B99-793D0A25D347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B926B0A-4FAD-2D9F-7688-29F7B6502A0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A1FA2ED-4C4F-BD9F-BA05-71FED3DEB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519B408-23E2-70A2-7885-B6DAE8E533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F045024-EF8B-2196-8976-868C48F41C3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2810AB8-6548-6A10-F123-AC4DE8B1BB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047" y="1168689"/>
            <a:ext cx="7781925" cy="273367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B8D18C9-E7F2-01AB-10BA-FD57A629F899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672C0EF-C64C-67B5-E3FC-65AD5F244A81}"/>
              </a:ext>
            </a:extLst>
          </p:cNvPr>
          <p:cNvSpPr txBox="1"/>
          <p:nvPr/>
        </p:nvSpPr>
        <p:spPr>
          <a:xfrm>
            <a:off x="9428837" y="437482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38EEA5C-2DBE-C256-A99E-0955AA457B5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8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24934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ميل المستقيم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592351B-36D0-3E54-4F2E-D96DBC6CFA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3169" y="2642832"/>
            <a:ext cx="9073321" cy="6963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A2866B2-936E-70DD-C92D-9870D991F7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6331" y="3272354"/>
            <a:ext cx="4563563" cy="12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006DD-9ECA-9A59-0884-978D235F7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FE5432-5061-0C28-D552-24B8EF7A4B7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0BF88A-8259-EEE9-0EB4-48F01F3FA63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C104234-6735-EDF8-3BC0-40ED8741828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54F9A98-3F20-4272-B80E-2180E0374C1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FC7A12D-F6A7-F79E-2F29-FD07A546AC0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A52FA53-9DF2-F20A-7229-2E22AF42DAF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3F5D9A0-1671-2AFD-1425-507E79BEC8A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526BE87-87B0-C8B0-CE48-825BA3E8C2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94A1759-1FD0-1266-E473-4BFBDBC2288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9FA772B-62BF-6879-96D0-2961FDC9A85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C22703-5842-96EC-975B-007BDF6CA85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778DDB1-9FC4-29D9-3A0C-E694180419E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2524F45-E638-63EB-EF87-3976E55EEE6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AD1AC4-B2DC-A074-73E1-42D6903802E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FF8D049-2C93-9A45-B842-05BF17680D6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8472233-BB0D-D1DC-063A-030DEB2FF91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2DA51E18-C206-BFA1-A169-8995BDDB88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0AF63BB-3A81-4395-F8C5-B84220DCDBF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A27D3C83-BEC3-7955-4646-8FDFA1D519E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A9C1F89-4F7A-BF2C-6EE5-222F695E835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6A5B69F-14F6-60CA-FF5E-A9BAE456A5D3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425BFE6A-0CBA-848E-91D6-6FE1DB1307C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7E0C9A33-69C2-1A23-2711-0818BA2E767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68DC47AB-F7FD-F797-A514-83A34C22F50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09ECEE0-2DC3-C8A3-33C8-25C35A1B889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270598D-99D5-3D9B-D348-0430D8FD271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E8B5393-9D99-F07C-99E8-303F0FB3C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20BE74E-A6C0-3FEF-9018-7E87D8CF6AE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B46C069-77E7-6748-9436-35C88D69DA6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8110" y="1289365"/>
            <a:ext cx="5964792" cy="30426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60F2895-8F96-F37F-B731-2B8C292D5A2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332" y="1146928"/>
            <a:ext cx="3151888" cy="4102329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749CE65-7FD6-DB3A-1B83-AA55B449150C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365838D-6C72-ADDA-6ACE-A2EDD741994A}"/>
              </a:ext>
            </a:extLst>
          </p:cNvPr>
          <p:cNvSpPr txBox="1"/>
          <p:nvPr/>
        </p:nvSpPr>
        <p:spPr>
          <a:xfrm>
            <a:off x="9428837" y="437482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8B2C99F9-888A-9592-B48D-6A2F369F97C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  <p:pic>
        <p:nvPicPr>
          <p:cNvPr id="41" name="btnInknoeActivityCp2">
            <a:extLst>
              <a:ext uri="{FF2B5EF4-FFF2-40B4-BE49-F238E27FC236}">
                <a16:creationId xmlns:a16="http://schemas.microsoft.com/office/drawing/2014/main" id="{DC7AC5A2-8EF4-DF62-365F-E5200640D4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3" y="571248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3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84FB791-9F96-EE72-F258-7117645403E4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8CB7E6E-BA8A-246C-5079-0156CD04F11A}"/>
              </a:ext>
            </a:extLst>
          </p:cNvPr>
          <p:cNvSpPr txBox="1"/>
          <p:nvPr/>
        </p:nvSpPr>
        <p:spPr>
          <a:xfrm>
            <a:off x="9428837" y="4374820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A37ABC0-1037-9CFC-E734-0E948C3E71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72987DA-90C5-0006-F315-45D2C54438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554" y="1589329"/>
            <a:ext cx="9111538" cy="15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27E5712-17D1-C64B-C491-005A360B83D1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4822F2D-B2FD-89EF-FB2F-E5FA8FB61D6B}"/>
              </a:ext>
            </a:extLst>
          </p:cNvPr>
          <p:cNvSpPr txBox="1"/>
          <p:nvPr/>
        </p:nvSpPr>
        <p:spPr>
          <a:xfrm>
            <a:off x="9428837" y="4374820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DAD13B4-DE8F-2B9F-1CC8-02D9DA60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DB2C88-E3BD-CE02-A2F0-24425542E377}"/>
              </a:ext>
            </a:extLst>
          </p:cNvPr>
          <p:cNvSpPr txBox="1"/>
          <p:nvPr/>
        </p:nvSpPr>
        <p:spPr>
          <a:xfrm>
            <a:off x="269039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 – 20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105</a:t>
            </a:r>
          </a:p>
        </p:txBody>
      </p:sp>
      <p:sp>
        <p:nvSpPr>
          <p:cNvPr id="20" name="مربع نص 4">
            <a:extLst>
              <a:ext uri="{FF2B5EF4-FFF2-40B4-BE49-F238E27FC236}">
                <a16:creationId xmlns:a16="http://schemas.microsoft.com/office/drawing/2014/main" id="{4325A994-75CB-62E5-54DA-A13F0157CAE1}"/>
              </a:ext>
            </a:extLst>
          </p:cNvPr>
          <p:cNvSpPr txBox="1"/>
          <p:nvPr/>
        </p:nvSpPr>
        <p:spPr>
          <a:xfrm>
            <a:off x="2054318" y="3453408"/>
            <a:ext cx="618814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</a:p>
          <a:p>
            <a:pPr algn="ctr"/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تعبك اليوم هو فرحة الغد، فاستمري بعزيمة وإصرار</a:t>
            </a:r>
            <a:endParaRPr lang="ar-SA" sz="3600" dirty="0">
              <a:solidFill>
                <a:srgbClr val="6D7A89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4F0B21C-62BD-C1EE-5695-F83B9E5ED32C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0E05886-FFFF-AD55-3134-1B39052E0ACE}"/>
              </a:ext>
            </a:extLst>
          </p:cNvPr>
          <p:cNvSpPr txBox="1"/>
          <p:nvPr/>
        </p:nvSpPr>
        <p:spPr>
          <a:xfrm>
            <a:off x="9428837" y="4374820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9A4E013-576F-A24A-895D-220F43BA08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02437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ميل المستقيم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EE384C3-E92E-2F4E-DB93-273E57DC51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5593" y="1975152"/>
            <a:ext cx="2349358" cy="40775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218249B-708A-0BB6-7042-EBC2BED0B2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6519" y="1975152"/>
            <a:ext cx="1529074" cy="20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28837" y="4374820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10C92D0-D728-632E-11B1-F9C05E3CEA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B62B570-E0FC-AF86-D9F1-2ACF8E95FD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217" t="414" r="-217" b="85304"/>
          <a:stretch>
            <a:fillRect/>
          </a:stretch>
        </p:blipFill>
        <p:spPr>
          <a:xfrm>
            <a:off x="9519368" y="2332295"/>
            <a:ext cx="2349358" cy="58235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6656AD3-E981-2C66-97F2-3BDEA8561C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67597" b="24554"/>
          <a:stretch>
            <a:fillRect/>
          </a:stretch>
        </p:blipFill>
        <p:spPr>
          <a:xfrm>
            <a:off x="9519368" y="2914649"/>
            <a:ext cx="2349358" cy="320041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74B576-4CAB-A38E-4F10-35D1BDE6347C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FC1CAB2-6141-B18C-D57A-297D38AAC473}"/>
              </a:ext>
            </a:extLst>
          </p:cNvPr>
          <p:cNvSpPr txBox="1"/>
          <p:nvPr/>
        </p:nvSpPr>
        <p:spPr>
          <a:xfrm>
            <a:off x="9401730" y="3607959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865B7C-6DE3-319C-712F-9C57BF7FB7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14" b="58490"/>
          <a:stretch>
            <a:fillRect/>
          </a:stretch>
        </p:blipFill>
        <p:spPr>
          <a:xfrm>
            <a:off x="4091939" y="1185843"/>
            <a:ext cx="5558243" cy="80777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46DFE0-0E02-E2B7-023E-B8E8FEB412A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08" r="7623"/>
          <a:stretch>
            <a:fillRect/>
          </a:stretch>
        </p:blipFill>
        <p:spPr>
          <a:xfrm>
            <a:off x="123903" y="2098255"/>
            <a:ext cx="9209307" cy="1184940"/>
          </a:xfrm>
          <a:prstGeom prst="rect">
            <a:avLst/>
          </a:prstGeom>
        </p:spPr>
      </p:pic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228FFA4A-0BB7-AE5F-C97A-C03723C21E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18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37BCF-7170-92FA-28F3-56842E0F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0EC5B3D-908D-0633-2A9D-86474749A58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12570D1-AEDD-46D7-A126-69156377AF5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A43054-7098-D7F5-8D46-8884B985A63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7511A27-8F75-4407-A3F7-5B0163F3525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31BE786-92A2-91C8-4710-6C226BFCE02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DD6BA7A-C35D-58FE-F04C-F0005258B93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88B51F-CCB1-FAC4-C5DF-0273DC50534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6688262-1B44-6EA3-F41C-64CB34A3C99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7FD2964-3DA6-E364-05EB-2406BB633B1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9027568-6970-90B3-5B2D-731BCB67A90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9F2B9CD-DF28-D9EA-CFE3-E40EC55C007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BF40E39-9393-74A2-47DF-2AECFD573AD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2672D46-30E5-BCE6-5F2F-E8F91829854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CE1CEB6-6CB9-F749-A02D-FA370AA8C5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D5753AC-28BD-F435-05CF-4EFB0DEAB88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26912A4-7584-9BF1-6D34-7EF5E7D73C1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CE7F95E-4DC6-AEC5-788B-22A5AC2FE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CA3979-2E31-0BE6-EAEC-795DC96A68F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D839A1F-DEB4-25FB-F2FD-976549CAEA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94"/>
          <a:stretch>
            <a:fillRect/>
          </a:stretch>
        </p:blipFill>
        <p:spPr>
          <a:xfrm>
            <a:off x="347663" y="1369378"/>
            <a:ext cx="9034666" cy="479805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BA81F0D-5061-A062-4171-6938B35F2A05}"/>
              </a:ext>
            </a:extLst>
          </p:cNvPr>
          <p:cNvSpPr txBox="1"/>
          <p:nvPr/>
        </p:nvSpPr>
        <p:spPr>
          <a:xfrm>
            <a:off x="9428837" y="4374820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BCC9B56-4665-CC08-06DB-DCE886465792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6F2DAC1-AC20-076B-E2F9-14AFDCB9EB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C7983-CA0D-8201-6B42-7AD9FCA23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9A96F2D-3E0F-BA51-C614-EDF5EAD9CF8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1746AF-F812-8892-689C-CD89C555745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6D3851D-725A-7E0D-0ABD-FCCE369D7F8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E34991D-204A-9EC6-02E8-9537B4E88E5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ECB07EA-8743-E0BC-0662-0F335853C8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E6B1836-DCE1-9189-A7D8-B066BBDA330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B7DC4D2-6668-59BD-F371-8E13AAE9735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2962292-724D-19C6-F086-ED6D0B57CB9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057E818-4F8B-E7D6-7761-B4021C53258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6BBC26B-CA72-57D2-6EC4-E8436E104F6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424DD4C-3C87-AF5C-C655-DB536D939B7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7F48AAB-F8C7-6E1A-B579-341836E0E0D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84B97E-C1E4-09F3-9423-094C7CEF99C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08631AD-B425-8B7C-366E-963217EC9A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0C6DF98-7A92-A65F-0A46-3FBC260D1DE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1AC1964-2629-044F-2F33-213DAE91FB7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555BB29-2852-1FB9-CC47-34521D9649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0A2F469-22DB-B79D-0A9F-509EFEAFDE2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0EC6C1B-D599-141E-ADD0-3350A467B0E4}"/>
              </a:ext>
            </a:extLst>
          </p:cNvPr>
          <p:cNvSpPr txBox="1"/>
          <p:nvPr/>
        </p:nvSpPr>
        <p:spPr>
          <a:xfrm>
            <a:off x="9428837" y="4374820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E3300CE-D6F4-EB2B-0F92-78BA6C6FC8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2402" y="760295"/>
            <a:ext cx="3152775" cy="5524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4CA7A1B-E4B6-3818-D6F6-E398867D494B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D47CD90-3767-3EC1-2317-39F1E42FB7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3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7DC534E-05C5-4D77-FEE6-932DF043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33"/>
          <a:stretch>
            <a:fillRect/>
          </a:stretch>
        </p:blipFill>
        <p:spPr>
          <a:xfrm>
            <a:off x="5383529" y="968356"/>
            <a:ext cx="4229171" cy="326753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051B86E-104C-6270-654C-1B4858B14F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371"/>
          <a:stretch>
            <a:fillRect/>
          </a:stretch>
        </p:blipFill>
        <p:spPr>
          <a:xfrm>
            <a:off x="377745" y="2741054"/>
            <a:ext cx="5839017" cy="326753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20BE9A6-6A20-5FB8-2B45-FD37B6F0F90F}"/>
              </a:ext>
            </a:extLst>
          </p:cNvPr>
          <p:cNvSpPr txBox="1"/>
          <p:nvPr/>
        </p:nvSpPr>
        <p:spPr>
          <a:xfrm>
            <a:off x="9428837" y="4374820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2AC2D1D-EBC0-520D-C6AB-F6FD4423A66B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9FAE588-0FF3-6825-65C6-852881FB53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من حولنا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4" name="Picture 6" descr="شعار رؤية 2030 | شعارات المملكة">
            <a:extLst>
              <a:ext uri="{FF2B5EF4-FFF2-40B4-BE49-F238E27FC236}">
                <a16:creationId xmlns:a16="http://schemas.microsoft.com/office/drawing/2014/main" id="{89BF403D-1ACE-093C-19C3-BCFE068E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6" y="64338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830D1684-0DB7-2E07-83A5-032BE124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55" y="1026948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6413289-9346-E554-4710-02B665268D8F}"/>
              </a:ext>
            </a:extLst>
          </p:cNvPr>
          <p:cNvSpPr txBox="1"/>
          <p:nvPr/>
        </p:nvSpPr>
        <p:spPr>
          <a:xfrm>
            <a:off x="5495873" y="3272234"/>
            <a:ext cx="37050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الميل في القران والسنة غالبا ما يستخدم للإشارة إلى الانحراف عن العدل أو الحق.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BBD475B-9A57-38B9-4257-9BAECAEF5274}"/>
              </a:ext>
            </a:extLst>
          </p:cNvPr>
          <p:cNvSpPr txBox="1"/>
          <p:nvPr/>
        </p:nvSpPr>
        <p:spPr>
          <a:xfrm>
            <a:off x="479433" y="3274062"/>
            <a:ext cx="460621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الميل في تصميم المدن الذكية في تحسين البنية التحتية.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28E735-3DB1-02B6-E341-0718D189ADA5}"/>
              </a:ext>
            </a:extLst>
          </p:cNvPr>
          <p:cNvSpPr txBox="1"/>
          <p:nvPr/>
        </p:nvSpPr>
        <p:spPr>
          <a:xfrm>
            <a:off x="479433" y="5221740"/>
            <a:ext cx="60242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الميل في تصميم </a:t>
            </a:r>
            <a:r>
              <a:rPr lang="ar-SA" sz="2800">
                <a:latin typeface="Sakkal Majalla" panose="02000000000000000000" pitchFamily="2" charset="-78"/>
                <a:cs typeface="Sakkal Majalla" panose="02000000000000000000" pitchFamily="2" charset="-78"/>
              </a:rPr>
              <a:t>الاسطح والسلالم والارفف.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745714FB-FBEC-48F5-13D7-2BD933773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118508" y="4950849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0B2D479-FA24-AB01-A6CA-41852F68B0B9}"/>
              </a:ext>
            </a:extLst>
          </p:cNvPr>
          <p:cNvSpPr txBox="1"/>
          <p:nvPr/>
        </p:nvSpPr>
        <p:spPr>
          <a:xfrm>
            <a:off x="9428837" y="1008422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ميل المستقيم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FC4D449-7779-E1B3-D45B-E1EDFEEA0792}"/>
              </a:ext>
            </a:extLst>
          </p:cNvPr>
          <p:cNvSpPr txBox="1"/>
          <p:nvPr/>
        </p:nvSpPr>
        <p:spPr>
          <a:xfrm>
            <a:off x="9428837" y="4374820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ميل معدلًا للتغير.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المستقيمات.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الميل لتمثيل المستقيم بيانيًا.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7118D9A-CE4A-FFA3-752D-E6F544EBDAD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3315"/>
          <a:stretch>
            <a:fillRect/>
          </a:stretch>
        </p:blipFill>
        <p:spPr>
          <a:xfrm>
            <a:off x="9519368" y="2332295"/>
            <a:ext cx="2349358" cy="1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21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ImageUpload&quot;,&quot;ActivityType&quot;:4,&quot;Width&quot;:0.0,&quot;Height&quot;:0.0,&quot;Graphics&quot;:null,&quot;ActivityBase&quot;:{&quot;$type&quot;:&quot;ClassPoint2.Core.DTO.Activities.ImageUploadActivity, ClassPoint2.Core&quot;,&quot;isMultipleSubmissionsAllowed&quot;:false,&quot;isNamesHidden&quot;:false,&quot;isCaptionRequired&quot;:false,&quot;activityId&quot;:null,&quot;activityType&quot;:&quot;Image Upload&quot;,&quot;countdown&quot;:0,&quot;StartWithSlide&quot;:false,&quot;CanMinimize&quot;:fals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ImageUpload&quot;,&quot;ActivityType&quot;:4,&quot;Width&quot;:0.0,&quot;Height&quot;:0.0,&quot;Graphics&quot;:null,&quot;ActivityBase&quot;:{&quot;$type&quot;:&quot;ClassPoint2.Core.DTO.Activities.ImageUploadActivity, ClassPoint2.Core&quot;,&quot;isMultipleSubmissionsAllowed&quot;:false,&quot;isNamesHidden&quot;:false,&quot;isCaptionRequired&quot;:false,&quot;activityId&quot;:null,&quot;activityType&quot;:&quot;Image Upload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884</Words>
  <Application>Microsoft Office PowerPoint</Application>
  <PresentationFormat>شاشة عريضة</PresentationFormat>
  <Paragraphs>384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2" baseType="lpstr">
      <vt:lpstr>AGA Aladdin Regular</vt:lpstr>
      <vt:lpstr>Aptos</vt:lpstr>
      <vt:lpstr>Aptos Display</vt:lpstr>
      <vt:lpstr>Arial</vt:lpstr>
      <vt:lpstr>Arial Black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134</cp:revision>
  <dcterms:created xsi:type="dcterms:W3CDTF">2024-08-19T04:20:33Z</dcterms:created>
  <dcterms:modified xsi:type="dcterms:W3CDTF">2025-10-20T20:31:44Z</dcterms:modified>
</cp:coreProperties>
</file>