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8" r:id="rId6"/>
    <p:sldId id="424" r:id="rId7"/>
    <p:sldId id="423" r:id="rId8"/>
    <p:sldId id="426" r:id="rId9"/>
    <p:sldId id="369" r:id="rId10"/>
    <p:sldId id="427" r:id="rId11"/>
    <p:sldId id="393" r:id="rId12"/>
    <p:sldId id="421" r:id="rId13"/>
    <p:sldId id="395" r:id="rId14"/>
    <p:sldId id="305" r:id="rId15"/>
    <p:sldId id="403" r:id="rId16"/>
    <p:sldId id="32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DA0"/>
    <a:srgbClr val="86177A"/>
    <a:srgbClr val="A095B1"/>
    <a:srgbClr val="A7599E"/>
    <a:srgbClr val="8D2982"/>
    <a:srgbClr val="F7F7F7"/>
    <a:srgbClr val="FFFFFF"/>
    <a:srgbClr val="B06BA8"/>
    <a:srgbClr val="FFFFCC"/>
    <a:srgbClr val="E1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6015D-9B97-F73B-F7FF-DEC944C75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BA2C56-140A-E26E-0CEB-536D0EEDA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8B723D2-1B3A-3C9C-033F-50436F58B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18EF31-04AC-3D1F-8342-DC3E6327C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40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1495-9340-F012-EAFD-7C7C6135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184709-11BD-1C0A-1CE3-0B7D51E2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6E17DA-8541-5700-264F-7CFB4FC2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A9208-845E-7D08-FC2B-A621BE0A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AA11-026E-D4E6-98BF-8B5E954B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ADDC74C-05D1-C461-FA93-B5AB5553A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10040EF-586C-0936-F194-5223E30A5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166BF7-ECB5-A47A-7863-AB69E4EB1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705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46E1-135A-C6C7-04B0-0A40AB23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21BCD5-02B0-1F1F-8104-4A686330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527C7-1502-1B5A-524F-A696B522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9EC47B-EECB-E24F-5ACF-0E84DEB0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88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6BBD-DD4D-2B0E-F6E6-7E35BA30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D72818-5A27-E1F5-11CF-E7E5A260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BA5A61-86DC-C854-DE6A-6D2A8993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FFE6B7-A169-001F-FC54-034B9BDE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647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CE391-106D-AC90-8E04-D985E6475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5E06E0-A317-92B3-7021-DF925AAA2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9B79EC9-04B3-08BC-6BCC-76888C528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7F1F9C-75DA-BC49-6F96-640851749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4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74734-ABA5-5E48-8708-BAA86434A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C167067-517B-6991-A072-767AEB43C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63A054-29A5-965F-04D9-61D22F8A7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564C9D-E911-69E6-5ED9-765D4708A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39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B7668-0F1B-70D0-F39D-62C97D31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DA648E-D643-B324-474B-4A6A3E41A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CA50FD2-E21B-1F73-8333-2A18853DD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F1EA73-2404-AC9F-8404-BA11F8EB5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74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13/06/47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5735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القطع المتوسطة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A26C5317-B9F3-D76E-30DF-8111D4ED5FC4}"/>
                  </a:ext>
                </a:extLst>
              </p:cNvPr>
              <p:cNvSpPr txBox="1"/>
              <p:nvPr/>
            </p:nvSpPr>
            <p:spPr>
              <a:xfrm>
                <a:off x="2461259" y="3082702"/>
                <a:ext cx="8888731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17)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𝟑𝟎</m:t>
                    </m:r>
                  </m:oMath>
                </a14:m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19)</a:t>
                </a:r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28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25)</a:t>
                </a:r>
                <a:r>
                  <a:rPr lang="ar-SA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 لا ؛ يجب أن تعرف ما إذا كان منصف القطعة عموديًا عليها</a:t>
                </a:r>
                <a:endParaRPr lang="ar-SA" sz="3600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A26C5317-B9F3-D76E-30DF-8111D4ED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59" y="3082702"/>
                <a:ext cx="8888731" cy="1754326"/>
              </a:xfrm>
              <a:prstGeom prst="rect">
                <a:avLst/>
              </a:prstGeom>
              <a:blipFill>
                <a:blip r:embed="rId4"/>
                <a:stretch>
                  <a:fillRect l="-2126" t="-5575" b="-125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5F0F-F28D-AC59-2062-6165BACC3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015B99A-64C5-444D-4223-036724CE55D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E16181-A331-09E1-63E0-A7FBBC658E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8241C92-4EC5-7773-21C7-C053B150701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9B348-0F7B-321B-36C7-16BFC57EEE2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D7CC6A-F7BD-57B5-4652-4D42A739B55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EFEAD7C-B829-DF1B-DF58-2484FC044C6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03996DF-3BF0-0660-6AA1-A48DA4EA467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B54F91C-1D68-7ED4-46FF-5EB6A101E85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68100BC-4413-C87C-6B04-2F0B1320A1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FB0D38C-9A90-9D2B-5DE1-0589A72A8A1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5930CAF-DC89-FE32-71C4-4DF14AC8211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C8C436D-3F3A-0C18-FFF1-BE16A45BC0D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0222AD0-9F7C-625C-7A3D-CD7DB4B86C5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57F63C1-9CF5-679C-CF0D-01E6E14ECF4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6736B99-2658-42EB-4A25-91D3FFD80AA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A4C1755-A280-E3DE-A658-23631D04A7F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1A6E934-2206-0F7C-6981-38AB25F1589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5A81EC1-B6CB-6BAA-8175-4D4D494483C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0ACBA14-A9DB-7D25-A92B-E4FF702453F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7D49F7E-EA62-BC85-A321-CBFD4DDBCAAB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A86B7764-3534-1EA4-7CAE-7B614626FAD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F3AC7D9D-C6EE-1C6E-26D8-F3A51346AC97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2FFD0AE0-F505-03FF-20E8-E0D2474FBB39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000239B-F59B-565A-5D17-2E7BE97DFE67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FC1F6F0-88F8-068D-6AD9-CEC1EC383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2C172A6-FD34-43F5-7F8B-F2601EB15E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700609C-6EA3-30E0-981C-5608A4C463E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90D62B3-166E-39A8-6AF0-6FEEE4AF0B97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94B4892-4E99-7093-3C93-460BDD1D7756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70C5150-8F8D-6E50-494F-F82301C24B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488D60C-D4DE-E159-7E43-79FA6D5655D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445" y="1273759"/>
            <a:ext cx="8625711" cy="16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8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2A5F-0815-033C-0793-693A94A7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6DC5A6-8359-00AC-B768-B8ABA8E95C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EF85B1-4B08-F1FA-7443-DD8A85B36A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F032E0-0488-368E-AE09-245AA6A379E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64A802-109D-8689-CA1A-41DBA032DF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FD23A8-21FE-52E6-6F2C-876CCB4116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9BF8926-5E36-F0ED-4D1B-49C5B672E9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606E30A-9AF8-B715-5DB3-E42790F7C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F32080-9CA7-204E-B819-0A2290D1440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10BAD44-CDD9-F0A5-CC81-30E93413F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9923F8-801C-7A0C-E985-BBF2C3B76A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41D2E2-D6AC-D2FB-2BD4-370DD26296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6E1E9EF-78CC-DA48-8CAC-389E130E8BE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0DF28C-1DBE-7789-AC2A-34E4F10E87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E9AB49-023B-7F8A-0BDD-31836EE1D4D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FB76A0-E29C-08C5-BE4E-C04EFC9B38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8943C86-3C8B-DAC2-5346-A4F33CC6CD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9FDC17A-3285-020F-76A8-F2F76F948F4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A7DF57F-30F9-7A05-8A0C-3FB81499036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101E0B-7154-EE6B-8671-06285C47A3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E68868-B890-7E2E-546F-82A15CF4C2B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7FDCE9A-F8E3-1AEC-884D-5C878171519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8D917EB-2653-F871-915B-572767CF8F3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58ED74C-E0EA-E96D-2E6F-A86A048CAB5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6D96ED6-390C-D84F-276E-7EE80076C2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C39C0F0-5044-3C07-58A3-D7A4128F318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9A40A1F-D48D-FDE0-C839-5FA9176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A88F-ADB0-E3B5-0ED4-4B0FF72754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BCF0BF-B739-FA6D-CD8F-0525DFADA9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C9F2C21-DACB-FEA1-1ABF-7BC87E685D8A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2F165D4-C0A6-EA01-FE6C-930E6CF7FB18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AF4E2AE-DF16-FDA2-2F7E-FAED4C1921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AB45C87-34F3-BD83-E8EC-D3A73ED138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27"/>
          <a:stretch/>
        </p:blipFill>
        <p:spPr>
          <a:xfrm>
            <a:off x="2342642" y="1222998"/>
            <a:ext cx="7210305" cy="249346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FD8FD9-283F-D3E2-CFDD-B85EB4F5AD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818"/>
          <a:stretch/>
        </p:blipFill>
        <p:spPr>
          <a:xfrm>
            <a:off x="955658" y="1974553"/>
            <a:ext cx="2484425" cy="24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E27B5-4E06-385A-F042-9DBB310E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4DEBC33-0F11-2AC0-3AC1-1B0D4B3C8D9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1F6CB1-5A11-2364-4D6E-250A8785C7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2F1121-8A29-6B31-8E4D-80698F695A9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44BD459-6850-5A37-34FA-C7252B9936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24E8AB1-9154-1F8A-A855-B4B4D7CEC73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EB345F2-619E-4546-83D8-B83911FC9DA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2CD23CA-53EF-AB12-25F1-DFC97D3B3D5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2995D85-CF67-9558-6FE4-9F401380B14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D6F0C4-6E5E-3423-607B-B1CE25CFDC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8B2972-529A-CE30-6353-511A7190A31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8D34A80-E77D-0869-950D-1093649DEC4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83E1D9A-F236-C9A2-EAE9-4818E67CA8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51026F8-A067-5FF0-037F-B394CC95888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EDDA506-66BE-04FF-78D7-780E85752BE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74BAD45-5722-BA61-6D7A-A4A4D53B6F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3C6518D-3D7C-C55C-FC67-D4808A047A8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EF7B741-82D3-4995-AFFE-0B384148AA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CA3F145-AD32-5304-6A3C-BC9BDEF839C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1C2FD82C-12CB-8BF7-04FB-CDB9883A76B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A6BC1DD-BC7C-5FBE-B26F-8037D9BB54B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02168FF-5C42-2D08-090A-52030BADE9A9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129C4A6E-7CBA-DF3B-A8E8-4CE7A010C75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2FE6356-40AB-A6A6-89B4-F9AB59D93C7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349E1B7-BF1E-F410-D418-FE63E40F74E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D63A37C-CB33-AD95-0D19-D8EA1C8AD69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D12F660-4E7B-4789-4133-4C1F48EA7AA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C2DDAD7-6844-DA49-D86A-A6DFAD462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8183BFC-8A64-E6F3-6C38-EB87656CDA1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45C6E4-8855-E85C-8463-254A9AA12DB5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D782467-9F96-508E-F2EA-4B2796E83738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37E26E6-B912-54CD-397D-31295E297F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906CAC1-21AF-CEA3-49E0-C930F711CF3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4" b="52086"/>
          <a:stretch/>
        </p:blipFill>
        <p:spPr>
          <a:xfrm>
            <a:off x="3272535" y="1067807"/>
            <a:ext cx="6318372" cy="1824770"/>
          </a:xfrm>
          <a:custGeom>
            <a:avLst/>
            <a:gdLst>
              <a:gd name="connsiteX0" fmla="*/ 0 w 6318372"/>
              <a:gd name="connsiteY0" fmla="*/ 0 h 1824770"/>
              <a:gd name="connsiteX1" fmla="*/ 6318372 w 6318372"/>
              <a:gd name="connsiteY1" fmla="*/ 0 h 1824770"/>
              <a:gd name="connsiteX2" fmla="*/ 6318372 w 6318372"/>
              <a:gd name="connsiteY2" fmla="*/ 1824770 h 1824770"/>
              <a:gd name="connsiteX3" fmla="*/ 2568157 w 6318372"/>
              <a:gd name="connsiteY3" fmla="*/ 1824770 h 1824770"/>
              <a:gd name="connsiteX4" fmla="*/ 2568157 w 6318372"/>
              <a:gd name="connsiteY4" fmla="*/ 1029350 h 1824770"/>
              <a:gd name="connsiteX5" fmla="*/ 1215508 w 6318372"/>
              <a:gd name="connsiteY5" fmla="*/ 1029350 h 1824770"/>
              <a:gd name="connsiteX6" fmla="*/ 1215508 w 6318372"/>
              <a:gd name="connsiteY6" fmla="*/ 1824770 h 1824770"/>
              <a:gd name="connsiteX7" fmla="*/ 0 w 6318372"/>
              <a:gd name="connsiteY7" fmla="*/ 1824770 h 182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372" h="1824770">
                <a:moveTo>
                  <a:pt x="0" y="0"/>
                </a:moveTo>
                <a:lnTo>
                  <a:pt x="6318372" y="0"/>
                </a:lnTo>
                <a:lnTo>
                  <a:pt x="6318372" y="1824770"/>
                </a:lnTo>
                <a:lnTo>
                  <a:pt x="2568157" y="1824770"/>
                </a:lnTo>
                <a:lnTo>
                  <a:pt x="2568157" y="1029350"/>
                </a:lnTo>
                <a:lnTo>
                  <a:pt x="1215508" y="1029350"/>
                </a:lnTo>
                <a:lnTo>
                  <a:pt x="1215508" y="1824770"/>
                </a:lnTo>
                <a:lnTo>
                  <a:pt x="0" y="1824770"/>
                </a:lnTo>
                <a:close/>
              </a:path>
            </a:pathLst>
          </a:cu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390C202-402E-70A1-B0F1-3188BE186A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449"/>
          <a:stretch/>
        </p:blipFill>
        <p:spPr>
          <a:xfrm>
            <a:off x="1733609" y="1796627"/>
            <a:ext cx="3574906" cy="2981325"/>
          </a:xfrm>
          <a:prstGeom prst="rect">
            <a:avLst/>
          </a:prstGeom>
        </p:spPr>
      </p:pic>
      <p:pic>
        <p:nvPicPr>
          <p:cNvPr id="24" name="btnInknoeActivityCp2">
            <a:extLst>
              <a:ext uri="{FF2B5EF4-FFF2-40B4-BE49-F238E27FC236}">
                <a16:creationId xmlns:a16="http://schemas.microsoft.com/office/drawing/2014/main" id="{BDCEC1B5-7CBA-DBA5-69A6-21826F35FB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500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3810-01DA-43AB-655B-29E0BD95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023A0D-BDE1-6E3A-D332-6BAF0717559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ECD5B-F457-D385-BE79-280FFBC79D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F6FA67-2D67-F7CF-72EA-4629B6ED46F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058270-0E2F-4AB4-38CA-11794EEFA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782599C-23B6-C3BD-7AF8-F5F3B7BA2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038E3-1BB8-D135-0D6B-8C384E6920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E19C98-283F-7B45-A4D6-5BEB7B04BF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7A3397-B448-83F5-C46F-60044B9CE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D50586-810C-F539-61E5-CCAAC3E74A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47D49-02AB-2C45-F5C8-D2B989DDD0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42F662-0DB1-E705-5861-C6D4AD64F6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0689E5-9655-7345-90A9-A72F3C5FCA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4AB44C-F087-B80A-5505-DDF4687A7D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7933D7-C6FD-D5F8-5E91-BC9F979EE80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FD15DA-6191-0987-4A9C-3805E32A77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AA536D-1107-B0C0-7C3D-C55C046884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DA9A8D9-B189-09C2-807D-12EA8B97AE2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6796AE-5822-5D37-286D-4EEDA701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0AC78-8E3C-BC4C-C2D3-AE8D990849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35BC8F0-D7E2-9C40-F970-B923C359E3E9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443B350-AF18-6310-5085-E57381A532C8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816FE27-94FB-ADFC-EC2C-1EC5E7B18E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DBD3387-A073-0E0C-B4B8-215731B0ED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042" y="1006186"/>
            <a:ext cx="8908659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22D522B-66F1-AEA8-F7D5-0797D57C07F6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145FFC4-55E0-B3A2-FF76-D95040018EB9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EE87DCD-59E9-910A-57F3-B53917E0F1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53E73A8-DD9C-DAD6-4DA9-36DFD5D8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1"/>
          <a:stretch/>
        </p:blipFill>
        <p:spPr>
          <a:xfrm>
            <a:off x="798463" y="1769587"/>
            <a:ext cx="8450467" cy="21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01E2-D4B1-A762-475E-6EE91E2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77B1DCB-5E36-DF86-1485-602FE24CE5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62BD6D-8ACD-7AD7-EF34-420D09012F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E13E55-E725-9604-AD91-EB492AE20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F3CFAD-3C72-00EE-593C-F5CAEC2A49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98F0F0E-110E-76E6-73A5-31CD214036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3F9EC3-A0A3-2BA1-E54A-56E92606B91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1110FA9-8536-51AC-8AFC-A9ED1BF36D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0C1F987-AEB1-CC2B-9173-8BF2ADBCB7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EEDD88-4781-392B-5B64-E071E552AD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A45D0A-F15C-6958-E97A-FE00AFB05D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BFDB56-F9E2-38DE-E32E-1DDFF7E50F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78188D-2BEF-0745-0BFE-AB0B2E479D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86F1040-E17C-1D59-1D7F-E6FA2295F7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599F744-67FC-4C75-1878-A804DA8F3B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774997-DB67-14D0-7338-8D95E86C0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04E62-9E7A-F8D8-4E78-6DDDBD2311C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0A9EE92-3CDC-7433-BCBE-35252645C99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30C3CE-CAA7-8E4E-74F0-067C985D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5C1316-7D25-5238-4F3F-3FF7C361593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3739130F-F9F0-75F2-2811-C8F6D2ADEE6F}"/>
              </a:ext>
            </a:extLst>
          </p:cNvPr>
          <p:cNvGraphicFramePr>
            <a:graphicFrameLocks noGrp="1"/>
          </p:cNvGraphicFramePr>
          <p:nvPr/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B9793-8E8C-010B-D301-F521C870A44A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CF98A3-F070-EEC3-D0F9-4685F8698A4E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A136BC-FC17-AA5A-C33B-3A0F2ED662B1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3DB0261-D3AE-46FE-14C3-415BD96456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B2DD94-BA43-3FD4-6DDF-B07BD8D3D901}"/>
              </a:ext>
            </a:extLst>
          </p:cNvPr>
          <p:cNvSpPr txBox="1"/>
          <p:nvPr/>
        </p:nvSpPr>
        <p:spPr>
          <a:xfrm>
            <a:off x="2413595" y="1769587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– 9 – 10 </a:t>
            </a:r>
          </a:p>
          <a:p>
            <a:pPr algn="ctr"/>
            <a:r>
              <a:rPr lang="ar-SA" sz="4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solidFill>
                  <a:srgbClr val="A85D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230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E7FD4A6-30DD-A805-3345-899A462F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786900"/>
            <a:ext cx="793519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تذكري يا جميلتي: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>
              <a:spcAft>
                <a:spcPts val="750"/>
              </a:spcAft>
            </a:pPr>
            <a:r>
              <a:rPr lang="ar-SA" sz="36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الفاشل من تراجع، لكن الفاشل من سقط ولم ينهض.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CC41495-CEE4-58D8-EEA7-B69B51293B9C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BE5D42A-B79A-0456-02D5-3438A5C23F11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D38701E-0C76-4F87-6E18-DA56CFEDA5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06011"/>
              </p:ext>
            </p:extLst>
          </p:nvPr>
        </p:nvGraphicFramePr>
        <p:xfrm>
          <a:off x="377745" y="63447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القطع المتوسطة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157C86-FB99-2BFF-B1B2-CFD83ADD7F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7672" y="3096237"/>
            <a:ext cx="3166110" cy="2948258"/>
          </a:xfrm>
          <a:custGeom>
            <a:avLst/>
            <a:gdLst>
              <a:gd name="connsiteX0" fmla="*/ 0 w 4152900"/>
              <a:gd name="connsiteY0" fmla="*/ 0 h 3867150"/>
              <a:gd name="connsiteX1" fmla="*/ 2708014 w 4152900"/>
              <a:gd name="connsiteY1" fmla="*/ 0 h 3867150"/>
              <a:gd name="connsiteX2" fmla="*/ 2708014 w 4152900"/>
              <a:gd name="connsiteY2" fmla="*/ 1011347 h 3867150"/>
              <a:gd name="connsiteX3" fmla="*/ 4152900 w 4152900"/>
              <a:gd name="connsiteY3" fmla="*/ 1011347 h 3867150"/>
              <a:gd name="connsiteX4" fmla="*/ 4152900 w 4152900"/>
              <a:gd name="connsiteY4" fmla="*/ 3867150 h 3867150"/>
              <a:gd name="connsiteX5" fmla="*/ 0 w 4152900"/>
              <a:gd name="connsiteY5" fmla="*/ 38671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2900" h="3867150">
                <a:moveTo>
                  <a:pt x="0" y="0"/>
                </a:moveTo>
                <a:lnTo>
                  <a:pt x="2708014" y="0"/>
                </a:lnTo>
                <a:lnTo>
                  <a:pt x="2708014" y="1011347"/>
                </a:lnTo>
                <a:lnTo>
                  <a:pt x="4152900" y="1011347"/>
                </a:lnTo>
                <a:lnTo>
                  <a:pt x="4152900" y="3867150"/>
                </a:lnTo>
                <a:lnTo>
                  <a:pt x="0" y="3867150"/>
                </a:lnTo>
                <a:close/>
              </a:path>
            </a:pathLst>
          </a:cu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CB5F23-B364-EE59-E676-35DCF043ED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64" y="2558050"/>
            <a:ext cx="10868612" cy="10060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5548CA0-8A5E-963A-223E-66C83AACAF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4097" y="3477133"/>
            <a:ext cx="1788438" cy="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73436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القطع المتوسطة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14CBE78-B927-FC34-375E-5CD59832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051" y="1889393"/>
            <a:ext cx="2523884" cy="44577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EDFD9-3D0D-6B58-B02C-24498BF22F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8581" y="2063335"/>
            <a:ext cx="2221336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5837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994D373-32DF-71EC-8FF9-3302196F02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78C5858-477C-9425-741A-666D7F366E9E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1FF5041-D4A2-9DA9-B1E4-1B1AFF2E9A7E}"/>
              </a:ext>
            </a:extLst>
          </p:cNvPr>
          <p:cNvSpPr txBox="1"/>
          <p:nvPr/>
        </p:nvSpPr>
        <p:spPr>
          <a:xfrm>
            <a:off x="9396799" y="3618797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8D92E38-B6F7-AAD6-1AA3-1236458FB7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1781" t="2168" r="1781" b="59000"/>
          <a:stretch>
            <a:fillRect/>
          </a:stretch>
        </p:blipFill>
        <p:spPr>
          <a:xfrm>
            <a:off x="9575747" y="1973963"/>
            <a:ext cx="2172527" cy="149001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793B7EC-6819-4D0F-260F-51EEF4698B0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80882" y="1395881"/>
            <a:ext cx="6532472" cy="1221844"/>
          </a:xfrm>
          <a:custGeom>
            <a:avLst/>
            <a:gdLst>
              <a:gd name="connsiteX0" fmla="*/ 154532 w 7791450"/>
              <a:gd name="connsiteY0" fmla="*/ 675885 h 1457325"/>
              <a:gd name="connsiteX1" fmla="*/ 154532 w 7791450"/>
              <a:gd name="connsiteY1" fmla="*/ 1407547 h 1457325"/>
              <a:gd name="connsiteX2" fmla="*/ 3900826 w 7791450"/>
              <a:gd name="connsiteY2" fmla="*/ 1407547 h 1457325"/>
              <a:gd name="connsiteX3" fmla="*/ 3900826 w 7791450"/>
              <a:gd name="connsiteY3" fmla="*/ 675885 h 1457325"/>
              <a:gd name="connsiteX4" fmla="*/ 0 w 7791450"/>
              <a:gd name="connsiteY4" fmla="*/ 0 h 1457325"/>
              <a:gd name="connsiteX5" fmla="*/ 7791450 w 7791450"/>
              <a:gd name="connsiteY5" fmla="*/ 0 h 1457325"/>
              <a:gd name="connsiteX6" fmla="*/ 7791450 w 7791450"/>
              <a:gd name="connsiteY6" fmla="*/ 1457325 h 1457325"/>
              <a:gd name="connsiteX7" fmla="*/ 0 w 7791450"/>
              <a:gd name="connsiteY7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1450" h="1457325">
                <a:moveTo>
                  <a:pt x="154532" y="675885"/>
                </a:moveTo>
                <a:lnTo>
                  <a:pt x="154532" y="1407547"/>
                </a:lnTo>
                <a:lnTo>
                  <a:pt x="3900826" y="1407547"/>
                </a:lnTo>
                <a:lnTo>
                  <a:pt x="3900826" y="675885"/>
                </a:lnTo>
                <a:close/>
                <a:moveTo>
                  <a:pt x="0" y="0"/>
                </a:moveTo>
                <a:lnTo>
                  <a:pt x="7791450" y="0"/>
                </a:lnTo>
                <a:lnTo>
                  <a:pt x="7791450" y="1457325"/>
                </a:lnTo>
                <a:lnTo>
                  <a:pt x="0" y="1457325"/>
                </a:lnTo>
                <a:close/>
              </a:path>
            </a:pathLst>
          </a:cu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AB75AD7-32AB-2A1B-ED80-AEA98EF45BF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61" y="693097"/>
            <a:ext cx="3570668" cy="287094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044042F-E778-420D-E26A-728733C68C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492" y="2727463"/>
            <a:ext cx="8115557" cy="1981200"/>
          </a:xfrm>
          <a:prstGeom prst="rect">
            <a:avLst/>
          </a:prstGeom>
        </p:spPr>
      </p:pic>
      <p:pic>
        <p:nvPicPr>
          <p:cNvPr id="21" name="btnInknoeActivityCp2">
            <a:extLst>
              <a:ext uri="{FF2B5EF4-FFF2-40B4-BE49-F238E27FC236}">
                <a16:creationId xmlns:a16="http://schemas.microsoft.com/office/drawing/2014/main" id="{D029EDD6-06A6-75FD-CAC9-D31B1EF812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229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BBA9-709F-E0C1-0068-D15660B71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4FAC9B2-A5D1-19A6-8967-DFFACC8B98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55256C-5E9C-A6C5-B091-517BFB3E39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D6BEB32-21E2-3945-BBA9-D2FA2AB07AE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524ABBD-943A-9F0F-0B93-0B02D064399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DD70374-1027-8E8B-25B3-1EC118AC193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EA69013-467E-ABC3-C053-89AC0DD6BE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5545E01-ED21-96A8-5DFB-FB0CD0D5577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7E6B6D5-A8DC-062F-0CE4-4E68229FF13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6FC4F2-9C4A-742B-BB61-50DCDDE210D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BBBF3C-B1BF-C4F8-FD06-C0CCF1B0EDF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3D32B1C-9AC6-DB2A-8714-93A18471F4F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B6CDBD0-19BF-CC08-EA6F-2199DADC856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ACBE2E-91FA-228B-1C2A-B99D84008CE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30760F7-42DC-845E-0A76-6929F654F3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FC99CD8-DC68-DF91-309C-10B12646AC6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0CDD0EE-3E48-83AD-A1AB-8E9FB3FAEED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B409356-6CB6-5510-1DC9-D89AB55FE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7ECADF-F173-1314-BFF7-F2FD5206B0F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0600A7D-0986-A66E-721E-2D3F38E51044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7CB990-6DB3-6362-380D-C828518053DC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871F9EA-5800-861F-5203-54BAD2AF8A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7D9D736-9F3C-1BD4-F8FA-8AFA4BA813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46"/>
          <a:stretch/>
        </p:blipFill>
        <p:spPr>
          <a:xfrm>
            <a:off x="2606915" y="704261"/>
            <a:ext cx="6828585" cy="367377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E275F2D-8B6E-6BCD-1241-A464D39A6A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840"/>
          <a:stretch/>
        </p:blipFill>
        <p:spPr>
          <a:xfrm>
            <a:off x="180976" y="3166037"/>
            <a:ext cx="5619553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8BE1C-3230-92D0-683B-059B2F69C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5ABA201-F938-809C-DDA8-8D810816CF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BA327A-B2AF-6CDE-C15F-ACA9B73D7B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EFC0230-4784-089C-CF96-C50A5D415D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A6CC09E-7D60-727B-40C3-E690613E9B9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06281E3-DA33-C71B-E46C-F93C40797E1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AA217C-3CA2-9820-4E6A-465D5312D12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EAD7E09-39A4-6BA8-2B8D-954E88A5A3F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46586EC-F1B8-44A5-46F9-F499EDFE403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ADEBDAA-61E2-6E1D-995F-253BA547F65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6206CB-39D1-CEBA-7A07-87E59FE77D7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F7CAD2D-0934-9D2C-E93D-33B5FBB4114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32D930-44F1-EC54-3AF4-D747BA2FC52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8716E8-87AD-A561-E73F-90CBDE72C3F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F52C5B1-DBFF-7FEF-D60E-2F793C3DCC9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69C33E8-A1C8-1AB3-17B5-492E6C352A7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5619C96-4BE3-6B20-248A-3DA83661E11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E918A76-F57F-9996-C86E-D6C2FD1B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9263EE-2364-A1D9-CBE6-01424FB71F3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689C523-0057-E13B-8285-37DD92760D82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D9D273-9B59-0266-7EF1-ED6CD871ECCC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D82DB6D-A4B9-C080-1548-B44B06C183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251343-52ED-FFD8-F5E8-7F1B6E578D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36"/>
          <a:stretch/>
        </p:blipFill>
        <p:spPr>
          <a:xfrm>
            <a:off x="1002974" y="694515"/>
            <a:ext cx="8291537" cy="36320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3CD92C1-C49E-9AFB-AA45-4BA8015674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340"/>
          <a:stretch/>
        </p:blipFill>
        <p:spPr>
          <a:xfrm>
            <a:off x="2528586" y="2717743"/>
            <a:ext cx="4112243" cy="38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D7556-5548-40A8-5449-9F5CCB72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BD1A8F3-3D3C-A055-3E92-468A9AB3026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E8C7222-82C1-A503-43A2-FDD358E8A93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7956291-E6B3-E8B9-8FCF-5BDA724BD4E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AE4E771-1121-9E71-27F2-B39CC7CA735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8E366AC-862E-52D8-242A-5B260AD47D5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E93A826-5A52-129C-0377-F7855822EAF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2E7CC89-6BCD-F366-495E-ED98BFB3C7A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5E8EEDE-315D-5168-B9C5-4FABB1DDDA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139C0B3-F142-B736-8631-AADD3F0B0CA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68C8A7B-16F2-B4CA-B587-422029583D5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E559001-45E2-6C66-7D3D-47128487FCD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18BF2CF-02C0-8A40-B0A0-720822F6366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36ED262-72DC-F057-C100-D401709843A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A6BE554-D09E-BEF8-B5D8-9087365CF2C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0C32A38-321D-DA5B-44EB-F088E7824EC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BF9B493-CF5E-5F2E-D60E-CDF98A07D7E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BF3BEBB-D8C0-F0E5-7638-FE5272477F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1E7990F-C518-05F2-50A9-6F5E7E0E10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1DADA6D-16B9-079D-B640-06C488E00CBB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6102125-F16B-FF55-287E-A018CCD2C0C0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B89BD1A-CBFD-9C46-6E91-581DF36360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D8E3312-A880-72F3-7071-C6B1B5C2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96" y="1212469"/>
            <a:ext cx="8523979" cy="45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3ED04F5-AAF6-6816-757B-DC888CA928DA}"/>
              </a:ext>
            </a:extLst>
          </p:cNvPr>
          <p:cNvSpPr txBox="1"/>
          <p:nvPr/>
        </p:nvSpPr>
        <p:spPr>
          <a:xfrm>
            <a:off x="9435500" y="844227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المتوسطة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782E9C-0E1F-31B9-A691-9F2815A370C6}"/>
              </a:ext>
            </a:extLst>
          </p:cNvPr>
          <p:cNvSpPr txBox="1"/>
          <p:nvPr/>
        </p:nvSpPr>
        <p:spPr>
          <a:xfrm>
            <a:off x="9396801" y="4247056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مركز المثلث.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07277E0-DF54-C519-D169-32C0F24718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5307"/>
          <a:stretch>
            <a:fillRect/>
          </a:stretch>
        </p:blipFill>
        <p:spPr>
          <a:xfrm>
            <a:off x="9575747" y="1973963"/>
            <a:ext cx="2172527" cy="209862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CA687D7-1A68-AFCC-4B1B-D3E681D9389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80" y="1335186"/>
            <a:ext cx="8757415" cy="15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566</Words>
  <Application>Microsoft Office PowerPoint</Application>
  <PresentationFormat>شاشة عريضة</PresentationFormat>
  <Paragraphs>249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215</cp:revision>
  <dcterms:created xsi:type="dcterms:W3CDTF">2024-08-19T04:20:33Z</dcterms:created>
  <dcterms:modified xsi:type="dcterms:W3CDTF">2025-12-03T19:21:42Z</dcterms:modified>
</cp:coreProperties>
</file>