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8" r:id="rId6"/>
    <p:sldId id="293" r:id="rId7"/>
    <p:sldId id="301" r:id="rId8"/>
    <p:sldId id="303" r:id="rId9"/>
    <p:sldId id="302" r:id="rId10"/>
    <p:sldId id="261" r:id="rId11"/>
    <p:sldId id="262" r:id="rId12"/>
    <p:sldId id="263" r:id="rId13"/>
    <p:sldId id="297" r:id="rId14"/>
    <p:sldId id="298" r:id="rId15"/>
    <p:sldId id="299" r:id="rId16"/>
    <p:sldId id="300" r:id="rId17"/>
    <p:sldId id="294" r:id="rId18"/>
    <p:sldId id="306" r:id="rId19"/>
    <p:sldId id="305" r:id="rId20"/>
    <p:sldId id="266" r:id="rId21"/>
    <p:sldId id="295" r:id="rId22"/>
    <p:sldId id="296" r:id="rId23"/>
    <p:sldId id="307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77A"/>
    <a:srgbClr val="A7599E"/>
    <a:srgbClr val="B06BA8"/>
    <a:srgbClr val="FFFFCC"/>
    <a:srgbClr val="A095B1"/>
    <a:srgbClr val="E1E5E7"/>
    <a:srgbClr val="ECD6D4"/>
    <a:srgbClr val="E2F2E4"/>
    <a:srgbClr val="FDE9D7"/>
    <a:srgbClr val="E2E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23/03/47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9567-4505-3C3D-ECE0-FAB9FC656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FFA63D-E69A-5C5A-CEF5-68B67D365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F719C5D-D43B-CB29-5654-1F5F6E081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872F040-6D8C-ABF8-D746-7EEBDFFF8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0440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91754-4CA6-B7F7-3E23-9174B76E4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6FBB886-FF46-6238-14E8-02DAD1DD4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05381D4-770B-B995-92DC-9F05A843D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B6680E-866F-FE29-9185-87A0BB6A4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2202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70670-CD51-7BAB-D4A8-FFC41D666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A7BCF3B-1429-E030-6C1D-AEA6BAEA5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989B213-1DC2-AC25-CC46-C3FE73747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C12E813-6CA7-A719-6E45-183967DB8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3681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ECC04-EDC9-0205-1051-E84143BB8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1F3E39A-E9FF-27C1-2FA6-4745AE1BD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B3982DC-E703-FEA1-9B42-38EB19EB2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8BA79D-2F97-E26E-1057-8666A23A3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4311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D3AEE-9397-F817-BA44-78D8D979D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AD58242-ECFF-A675-370C-99173FEB26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A24B3D7-59A4-523E-AAA6-6A369380F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F84740-00E2-8082-54CF-1173D317F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6547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67A38-D4EF-00CE-2263-912F3D239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AF4B00C-F860-791D-F861-68DA69FC0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494D379-BAF4-F839-8BD3-F6C081A8D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E01D4B7-611A-FAD4-6C45-6BB71D884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9132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DE0CD-5E46-243A-9F16-705CC5A32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18D2014-F28F-8A49-178E-0FCEFD0B9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D921444-BD7C-68E8-F0F8-28D80C059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15FBB20-CE1C-A9FA-6824-C8B9F43FE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9973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BE3E-F2DD-670B-C2DB-C00410E4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0A914BD-48E8-94E9-3B6A-9356EF357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65D713-5CD7-AD83-6311-A49378BBB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CC4EB6-E143-D1A5-4AAA-E07AFDF8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22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F044B-CE09-17B4-78AE-F80F5D351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CD76162-FD22-4716-BF1F-80C272ABB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35C6F47-2F83-EBCD-D08E-B1A4484BD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36F67F5-9D0C-8407-58FD-5636C74E1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937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9A93F-4246-2135-2FB1-283DD5D4F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5850EC2-83FE-349C-EC1B-2A560E19B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AEBF8A5-FC03-3A31-2FF3-A996D3681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56201B2-F545-A185-3173-645B47B5A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994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1FD44-B665-35E7-239E-B66B85981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A0215E0-9D8D-387D-0D62-820A068E1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AE43DF6-9E64-AD40-4FB7-7CCD2E190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830E560-834A-087F-AA12-49B70B6D9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718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767E2-0D7D-17F7-5BF2-B1B2319D6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D6145E9-763C-0284-FFA0-F6F076A2F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EB11C1B-39A0-1C5D-8E7B-204EC6CB7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DA4CD84-D619-9D58-9AA4-DCEC995C9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972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C39B6-C618-3490-6D49-2986560F1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8F32E1-DE64-63E9-E32F-5778BF011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453B47D-AA2C-8071-8021-8CC64B8B7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3C8FE6E-74E4-1FD7-96E5-D64DBDE26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11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23/03/47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.pn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hyperlink" Target="https://www.plickers.com/seteditor/68c713fef851bc6a577e30b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627845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1447/03/24ه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المسلمات والبراهين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D9159A3-ADFB-8985-4521-2284A29E73C2}"/>
              </a:ext>
            </a:extLst>
          </p:cNvPr>
          <p:cNvSpPr txBox="1"/>
          <p:nvPr/>
        </p:nvSpPr>
        <p:spPr>
          <a:xfrm>
            <a:off x="2649289" y="2486303"/>
            <a:ext cx="28815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200" b="1" dirty="0">
                <a:solidFill>
                  <a:srgbClr val="A7599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23</a:t>
            </a:r>
            <a:r>
              <a:rPr lang="ar-SA" sz="3200" b="1" dirty="0">
                <a:solidFill>
                  <a:srgbClr val="A7599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)لا </a:t>
            </a:r>
            <a:r>
              <a:rPr lang="ar-SA" sz="2800" b="1" dirty="0">
                <a:solidFill>
                  <a:srgbClr val="A7599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نتيجة</a:t>
            </a:r>
            <a:r>
              <a:rPr lang="ar-SA" sz="3200" b="1" dirty="0">
                <a:solidFill>
                  <a:srgbClr val="A7599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صائبة</a:t>
            </a:r>
            <a:endParaRPr lang="en-US" sz="3200" b="1" dirty="0">
              <a:solidFill>
                <a:srgbClr val="A7599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5BE1F33-02D7-025A-0D59-CE0720F288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5981" y="2011402"/>
            <a:ext cx="3317998" cy="471792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37C7280-099B-0AB8-EB75-5BB27E9522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9413" y="3071078"/>
            <a:ext cx="4118351" cy="12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B616D87-0A02-9A39-597F-C24CFEC4375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8563" y="1288910"/>
            <a:ext cx="5912892" cy="75705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FB38D77-4A03-E42E-7255-6E48F7F0DCF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273" y="1988724"/>
            <a:ext cx="8963025" cy="59055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49AA0D7-0ED0-25DE-C27B-B01C70C15ED1}"/>
              </a:ext>
            </a:extLst>
          </p:cNvPr>
          <p:cNvSpPr txBox="1"/>
          <p:nvPr/>
        </p:nvSpPr>
        <p:spPr>
          <a:xfrm>
            <a:off x="9409426" y="131585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B7E041F-001C-9B54-108B-625DC94CA1E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l="483" t="836" r="-3716" b="59914"/>
          <a:stretch>
            <a:fillRect/>
          </a:stretch>
        </p:blipFill>
        <p:spPr>
          <a:xfrm>
            <a:off x="9673615" y="2585389"/>
            <a:ext cx="1941233" cy="1848471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C2A474D-BC3F-EEB3-CD31-614736D12A36}"/>
              </a:ext>
            </a:extLst>
          </p:cNvPr>
          <p:cNvSpPr txBox="1"/>
          <p:nvPr/>
        </p:nvSpPr>
        <p:spPr>
          <a:xfrm>
            <a:off x="9490559" y="451983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C5614-F730-8E57-E348-9D354799F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2172709-B135-325E-40D3-545621C7CA9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CE3F495-2A68-2005-8C42-90F70D4AF9A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54E8CD4-4968-2956-C965-60846722AE6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30B7984-2CAD-2534-20C5-82123F07FB1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23A71C0-B175-7A96-7114-59F0AE01371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E3FD2BA-4A36-7AB8-776D-A4B5203D12F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54462F7-4D2C-A230-EC48-05773B521FD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9AE4C2-25C5-E9B2-FC28-E1BF3BD804F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02E06B1-55DB-5664-FC49-D16ABA2270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A1BCE7-63F7-7C96-68EE-3C825680C3F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75567A5-7B9F-2162-A9E0-A58AF20532B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A515FAA-5100-B132-E107-0C7C9EB9478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C66C724-BE15-8688-470A-4D49EE17F08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11B74CE-9C0B-A53B-BCB5-4D70C4A5FF4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5EC7617-90A7-94FF-37B9-A228C5C315D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43AF43F-A838-3053-A775-DF6293112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20756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A34F737-6A3C-A9AD-07FE-649FED8CB75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CC660444-2282-917B-E4DC-B7FDE68646A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6E1FEB8-3333-72C3-4363-27B89A127D8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72AC39F-3CA1-474B-12A9-E811495708C4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DA22FB21-6954-5F04-2607-E7EBA4F5A40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0DBD7AD3-66B1-FFD2-EECD-D2DAD9557C0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76F600F0-9D01-E44E-0995-98606081FB7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9264BF2C-FC62-0939-4BB1-D6974DC7EF9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26E7C740-62B2-9E66-027E-7FD0DC2DA9F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6602B01-622E-4F25-81D5-04CE86A73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56BA999-09B1-681F-E187-FB53196C26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70A6338-9877-A2D5-1336-599E5DE662C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B539338-BD0E-A3FD-AAE3-C4828C40D1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90"/>
          <a:stretch>
            <a:fillRect/>
          </a:stretch>
        </p:blipFill>
        <p:spPr>
          <a:xfrm>
            <a:off x="2993500" y="1131371"/>
            <a:ext cx="6653365" cy="402276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A245FB-BEE5-E2C4-3A92-EB343C799AB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689"/>
          <a:stretch>
            <a:fillRect/>
          </a:stretch>
        </p:blipFill>
        <p:spPr>
          <a:xfrm>
            <a:off x="479433" y="969403"/>
            <a:ext cx="3462732" cy="4096657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4FADEDA-9711-05F9-A6BC-9D615A2F7BCA}"/>
              </a:ext>
            </a:extLst>
          </p:cNvPr>
          <p:cNvSpPr txBox="1"/>
          <p:nvPr/>
        </p:nvSpPr>
        <p:spPr>
          <a:xfrm>
            <a:off x="9409426" y="131585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57E51E5-2773-5E11-C81B-58ACF969909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l="483" t="836" r="-3716" b="59914"/>
          <a:stretch>
            <a:fillRect/>
          </a:stretch>
        </p:blipFill>
        <p:spPr>
          <a:xfrm>
            <a:off x="9673615" y="2585389"/>
            <a:ext cx="1941233" cy="1848471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719B53C-6972-D9C8-DFA6-5892F4E967CF}"/>
              </a:ext>
            </a:extLst>
          </p:cNvPr>
          <p:cNvSpPr txBox="1"/>
          <p:nvPr/>
        </p:nvSpPr>
        <p:spPr>
          <a:xfrm>
            <a:off x="9490559" y="451983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412754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0D6A-8975-5650-7586-285987AA3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A9E38D9-03DE-B4C7-023F-732289EB4A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22303FE-71FF-30FE-001D-6645F99AA87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068ABFA-5C4A-527C-A9C5-8A51DDF1F66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08FE246-E283-0132-8EEA-8EC949D75DE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88DC701-F683-FB21-587F-44C5C7AA843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0502B7B-B0E0-446E-B68A-374E88A7AE5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4DD3011-12EA-6CA3-5F14-0CD31F25E7A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4DB8B49-D2D0-8733-52AF-F80970AB100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069099-3E92-5F77-D6AB-0D2126C2159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F1775C7-045D-AB3A-F039-393158E9A43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C8E525-7051-7A42-E82E-9CE4F373A3B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6925D47-B874-3690-9855-4C8AAE35EC7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C9F8382-6E4E-BD07-6CC5-3FEDEA61DC9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514CAD5-B3C4-D7CE-7BF7-A6AE8F6DE3E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F647161-F243-C899-B3B1-57901CA728E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9244FA2-08E0-C93B-A79E-811C0133A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20756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0E226A4C-A8DA-9ACA-8030-8BC055C629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DB80D267-239B-8F32-B561-86B3198C344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F15F1C49-2FBD-121D-87E3-65711F517F7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82718F2-0DDC-86D0-B366-9B99853DD718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58FB61D-DDD7-6298-587D-E81427280B8C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83F9579D-0827-14BA-9BFA-1BA95D2E9048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A70DB7D9-D15E-735B-22D2-73B2B5F07459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100F8DB8-2F00-6E9F-E892-CC5075AA19B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4ABB0E6-0ED2-BDC1-CE38-8597F5B5C576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CEEECBA-EE95-7F13-1237-185BC95A915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032E33E-5B0C-C6A8-39F1-55EA8ED63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4405E56-2B99-84F6-81FA-1A6B7E91808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4DE43BD-37E2-437A-7D71-4CB9D20867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5744" y="1335186"/>
            <a:ext cx="6292636" cy="165947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32F89C8-7041-CE8C-8A1F-5E02BE05E41F}"/>
              </a:ext>
            </a:extLst>
          </p:cNvPr>
          <p:cNvSpPr txBox="1"/>
          <p:nvPr/>
        </p:nvSpPr>
        <p:spPr>
          <a:xfrm>
            <a:off x="9409426" y="131585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39AFDB5-421B-0E6E-344C-FDC6D8053D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l="483" t="836" r="-3716" b="59914"/>
          <a:stretch>
            <a:fillRect/>
          </a:stretch>
        </p:blipFill>
        <p:spPr>
          <a:xfrm>
            <a:off x="9673615" y="2585389"/>
            <a:ext cx="1941233" cy="1848471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D6E3A97-8F14-E4D2-62A7-D74233BF6EE3}"/>
              </a:ext>
            </a:extLst>
          </p:cNvPr>
          <p:cNvSpPr txBox="1"/>
          <p:nvPr/>
        </p:nvSpPr>
        <p:spPr>
          <a:xfrm>
            <a:off x="9490559" y="451983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2981206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F21A3-0CF0-4E29-DE72-57EA2B1C4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E49AE74-AD88-68ED-7A20-13994BC3726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9214B2D-2808-BEF6-2AC3-B2BF15058B4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0A1778A-0E07-DE75-5D7F-0B2751A1E31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149B5E8-1650-2651-561B-A2AB2470B74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2DB1B6-BF93-09EC-CFA9-D566E7844AA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F849169-D417-134A-36C9-6D19239151B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96FD4DF-7A3E-632A-B56E-F7010ED8174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F410AD1-4C78-75BD-A60A-1FA81B807B9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D6209DA-B5D8-EC83-03AD-AA7A7748135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9750B3D-3700-1F66-56AF-37B3C1580FB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A21B92F-09E2-3065-D2EE-C276A7DCE80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8C04349-8D1D-A4BE-F868-4DF2EC61810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8BA082E-DD86-73E5-FD3B-D980E3E079C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CE1E299-E3DE-51FB-3EE0-8FB24D8C1AE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19F2C2D-4F34-5C75-3C48-58FDCF75CA7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F39A4FA-9EA6-51F2-83AA-A5A473AF35A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E217E814-3371-A464-A4DF-D386ABC2A2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3DEF110-9095-C568-06CD-0803969C028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8FD1201-6753-52F3-2FA5-1DA1F98A0621}"/>
              </a:ext>
            </a:extLst>
          </p:cNvPr>
          <p:cNvSpPr txBox="1"/>
          <p:nvPr/>
        </p:nvSpPr>
        <p:spPr>
          <a:xfrm>
            <a:off x="9451311" y="107680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4A9BB-D2F6-0855-E6A9-7BB21F2C5E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l="483" t="836" r="-3716" b="59914"/>
          <a:stretch>
            <a:fillRect/>
          </a:stretch>
        </p:blipFill>
        <p:spPr>
          <a:xfrm>
            <a:off x="9715500" y="2346339"/>
            <a:ext cx="1941233" cy="184847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F731961-1258-5D6A-BE9A-CFD4414897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9" y="2728690"/>
            <a:ext cx="9397302" cy="75342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AEAC09E-EE1A-8139-9A88-A75EC7196003}"/>
              </a:ext>
            </a:extLst>
          </p:cNvPr>
          <p:cNvSpPr txBox="1"/>
          <p:nvPr/>
        </p:nvSpPr>
        <p:spPr>
          <a:xfrm>
            <a:off x="9532444" y="4280785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العبارات باستعمال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427305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6F782-B2F6-00B8-93AD-094B2BE41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C83C1F7-2613-7941-91EE-CDBB7CCF103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DA98F64-9884-A064-2C4E-0A1257EE027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E4EA58A-FF44-CA1A-D269-55FB85A6D6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8C122E4-C86B-463B-4062-C27F01EFB0D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E7AA9CF-D9DA-72FC-E887-9164BDD4C2E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19144BF-D5A8-F9B0-0BFE-E2BE2EF4392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F368F0C-5251-E256-9953-E7CFB508FFC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7411EBC-0484-A3D6-155D-7588D6B99AF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54DF050-15EA-05C4-4BEE-7B4C675E712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13FE31-F324-1E45-8C65-588F1780820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AD8825A-EB62-78F0-CB85-29B9C37ABEC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DE19BB2-5624-C585-8580-889F9B3B556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AE80302-C50B-7453-FED7-9BCA738388E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47C21F7-927B-B6AA-0D02-DE8F9044424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2457486-FABE-1AFF-3C37-36F81A1D55D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C578EED-4E14-08F7-7436-D8288FFF587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8AA9FBB4-83CA-8B92-AC83-3331244ACD1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0C1B602C-E5DF-3954-3F63-D93BA7684E3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584E989-A3BD-D32B-B008-61614BF24F5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9986781-3D56-D10C-67CA-E62DC3E4E4A4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86BBE51-53CA-8487-AF2F-D3326263FAA8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ABA32E25-73A0-158C-2247-5D0B44941105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0B095066-CD65-E3AF-AAF2-F3B0AE10EC0C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183B244-9EB8-439C-2216-F4E09FFC9C26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25F748D9-EA4C-0331-F2B6-29A426817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807DDF19-1547-3E8F-53E5-BAB3435D87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3F1D3BF-13C0-B2EB-C6FE-963D51F6DB0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091C31B-8C69-C704-E2D6-A98CCA9549C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355" y="1335185"/>
            <a:ext cx="9035100" cy="49536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345117E-3026-AA84-17E0-0E1B0296EED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29" y="1815907"/>
            <a:ext cx="9260125" cy="63916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F9D4B70-DD99-EECF-8C3A-A11EFA622082}"/>
              </a:ext>
            </a:extLst>
          </p:cNvPr>
          <p:cNvSpPr txBox="1"/>
          <p:nvPr/>
        </p:nvSpPr>
        <p:spPr>
          <a:xfrm>
            <a:off x="9451311" y="107680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35823554-5FD1-5D3B-1E7F-DA7BE67DE05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l="483" t="836" r="-3716" b="59914"/>
          <a:stretch>
            <a:fillRect/>
          </a:stretch>
        </p:blipFill>
        <p:spPr>
          <a:xfrm>
            <a:off x="9715500" y="2346339"/>
            <a:ext cx="1941233" cy="1848471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BCDCAAC-133E-06CB-6C47-0E2AF242618E}"/>
              </a:ext>
            </a:extLst>
          </p:cNvPr>
          <p:cNvSpPr txBox="1"/>
          <p:nvPr/>
        </p:nvSpPr>
        <p:spPr>
          <a:xfrm>
            <a:off x="9532444" y="4280785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العبارات باستعمال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34411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F7CFD-AE28-E07B-BAA9-1712E6737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CA0864D-9A2C-336B-2108-01BD144C016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723916B-3EFC-54F4-7F96-881F5427624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7EC3F39-2311-E177-8183-93D24431182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7E70973-A96F-2F9A-A945-BC7DCCF2509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6401818-E65C-BCF7-6DDE-216A3768691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F593049-19A5-9AC4-D6A4-A37E701FFBA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6C60A8E-1AFB-7548-5B84-5AF1FB2047A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F28962A-0ECE-3DE1-F6C7-E7812B25723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E6927D-1A6A-1FE2-EDFC-7054E41EE0E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3EF13D1-2FFD-DC3D-3E28-252A1329313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93ACCB2-2737-276B-4F19-6AA0C41ED5D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D191ED3-34C5-3C64-11DC-55947BDF72F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CED1AAE-8433-E47E-385E-A7F9784DBFA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8726206-BB91-743E-3507-F8DFFF9EF2B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24A914E-C70E-A1D2-0E21-9E8F01D7144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23268BD-E879-C235-CE36-441EA4C9050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91C15A7-A114-8834-BADD-DBB801CB791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C9EFF2DE-345F-8EB3-2AF7-1369BA54407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A9AEE58-BBE8-2D2D-F6F0-D3D6FCC64A03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9C8B3EA-6CBC-E6DF-4F91-9009B95FC3A1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618A6758-54A6-B177-A988-11B744B88DCC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E4D59BB7-D72D-6D9E-D8AD-3ADABACEC1B1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D5023909-1F92-EBE8-FDC7-42FEFAA0A0B6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F3E9A4A8-1ED5-5D1A-F427-4668DCE61081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555D751-9D1F-B3C3-BAC8-FEF4F92824A0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5615AF0-090A-1B18-9B55-39EC1ACE3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66CBF3C-BDC8-AB0F-D729-CAB2E1BDD61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6E6B737-5566-0693-9CD5-9CF81D7CEB7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07FF494-1CBD-7879-B082-3B8E31C566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33" y="1236019"/>
            <a:ext cx="8915400" cy="215265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C9E096C-AF35-02E2-82F2-AE3E0ED57EFE}"/>
              </a:ext>
            </a:extLst>
          </p:cNvPr>
          <p:cNvSpPr txBox="1"/>
          <p:nvPr/>
        </p:nvSpPr>
        <p:spPr>
          <a:xfrm>
            <a:off x="9451311" y="107680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C315365-9DD1-6CBF-8920-8952A744760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l="483" t="836" r="-3716" b="59914"/>
          <a:stretch>
            <a:fillRect/>
          </a:stretch>
        </p:blipFill>
        <p:spPr>
          <a:xfrm>
            <a:off x="9715500" y="2346339"/>
            <a:ext cx="1941233" cy="1848471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5B413AD-E2A0-45C4-8230-B479D9DF4194}"/>
              </a:ext>
            </a:extLst>
          </p:cNvPr>
          <p:cNvSpPr txBox="1"/>
          <p:nvPr/>
        </p:nvSpPr>
        <p:spPr>
          <a:xfrm>
            <a:off x="9532444" y="4280785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العبارات باستعمال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2160813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E17CA-C587-DFAB-E9C0-996026751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268616F-C043-B67F-25C2-97B8764B7C6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F265501-8093-1DAA-93C8-AF5C0FA1683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FB24AB7-AC83-8758-15BF-8602E1D27BD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25B7FD4-EA2A-5EB4-E834-8D436863E82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CD4838-3A7D-3888-01CC-4FF6ADE7AFE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23ACCC6-7603-B83B-02CA-B4CF71EA608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02FCA62-20F9-CF55-D33A-FA9E73A0033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B1C5207-0F6F-3782-4940-A6E1CA631BB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393E922-CC43-6262-FD62-F2AD6F4B541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79F14D8-BFDB-D273-0813-002EB428E13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A64C67A-8791-0753-8BFD-7C144EE6A1A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88A311C-11A1-9FF9-89CD-232E2DE9EB6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6E63539-3816-63CB-FE75-EFD9A4D9F66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8AEDEAB-CA9A-EEDD-DE7A-C386D07CE6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8E0E5E9-B085-0E7B-4EE4-78252EBB35E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4AAFED6-F331-F91B-12C5-7F813A28B45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CBE3AF37-BB4A-2EBF-BB03-742EEF5490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20A6526-D09E-F8D1-4255-DC3CF96A45F0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9EB35662-8CD7-9478-5563-DBDC719F1CF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DDEF6CB-B508-772C-02AB-696D9A7C80B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ACC50DA3-64C3-A921-905F-18F966FC7CA3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650B03F2-24D6-E302-9719-EA1FEF42F02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92BA15C-B572-12E9-76F8-F00527238EC2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6A954EA3-86FA-67E4-E083-A1CA3472529B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74C7BBB1-0F37-2FE5-61E3-CC8A8E5C9C18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D225297-5C93-3054-06B4-8FE1ED851CE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FE3217B-DE24-6500-3FB2-1DD6C2560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758B989-BB64-30FA-EDFA-5249C4C967A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63BB76B-C2A4-EDFE-A27C-897A1E85DD0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719" y="1174107"/>
            <a:ext cx="8943975" cy="14763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0D9EF50-09A6-1058-06B7-998293612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753" y="2742199"/>
            <a:ext cx="3276600" cy="321945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75A1C2E-22FC-9969-5716-7DB63E5DC8FE}"/>
              </a:ext>
            </a:extLst>
          </p:cNvPr>
          <p:cNvSpPr txBox="1"/>
          <p:nvPr/>
        </p:nvSpPr>
        <p:spPr>
          <a:xfrm>
            <a:off x="9451311" y="107680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EC7F11F-C704-BA31-2ECF-EA9FED2570A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l="483" t="836" r="-3716" b="59914"/>
          <a:stretch>
            <a:fillRect/>
          </a:stretch>
        </p:blipFill>
        <p:spPr>
          <a:xfrm>
            <a:off x="9715500" y="2346339"/>
            <a:ext cx="1941233" cy="1848471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3EFCF88-F226-4DDD-1DF1-DFA8C86B4CFE}"/>
              </a:ext>
            </a:extLst>
          </p:cNvPr>
          <p:cNvSpPr txBox="1"/>
          <p:nvPr/>
        </p:nvSpPr>
        <p:spPr>
          <a:xfrm>
            <a:off x="9532444" y="4280785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العبارات باستعمال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3978422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2B661F5-11FF-0907-E57C-3DA6466DDE9A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003703D-EC97-A763-C1F0-4E8C8E2CD3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0444"/>
          <a:stretch>
            <a:fillRect/>
          </a:stretch>
        </p:blipFill>
        <p:spPr>
          <a:xfrm>
            <a:off x="9776309" y="2072019"/>
            <a:ext cx="1880424" cy="2333874"/>
          </a:xfrm>
          <a:prstGeom prst="rect">
            <a:avLst/>
          </a:prstGeom>
        </p:spPr>
      </p:pic>
      <p:pic>
        <p:nvPicPr>
          <p:cNvPr id="2050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830D1684-0DB7-2E07-83A5-032BE124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93" y="1275431"/>
            <a:ext cx="2153569" cy="21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6413289-9346-E554-4710-02B665268D8F}"/>
              </a:ext>
            </a:extLst>
          </p:cNvPr>
          <p:cNvSpPr txBox="1"/>
          <p:nvPr/>
        </p:nvSpPr>
        <p:spPr>
          <a:xfrm>
            <a:off x="6311941" y="3656870"/>
            <a:ext cx="277361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يستخدم الفقهاء قواعد منطقية ومسلمات شرعية لبناء الأحكام الفقيه  مستندين في ذلك إلى القرآن والسنة 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BBD475B-9A57-38B9-4257-9BAECAEF5274}"/>
              </a:ext>
            </a:extLst>
          </p:cNvPr>
          <p:cNvSpPr txBox="1"/>
          <p:nvPr/>
        </p:nvSpPr>
        <p:spPr>
          <a:xfrm>
            <a:off x="1386345" y="3656869"/>
            <a:ext cx="277361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التخطيط الوطني يعتمد على مسلمات اقتصادية واجتماعية وتبنى عليها قرارات استراتيجية مدروسة </a:t>
            </a:r>
          </a:p>
        </p:txBody>
      </p:sp>
      <p:pic>
        <p:nvPicPr>
          <p:cNvPr id="2054" name="Picture 6" descr="شعار رؤية 2030 | شعارات المملكة">
            <a:extLst>
              <a:ext uri="{FF2B5EF4-FFF2-40B4-BE49-F238E27FC236}">
                <a16:creationId xmlns:a16="http://schemas.microsoft.com/office/drawing/2014/main" id="{89BF403D-1ACE-093C-19C3-BCFE068E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64" y="312821"/>
            <a:ext cx="418719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مربع نص 40">
            <a:extLst>
              <a:ext uri="{FF2B5EF4-FFF2-40B4-BE49-F238E27FC236}">
                <a16:creationId xmlns:a16="http://schemas.microsoft.com/office/drawing/2014/main" id="{FBC4A2C4-A195-21AE-4706-CF9EE0916EFF}"/>
              </a:ext>
            </a:extLst>
          </p:cNvPr>
          <p:cNvSpPr txBox="1"/>
          <p:nvPr/>
        </p:nvSpPr>
        <p:spPr>
          <a:xfrm>
            <a:off x="9521402" y="4495708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المسلمات.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العبارات باستعمال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549E0-07A0-3F2C-60C1-99667ED9A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BF45EA6-BDA5-2C65-976E-D0C170C37CD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6829B52-83E6-D70C-A8AB-DFF9CFBE18B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24ADC4D-48B5-6A6B-A38C-5DE99FEE947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5FC9CBC-2CD7-D26A-8BB4-3363A06D181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3F26278-5E64-A886-AF5F-E9EA4E57A1A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835B56C-484C-0C59-621F-F60CC519225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669D0E1-5A59-E6A9-EFBF-F1488331A6E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B80DB5C-3A1E-064E-EC1A-2202F1D7765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EAD1FF6-6060-C782-9901-4130E86AA58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D02563A-26BF-F525-734D-4DD69BC3F22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A55CA2E-F720-9714-9B6F-60E117733DB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B69DDBB-1A57-81DB-78FA-2BA78148832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90DD437-7C2B-5762-E53A-DCE7F66C556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0F7D0C9-E49E-F5F4-3410-3B606CEE401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A4E1AA4-0DA1-C814-E905-0624F143397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5DE22A6-B278-E672-F751-85C48DAC10D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36EA02EA-13D2-DF1A-AFD2-26DFE96B448E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0DB3A37-0DC5-290B-CBB9-B81BAF1DF4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6C580D0-0E5A-194D-A1D1-980375DDB53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418E3E3-C119-6785-6766-5A26283BC1C6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D1832DB-2D90-466E-7469-8E1D213A12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0444"/>
          <a:stretch>
            <a:fillRect/>
          </a:stretch>
        </p:blipFill>
        <p:spPr>
          <a:xfrm>
            <a:off x="9776309" y="2072019"/>
            <a:ext cx="1880424" cy="2333874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BC8A5640-A1A9-7E42-7D2B-33F975DFD54C}"/>
              </a:ext>
            </a:extLst>
          </p:cNvPr>
          <p:cNvGrpSpPr/>
          <p:nvPr/>
        </p:nvGrpSpPr>
        <p:grpSpPr>
          <a:xfrm>
            <a:off x="377745" y="917077"/>
            <a:ext cx="9684042" cy="5640890"/>
            <a:chOff x="591348" y="586544"/>
            <a:chExt cx="9684042" cy="5640890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FF08DEF8-1EB9-1828-C377-58325483AB41}"/>
                </a:ext>
              </a:extLst>
            </p:cNvPr>
            <p:cNvSpPr txBox="1"/>
            <p:nvPr/>
          </p:nvSpPr>
          <p:spPr>
            <a:xfrm>
              <a:off x="1312995" y="3780605"/>
              <a:ext cx="3509612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ar-SA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C19BA0F-27E1-4BE7-256B-6959C89D7B04}"/>
                </a:ext>
              </a:extLst>
            </p:cNvPr>
            <p:cNvSpPr txBox="1"/>
            <p:nvPr/>
          </p:nvSpPr>
          <p:spPr>
            <a:xfrm>
              <a:off x="6203970" y="1538514"/>
              <a:ext cx="3509612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T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AF429866-7ED9-5C38-A74A-922D37B00556}"/>
                </a:ext>
              </a:extLst>
            </p:cNvPr>
            <p:cNvSpPr txBox="1"/>
            <p:nvPr/>
          </p:nvSpPr>
          <p:spPr>
            <a:xfrm>
              <a:off x="1267015" y="1538514"/>
              <a:ext cx="3509612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86177A"/>
                  </a:solidFill>
                  <a:latin typeface="Arial Black" panose="020B0A04020102020204" pitchFamily="34" charset="0"/>
                </a:rPr>
                <a:t>S</a:t>
              </a:r>
              <a:endParaRPr lang="ar-SA" sz="4400" dirty="0">
                <a:solidFill>
                  <a:srgbClr val="86177A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74490B69-E0AC-ABEA-1AC4-B2C00116D1F5}"/>
                </a:ext>
              </a:extLst>
            </p:cNvPr>
            <p:cNvSpPr txBox="1"/>
            <p:nvPr/>
          </p:nvSpPr>
          <p:spPr>
            <a:xfrm>
              <a:off x="6197774" y="3779703"/>
              <a:ext cx="3509612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M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671D2B82-B9A0-F260-0B2B-7404316A1822}"/>
                </a:ext>
              </a:extLst>
            </p:cNvPr>
            <p:cNvCxnSpPr/>
            <p:nvPr/>
          </p:nvCxnSpPr>
          <p:spPr>
            <a:xfrm>
              <a:off x="5326380" y="1619434"/>
              <a:ext cx="0" cy="460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CA7DAE6D-C527-FA15-AF72-FEC3189FC96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52608" y="1188904"/>
              <a:ext cx="0" cy="53999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5B01AB42-5BC0-A1F9-9201-EF6F4ADD68D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85565" y="-1051121"/>
              <a:ext cx="0" cy="53999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26" name="Picture 2" descr="قواعد فن الزخرفة الإسلامية | موقع اسكتشات">
              <a:extLst>
                <a:ext uri="{FF2B5EF4-FFF2-40B4-BE49-F238E27FC236}">
                  <a16:creationId xmlns:a16="http://schemas.microsoft.com/office/drawing/2014/main" id="{60B38909-9DE7-31EE-C97A-D663D8E5B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191" y="4146341"/>
              <a:ext cx="3479771" cy="191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75F84F96-D286-AA3A-3EA8-8304B7C11775}"/>
                </a:ext>
              </a:extLst>
            </p:cNvPr>
            <p:cNvSpPr txBox="1"/>
            <p:nvPr/>
          </p:nvSpPr>
          <p:spPr>
            <a:xfrm>
              <a:off x="591348" y="2045588"/>
              <a:ext cx="2476453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4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التجارب العملية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67FC693-E1E8-029D-B3B4-8F0599F27B37}"/>
                </a:ext>
              </a:extLst>
            </p:cNvPr>
            <p:cNvSpPr txBox="1"/>
            <p:nvPr/>
          </p:nvSpPr>
          <p:spPr>
            <a:xfrm>
              <a:off x="591348" y="4388639"/>
              <a:ext cx="2476453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4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الزخرفة الاسلامية</a:t>
              </a:r>
            </a:p>
          </p:txBody>
        </p:sp>
        <p:grpSp>
          <p:nvGrpSpPr>
            <p:cNvPr id="37" name="مجموعة 36">
              <a:extLst>
                <a:ext uri="{FF2B5EF4-FFF2-40B4-BE49-F238E27FC236}">
                  <a16:creationId xmlns:a16="http://schemas.microsoft.com/office/drawing/2014/main" id="{EF4BA44A-0838-95F6-3C7D-DE21CF79B26D}"/>
                </a:ext>
              </a:extLst>
            </p:cNvPr>
            <p:cNvGrpSpPr/>
            <p:nvPr/>
          </p:nvGrpSpPr>
          <p:grpSpPr>
            <a:xfrm>
              <a:off x="6676493" y="586544"/>
              <a:ext cx="3598897" cy="925830"/>
              <a:chOff x="6676493" y="586544"/>
              <a:chExt cx="3598897" cy="925830"/>
            </a:xfrm>
          </p:grpSpPr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CF8FCD71-F199-E07A-6D7F-77948958D06D}"/>
                  </a:ext>
                </a:extLst>
              </p:cNvPr>
              <p:cNvSpPr txBox="1"/>
              <p:nvPr/>
            </p:nvSpPr>
            <p:spPr>
              <a:xfrm>
                <a:off x="6765778" y="626773"/>
                <a:ext cx="3509612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rgbClr val="86177A"/>
                    </a:solidFill>
                    <a:latin typeface="Arial Black" panose="020B0A04020102020204" pitchFamily="34" charset="0"/>
                  </a:rPr>
                  <a:t>S</a:t>
                </a:r>
                <a:r>
                  <a:rPr lang="en-US" sz="4400" dirty="0">
                    <a:solidFill>
                      <a:srgbClr val="0070C0"/>
                    </a:solidFill>
                    <a:latin typeface="Arial Black" panose="020B0A04020102020204" pitchFamily="34" charset="0"/>
                  </a:rPr>
                  <a:t>T</a:t>
                </a:r>
                <a:r>
                  <a:rPr lang="en-US" sz="4400" dirty="0">
                    <a:solidFill>
                      <a:schemeClr val="accent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A</a:t>
                </a:r>
                <a:r>
                  <a:rPr lang="en-US" sz="44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M</a:t>
                </a:r>
                <a:endParaRPr lang="ar-SA" sz="4400" dirty="0">
                  <a:solidFill>
                    <a:srgbClr val="00B050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1028" name="Picture 4" descr="الكيمياء: 8 من أفكار خلفيات يُمكنك حفظها اليوم | العلوم، والفيزياء وأكثر من  ذلك">
                <a:extLst>
                  <a:ext uri="{FF2B5EF4-FFF2-40B4-BE49-F238E27FC236}">
                    <a16:creationId xmlns:a16="http://schemas.microsoft.com/office/drawing/2014/main" id="{7CF5EF8E-65B7-5985-F7B4-5DAC9D9041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6493" y="586544"/>
                <a:ext cx="925830" cy="925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0" name="Picture 6" descr="عالم يجري تجربة كيمياء ملونة, كرتون, عالم, كيمياء PNG صورة للتحميل مجانا">
              <a:extLst>
                <a:ext uri="{FF2B5EF4-FFF2-40B4-BE49-F238E27FC236}">
                  <a16:creationId xmlns:a16="http://schemas.microsoft.com/office/drawing/2014/main" id="{4A49AAE1-842A-71E9-01B7-044F06E52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515" y="161091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البرمجة للأطفال: استثمار للمستقبل - لمة">
              <a:extLst>
                <a:ext uri="{FF2B5EF4-FFF2-40B4-BE49-F238E27FC236}">
                  <a16:creationId xmlns:a16="http://schemas.microsoft.com/office/drawing/2014/main" id="{2C2DA084-EED5-3547-DC82-004E16C87D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1" r="30580"/>
            <a:stretch>
              <a:fillRect/>
            </a:stretch>
          </p:blipFill>
          <p:spPr bwMode="auto">
            <a:xfrm>
              <a:off x="5612207" y="1642276"/>
              <a:ext cx="1913372" cy="231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A891BBC-3148-D507-C038-CF862ABCF49B}"/>
                </a:ext>
              </a:extLst>
            </p:cNvPr>
            <p:cNvSpPr txBox="1"/>
            <p:nvPr/>
          </p:nvSpPr>
          <p:spPr>
            <a:xfrm>
              <a:off x="7230933" y="2094534"/>
              <a:ext cx="2476453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4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تصميم التطبيقات</a:t>
              </a:r>
            </a:p>
          </p:txBody>
        </p:sp>
        <p:pic>
          <p:nvPicPr>
            <p:cNvPr id="1046" name="Picture 22" descr="Golden Gate Bridge Svg San Francisco Wall Art Modern City Skyline Digital  Download Black and White Urban Decor Architecture Drawing Vector - Etsy">
              <a:extLst>
                <a:ext uri="{FF2B5EF4-FFF2-40B4-BE49-F238E27FC236}">
                  <a16:creationId xmlns:a16="http://schemas.microsoft.com/office/drawing/2014/main" id="{9D145ED3-A5E1-2DEB-0D3B-A734015580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62"/>
            <a:stretch>
              <a:fillRect/>
            </a:stretch>
          </p:blipFill>
          <p:spPr bwMode="auto">
            <a:xfrm>
              <a:off x="5213640" y="3942396"/>
              <a:ext cx="3059958" cy="206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1E8921E4-DD80-9D6A-1176-B6C6810838FE}"/>
                </a:ext>
              </a:extLst>
            </p:cNvPr>
            <p:cNvSpPr txBox="1"/>
            <p:nvPr/>
          </p:nvSpPr>
          <p:spPr>
            <a:xfrm>
              <a:off x="7289983" y="4334558"/>
              <a:ext cx="2476453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4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بناء </a:t>
              </a:r>
            </a:p>
            <a:p>
              <a:pPr algn="ctr" rtl="0"/>
              <a:r>
                <a:rPr lang="ar-SA" sz="4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الجسور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C44D8F-0924-EAB0-AF2A-6F5901F93DE6}"/>
              </a:ext>
            </a:extLst>
          </p:cNvPr>
          <p:cNvSpPr txBox="1"/>
          <p:nvPr/>
        </p:nvSpPr>
        <p:spPr>
          <a:xfrm>
            <a:off x="9521402" y="4495708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المسلمات.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العبارات باستعمال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1208735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0D90-5F14-20EF-5F21-B4B4622E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3CF1E85-4B40-8147-8869-5D2E24E300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276DC0-9942-6484-7122-7C5F40DE871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9961DD3-021C-C9F3-21E4-70E9A28BD2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DED40C-2F81-C5DA-528A-F6B9F3EBF5E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1824E0D-C734-BA7E-E99B-32890E07B4A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65FAF3-B51C-7805-C78F-159B4F2286B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9CE4607-0152-E482-CD2D-C394FFF973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A6A21BD-E8FF-0FFA-0F8B-F9846C5FF83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0E3FE17-7963-4EE3-1329-8C6D39B903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EB3FCB-8DCD-9F2A-73C8-BAE7101921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B957842-58BF-520D-1088-DFEA4FE5C02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F60663-DBCA-5CAB-41D7-BB29C4842C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582B2AC-94F4-5352-606F-B18EA466F15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6588633-EAD5-2F32-010F-57E7754B4F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EDA483-B413-BD7F-CCC8-D985C5A6E6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87F489F-FD24-6F40-EAE6-B60EDA54A2D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D769413-90F6-874B-2C7B-DDDD22B786B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F040569-AF9F-267D-D446-65A78913D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0DA7F4-3DCF-4BCE-3473-8E2DED21AEC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19DF9DA-568E-E8CE-F474-4A4B992688E7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E3209F1-4004-6A15-C775-94B3FACCC0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0444"/>
          <a:stretch>
            <a:fillRect/>
          </a:stretch>
        </p:blipFill>
        <p:spPr>
          <a:xfrm>
            <a:off x="9776309" y="2072019"/>
            <a:ext cx="1880424" cy="233387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97F937B-82E4-B573-BC61-906B69481D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428" y="1564823"/>
            <a:ext cx="8362985" cy="1781424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19E7544-6AD9-F8C2-F5E5-5AB6F97E41F1}"/>
              </a:ext>
            </a:extLst>
          </p:cNvPr>
          <p:cNvSpPr txBox="1"/>
          <p:nvPr/>
        </p:nvSpPr>
        <p:spPr>
          <a:xfrm>
            <a:off x="9521402" y="4495708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المسلمات.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العبارات باستعمال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427269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957267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1447/03/24ه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المسلمات والبراهين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F25A08A2-A046-DB23-E3DA-FA7F65F41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660" y="2486000"/>
            <a:ext cx="11201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7CD6C64-991C-F599-13D1-1FB62EE51715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C6003A1-4A8C-E1ED-D81C-A321A3F2F6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0444"/>
          <a:stretch>
            <a:fillRect/>
          </a:stretch>
        </p:blipFill>
        <p:spPr>
          <a:xfrm>
            <a:off x="9776309" y="2072019"/>
            <a:ext cx="1880424" cy="233387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3836472-1C42-A81B-5AE6-7A723FCBA1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53" y="1617085"/>
            <a:ext cx="8993919" cy="114316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2D00C4C-56C6-133F-FA0C-D2DC50C2F802}"/>
              </a:ext>
            </a:extLst>
          </p:cNvPr>
          <p:cNvSpPr txBox="1"/>
          <p:nvPr/>
        </p:nvSpPr>
        <p:spPr>
          <a:xfrm>
            <a:off x="9521402" y="4495708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المسلمات.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العبارات باستعمال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A22F16F-3275-E38F-C6B9-AC421A0D7E58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F2AC50F-6655-71E1-13FD-3E9CDF02A4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0444"/>
          <a:stretch>
            <a:fillRect/>
          </a:stretch>
        </p:blipFill>
        <p:spPr>
          <a:xfrm>
            <a:off x="9776309" y="2072019"/>
            <a:ext cx="1880424" cy="2333874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1126E66-9095-DD7C-F063-B12DE43EA26E}"/>
              </a:ext>
            </a:extLst>
          </p:cNvPr>
          <p:cNvSpPr txBox="1"/>
          <p:nvPr/>
        </p:nvSpPr>
        <p:spPr>
          <a:xfrm>
            <a:off x="9521402" y="4495708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المسلمات.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العبارات باستعمال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132119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9039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 – 20 – 23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48 – 49 </a:t>
            </a:r>
          </a:p>
        </p:txBody>
      </p:sp>
      <p:sp>
        <p:nvSpPr>
          <p:cNvPr id="9" name="مربع نص 4">
            <a:extLst>
              <a:ext uri="{FF2B5EF4-FFF2-40B4-BE49-F238E27FC236}">
                <a16:creationId xmlns:a16="http://schemas.microsoft.com/office/drawing/2014/main" id="{537E4BBD-7ED7-9518-4800-1525D11BBA73}"/>
              </a:ext>
            </a:extLst>
          </p:cNvPr>
          <p:cNvSpPr txBox="1"/>
          <p:nvPr/>
        </p:nvSpPr>
        <p:spPr>
          <a:xfrm>
            <a:off x="2080438" y="3328914"/>
            <a:ext cx="618814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4000" b="1" i="0" dirty="0">
              <a:solidFill>
                <a:schemeClr val="accent2">
                  <a:lumMod val="75000"/>
                </a:schemeClr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D45541B-F5C6-7EA8-0673-DA3D7A260669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3D930CF5-FE86-8B98-5E39-10CF772310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0444"/>
          <a:stretch>
            <a:fillRect/>
          </a:stretch>
        </p:blipFill>
        <p:spPr>
          <a:xfrm>
            <a:off x="9776309" y="2072019"/>
            <a:ext cx="1880424" cy="23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FD2B3-456E-6C5C-E146-9C45DF273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AEE71FC-425E-EB3D-9C87-8B684A31B6B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BE89598-B808-556E-3565-4E000BB381E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D4F4E45-D639-E2E8-274B-BF91F5D2E1E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EBE9BAC-E5C7-E158-9E5E-B6FC932F1AE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4540539-D519-1EDA-2624-E30AE092619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382121D-E22A-859D-6C48-37265D00202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F3CDC36-6A2D-7ADB-9375-33B8AFC461D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A395836-7E40-70AF-FE88-74AE08965DC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ABA8E28-2CD9-1752-64BC-4B11B9BD24D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82DAE2A-A1DF-BD20-7A68-936E088B36F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999C79B-7378-E39B-4118-FF41F13EB2A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80947CF-B92F-F934-9BF8-9378F2158DF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237AB77-5329-A660-FE54-C4668733707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7620615-6844-F48E-B55D-08BE98B337E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D946827-86E1-9CC6-2367-87A851F448D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1A9C00-01F9-6F12-513B-6C0460A0C10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10F40151-4DC1-34DF-9E99-D17C293A6AC3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A058F4F-27F3-7B95-E784-38A322BE89B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2F26986-CFB7-9475-F97A-8DB17F491D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3FAFDFC-8623-32A0-94A5-9463468C6B2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E056D76-ABAE-31D5-6E67-0496CD83055C}"/>
              </a:ext>
            </a:extLst>
          </p:cNvPr>
          <p:cNvSpPr txBox="1"/>
          <p:nvPr/>
        </p:nvSpPr>
        <p:spPr>
          <a:xfrm>
            <a:off x="269039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 – 20 – 23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48 – 49 </a:t>
            </a:r>
          </a:p>
        </p:txBody>
      </p:sp>
      <p:sp>
        <p:nvSpPr>
          <p:cNvPr id="9" name="مربع نص 4">
            <a:extLst>
              <a:ext uri="{FF2B5EF4-FFF2-40B4-BE49-F238E27FC236}">
                <a16:creationId xmlns:a16="http://schemas.microsoft.com/office/drawing/2014/main" id="{55C6FCD1-A656-8904-161C-1D979FBEE962}"/>
              </a:ext>
            </a:extLst>
          </p:cNvPr>
          <p:cNvSpPr txBox="1"/>
          <p:nvPr/>
        </p:nvSpPr>
        <p:spPr>
          <a:xfrm>
            <a:off x="2080438" y="3328914"/>
            <a:ext cx="618814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4000" b="1" i="0" dirty="0">
              <a:solidFill>
                <a:schemeClr val="accent2">
                  <a:lumMod val="75000"/>
                </a:schemeClr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Greta Arabic Regular"/>
                <a:cs typeface="AGA Aladdin Regular" pitchFamily="2" charset="-78"/>
              </a:rPr>
              <a:t>فكّري قبل أن تحركِ لسانكِ؛ فيمكن لكلماتكِ أن تكون بلسم للجروح أو ملحًا حارقًا.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DE946FC-6CCE-EB1E-D772-BF7DC03AD851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DC44D52-E4BE-07A1-1645-CADBD67C39C7}"/>
              </a:ext>
            </a:extLst>
          </p:cNvPr>
          <p:cNvSpPr txBox="1"/>
          <p:nvPr/>
        </p:nvSpPr>
        <p:spPr>
          <a:xfrm>
            <a:off x="9532444" y="4475095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الحكم على الاستنتاج من اشكال </a:t>
            </a:r>
            <a:r>
              <a:rPr lang="ku-Arab-IQ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ڤ</a:t>
            </a: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تطبيق قوانين الفصل المنطقي.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572BB8F9-476C-87BA-0855-2D88705E66E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0444"/>
          <a:stretch>
            <a:fillRect/>
          </a:stretch>
        </p:blipFill>
        <p:spPr>
          <a:xfrm>
            <a:off x="9776309" y="2072019"/>
            <a:ext cx="1880424" cy="23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2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80550"/>
              </p:ext>
            </p:extLst>
          </p:nvPr>
        </p:nvGraphicFramePr>
        <p:xfrm>
          <a:off x="377190" y="656440"/>
          <a:ext cx="11442349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0025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630630">
                  <a:extLst>
                    <a:ext uri="{9D8B030D-6E8A-4147-A177-3AD203B41FA5}">
                      <a16:colId xmlns:a16="http://schemas.microsoft.com/office/drawing/2014/main" val="3405380083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1447/03/24ه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المسلمات والبراهين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567876" y="2068538"/>
            <a:ext cx="53934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المسلمات.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العبارات باستعمال المسلمات.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72E8E90-0CA8-C54D-ADE5-416041ECD1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902" y="1339063"/>
            <a:ext cx="1880424" cy="470956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FFD4C58-4ABF-1C9D-3620-CBD3CD0898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4400" y="1951505"/>
            <a:ext cx="1493187" cy="379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532444" y="4475095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المسلمات.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العبارات باستعمال المسلمات.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D8B8E00-32C9-09CF-90E6-327B7FAD5E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0444"/>
          <a:stretch>
            <a:fillRect/>
          </a:stretch>
        </p:blipFill>
        <p:spPr>
          <a:xfrm>
            <a:off x="9776309" y="2072019"/>
            <a:ext cx="1880424" cy="23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 descr="بليكرز: نتعلم بذكاء وبجهد أقل">
            <a:hlinkClick r:id="rId4"/>
            <a:extLst>
              <a:ext uri="{FF2B5EF4-FFF2-40B4-BE49-F238E27FC236}">
                <a16:creationId xmlns:a16="http://schemas.microsoft.com/office/drawing/2014/main" id="{9FB59834-F46B-B265-DD8A-D33CCA2D5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7" r="12562"/>
          <a:stretch>
            <a:fillRect/>
          </a:stretch>
        </p:blipFill>
        <p:spPr bwMode="auto">
          <a:xfrm>
            <a:off x="605155" y="4859313"/>
            <a:ext cx="1171153" cy="117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87B3B0A-FC72-CD4F-DAE4-9A6917A5E803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40C317F-0021-2CB1-7BFB-5B53E6BFB1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l="483" t="836" r="-3716" b="59914"/>
          <a:stretch>
            <a:fillRect/>
          </a:stretch>
        </p:blipFill>
        <p:spPr>
          <a:xfrm>
            <a:off x="9715500" y="2072019"/>
            <a:ext cx="1941233" cy="184847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4D0C779-137D-E582-0A17-3DDD36376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129" y="1235311"/>
            <a:ext cx="8964053" cy="340090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FB4DAB3-8208-CD20-90FD-FF326BA16F3D}"/>
              </a:ext>
            </a:extLst>
          </p:cNvPr>
          <p:cNvSpPr txBox="1"/>
          <p:nvPr/>
        </p:nvSpPr>
        <p:spPr>
          <a:xfrm>
            <a:off x="9532444" y="4153528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المسلمات.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العبارات باستعمال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6620A-AE6A-A95F-9901-442B047C0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53A8F43-4C18-6424-3065-767E576579B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FB2E68-7D38-1DF0-81C4-8DE517E09F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90E2D41-9C85-931E-5BF5-E4B701C04E8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5013AF-DCA0-78BA-CDD8-D8B7A0253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81B0630-226A-01B8-CB37-32533FF2D17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97C33E7-5607-59BD-D23D-AF34254203C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D31CE9D-1712-98F2-6D61-0C0BD77E315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E76C8D8-B020-A6C3-5681-0DA8EE7849B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65B00D0-B58F-9D0C-6382-B46C8411987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12D4005-6DA6-2DF1-B260-9C684A29A6C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D06C01A-DCCE-CD6C-EF86-045CC7D7C59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6E57A00-6D9E-9FF5-25B6-9B9C9DF7B01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01A6065-F537-7D60-CF46-5B6C57DC3F7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B070829-65B1-1D3A-512C-A85AAA0710A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FDED592-674C-A7B5-B158-8EA2CDDA650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A6E48C1-0ED3-A925-7D0F-F11ED4057BB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8C2B295-5B71-A790-9FA1-5F4CFAF474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BAC2191-583C-BEA3-0BE8-542F39609B3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D03A567-B6BD-0C6B-6D90-A779EF89A60E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15756EE-0ED0-0FA0-9725-02C1172029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l="483" t="836" r="-3716" b="59914"/>
          <a:stretch>
            <a:fillRect/>
          </a:stretch>
        </p:blipFill>
        <p:spPr>
          <a:xfrm>
            <a:off x="9715500" y="2072019"/>
            <a:ext cx="1941233" cy="184847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A81DDBD-62AD-7DB6-8FBF-2CE9F708FA1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3328" y="802386"/>
            <a:ext cx="8181975" cy="271462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AEA3026-15DF-C519-27E1-D986E8B0C85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30" y="3021544"/>
            <a:ext cx="2504545" cy="3122654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2158260-9E35-09C1-85D2-E74C347535C6}"/>
              </a:ext>
            </a:extLst>
          </p:cNvPr>
          <p:cNvSpPr txBox="1"/>
          <p:nvPr/>
        </p:nvSpPr>
        <p:spPr>
          <a:xfrm>
            <a:off x="9532444" y="4006465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المسلمات.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العبارات باستعمال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328143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A6F89-65EE-7530-AC0A-609A52B4F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FD7DB56-0EA4-2D72-E8C8-1B8C4AF39FB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292D0BA-D3FE-DB84-7910-733264D9FF7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FF87315-0630-6614-BEF7-C9E18E00715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5767E62-8EEE-4446-4220-4200ED4A80D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14ABD9F-4D48-C549-8082-206342D8C51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84C5687-363D-86F7-A1EB-AFEAFCF4B6A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DDB7003-13AA-F2FC-A210-E11EB4199E5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CCA2829-825C-DA7B-BAFA-C977E8F6D4F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95FBF03-F59A-6378-D74C-9AB0C2A9C37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AF924E1-CC32-1A4F-440D-64582ABCCBF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A242ADF-671C-74F0-8E11-70449EF7C59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082671E-1025-41D9-A03A-A1A771EF1ED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44AF296-0906-9EFA-2467-8B76EA79D38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75EE4C8-3CB2-B30C-BA2C-7D2F4861A15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F487766-80DC-C2C0-0893-99AFFB2C8A9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CDED4B4-787A-CDA6-2B57-9BF7E252F32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DCB65FB8-4ED0-8C2A-BFEE-2110C4DD00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5AB64B4-537D-B332-1A5A-A5B19959535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5A68CDE-4834-67BF-0459-B0811D7843B9}"/>
              </a:ext>
            </a:extLst>
          </p:cNvPr>
          <p:cNvSpPr txBox="1"/>
          <p:nvPr/>
        </p:nvSpPr>
        <p:spPr>
          <a:xfrm>
            <a:off x="9409426" y="131585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AF2AABB-7207-7F7B-FAB0-503D42A9F5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l="483" t="836" r="-3716" b="59914"/>
          <a:stretch>
            <a:fillRect/>
          </a:stretch>
        </p:blipFill>
        <p:spPr>
          <a:xfrm>
            <a:off x="9673615" y="2585389"/>
            <a:ext cx="1941233" cy="184847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654B621-3579-5024-6532-C842E04F15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132" y="1354028"/>
            <a:ext cx="8989436" cy="16938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2EDA3C0-5EEA-462D-3334-9A2DA2B5FF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7801" y="2472017"/>
            <a:ext cx="2390237" cy="40059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7A39BF9-B297-2439-541A-73742370BC93}"/>
              </a:ext>
            </a:extLst>
          </p:cNvPr>
          <p:cNvSpPr txBox="1"/>
          <p:nvPr/>
        </p:nvSpPr>
        <p:spPr>
          <a:xfrm>
            <a:off x="9490559" y="451983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307839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F830A-CF01-91EB-31C2-2075A1104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A235579-1795-2CD6-0CEB-E4A60F5FE0F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99F08E6-28C8-B655-3465-E7FAA7FCB8F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C6954B0-6FBD-8F66-30BF-9B864B6D91B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2F91B2E-14BC-E9C9-0110-CD474F9A517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4161B0F-BCDD-BD66-4B27-2B18613A3AB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2B33BAD-FE88-5356-A1CA-FD6EA9B3E38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A03BDC7-A7C2-E259-FAC5-D6287258330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282C26D-4143-5F7E-0AA7-B0A3DE13B26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ABE9CBB-2639-5968-B54D-CE437B1DAD5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EB57DB4-184E-4428-9CD7-252D8D0B793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2B5AEE6-52D2-8160-3383-5F32EE17013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9536255-7734-D945-6690-12D5A05A061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D4764C5-CEBE-2345-0AC8-4FB91FCFFD5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E792041-35DC-5F53-2E24-CB75BD3337D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A8085FF-68B1-EAE3-A56F-01CA859F456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931ECAF-2B89-2C3B-9995-05C767157D8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3D7B5B5-205B-F7FD-DC32-F43A35D779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7D5B5A9-D136-2BDB-5F11-21E00C9A5A8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843A88D-C212-6F6D-F1D2-CCD6015726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DFE"/>
              </a:clrFrom>
              <a:clrTo>
                <a:srgbClr val="FB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0095" y="747938"/>
            <a:ext cx="7594276" cy="545211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4E375B7-BD36-96CB-6286-3F696EED7F17}"/>
              </a:ext>
            </a:extLst>
          </p:cNvPr>
          <p:cNvSpPr txBox="1"/>
          <p:nvPr/>
        </p:nvSpPr>
        <p:spPr>
          <a:xfrm>
            <a:off x="9436727" y="12352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B02C745-25AB-B264-4B7E-339BF55126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l="483" t="836" r="-3716" b="59914"/>
          <a:stretch>
            <a:fillRect/>
          </a:stretch>
        </p:blipFill>
        <p:spPr>
          <a:xfrm>
            <a:off x="9700916" y="2504764"/>
            <a:ext cx="1941233" cy="184847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1562C4D-43E8-F9C3-9821-CE67654FDF35}"/>
              </a:ext>
            </a:extLst>
          </p:cNvPr>
          <p:cNvSpPr txBox="1"/>
          <p:nvPr/>
        </p:nvSpPr>
        <p:spPr>
          <a:xfrm>
            <a:off x="9517860" y="4439210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119774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CD301-556B-C0A6-48BF-7115BB7D2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DC4E812-F68D-7439-4DFC-5E899FBB4EA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1DC811-FCF8-0B0C-6174-29C40B905D6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B8E8062-0B69-B830-DF0C-1FF1102919A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25B6CDC-2AFA-5B7A-C934-7C311EAD1B8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ECA11E5-AB4B-2ECD-B59A-22974F5E6F6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B6AB663-FCB6-C812-7251-1CF8353452E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1732C3B-789B-AE37-D36E-9021B1DCF2C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F62FE83-A4EC-3D92-735A-DA8948C1F44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999DDFC-8A1C-2659-CDC9-7B5CA2C00F5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D76F8B8-209C-10D5-2FDF-D368B8A77A1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503AB53-C4C9-EB9F-836B-7DE2BAF00D6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B41C015-CD96-1858-15EC-4B829D8E2D0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74A87B1-85DF-7B21-398F-2960D1E9593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1BE7C01-F111-E816-346E-C9E5B7FEDB5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DA0658-8A4A-B9C4-1763-EC911192AFA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68791EF-A0EA-F230-32B8-A21C706157F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235ACF6-62C3-D428-23A9-FFC570AE9C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A0D6001-6F63-3BC0-9FB7-7D892651B4F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A372FDD-C1DB-8861-6C6C-6A6438A458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0214" y="5123024"/>
            <a:ext cx="7544853" cy="56205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3C6FEE9-40E5-083A-3FB8-4DCAD5620A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954" y="943706"/>
            <a:ext cx="8906418" cy="430036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43A6113-A789-5E13-442B-21682A1457E8}"/>
              </a:ext>
            </a:extLst>
          </p:cNvPr>
          <p:cNvSpPr txBox="1"/>
          <p:nvPr/>
        </p:nvSpPr>
        <p:spPr>
          <a:xfrm>
            <a:off x="9409426" y="131585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المسلمات والبراهين الحرة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3669322-84AC-9CD4-2A5E-0DB0CAD7676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l="483" t="836" r="-3716" b="59914"/>
          <a:stretch>
            <a:fillRect/>
          </a:stretch>
        </p:blipFill>
        <p:spPr>
          <a:xfrm>
            <a:off x="9673615" y="2585389"/>
            <a:ext cx="1941233" cy="1848471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D08CAF-919A-DE08-0717-C05E81BB3095}"/>
              </a:ext>
            </a:extLst>
          </p:cNvPr>
          <p:cNvSpPr txBox="1"/>
          <p:nvPr/>
        </p:nvSpPr>
        <p:spPr>
          <a:xfrm>
            <a:off x="9490559" y="451983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المسلمات.</a:t>
            </a:r>
          </a:p>
        </p:txBody>
      </p:sp>
    </p:spTree>
    <p:extLst>
      <p:ext uri="{BB962C8B-B14F-4D97-AF65-F5344CB8AC3E}">
        <p14:creationId xmlns:p14="http://schemas.microsoft.com/office/powerpoint/2010/main" val="258619420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813</Words>
  <Application>Microsoft Office PowerPoint</Application>
  <PresentationFormat>شاشة عريضة</PresentationFormat>
  <Paragraphs>378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2" baseType="lpstr">
      <vt:lpstr>AGA Aladdin Regular</vt:lpstr>
      <vt:lpstr>Aptos</vt:lpstr>
      <vt:lpstr>Aptos Display</vt:lpstr>
      <vt:lpstr>Arial</vt:lpstr>
      <vt:lpstr>Arial Black</vt:lpstr>
      <vt:lpstr>Greta Arabic Regular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49</cp:revision>
  <dcterms:created xsi:type="dcterms:W3CDTF">2024-08-19T04:20:33Z</dcterms:created>
  <dcterms:modified xsi:type="dcterms:W3CDTF">2025-09-15T20:46:43Z</dcterms:modified>
</cp:coreProperties>
</file>