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74" r:id="rId2"/>
    <p:sldId id="503" r:id="rId3"/>
    <p:sldId id="540" r:id="rId4"/>
    <p:sldId id="541" r:id="rId5"/>
    <p:sldId id="542" r:id="rId6"/>
    <p:sldId id="543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66" r:id="rId30"/>
    <p:sldId id="567" r:id="rId31"/>
    <p:sldId id="568" r:id="rId32"/>
  </p:sldIdLst>
  <p:sldSz cx="97202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E8"/>
    <a:srgbClr val="B58DC0"/>
    <a:srgbClr val="EFE9F4"/>
    <a:srgbClr val="F48685"/>
    <a:srgbClr val="F59492"/>
    <a:srgbClr val="FDEFF1"/>
    <a:srgbClr val="56A2BE"/>
    <a:srgbClr val="E1E9F6"/>
    <a:srgbClr val="CDE181"/>
    <a:srgbClr val="F6F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02" autoAdjust="0"/>
    <p:restoredTop sz="94660"/>
  </p:normalViewPr>
  <p:slideViewPr>
    <p:cSldViewPr snapToGrid="0">
      <p:cViewPr>
        <p:scale>
          <a:sx n="102" d="100"/>
          <a:sy n="102" d="100"/>
        </p:scale>
        <p:origin x="1027" y="-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122363"/>
            <a:ext cx="826222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24/08/47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34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24/08/47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37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365125"/>
            <a:ext cx="2095932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365125"/>
            <a:ext cx="6166292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24/08/47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89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24/08/47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9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709740"/>
            <a:ext cx="83837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4589465"/>
            <a:ext cx="83837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24/08/47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49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24/08/47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9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365127"/>
            <a:ext cx="8383727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681163"/>
            <a:ext cx="41323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505075"/>
            <a:ext cx="413237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24/08/47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7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24/08/47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22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24/08/47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0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987427"/>
            <a:ext cx="49208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24/08/47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1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987427"/>
            <a:ext cx="492088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24/08/47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1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365127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10CD-474B-4EAD-B084-26212F97214A}" type="datetimeFigureOut">
              <a:rPr lang="ar-SA" smtClean="0"/>
              <a:t>24/08/47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6356352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88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t.me/Meaad_Alshareef" TargetMode="External"/><Relationship Id="rId7" Type="http://schemas.openxmlformats.org/officeDocument/2006/relationships/hyperlink" Target="https://www.tiktok.com/@meaadalshariff?_t=ZS-8uRJo12L26q&amp;_r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hyperlink" Target="https://t.me/alofeiahmed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tiktok.com/@_ah199?_t=ZS-904UxSwuxne&amp;_r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385E6F6-AC73-91B9-1760-DBAA2E8C2441}"/>
              </a:ext>
            </a:extLst>
          </p:cNvPr>
          <p:cNvSpPr txBox="1"/>
          <p:nvPr/>
        </p:nvSpPr>
        <p:spPr>
          <a:xfrm>
            <a:off x="2255092" y="812883"/>
            <a:ext cx="5210081" cy="47465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603647" rtl="1">
              <a:defRPr/>
            </a:pPr>
            <a:r>
              <a:rPr lang="ar-SA" sz="9344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كلمة تحت الضوء</a:t>
            </a:r>
          </a:p>
          <a:p>
            <a:pPr algn="ctr" defTabSz="603647" rtl="1">
              <a:defRPr/>
            </a:pPr>
            <a:r>
              <a:rPr lang="ar-SA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فكرة الأستاذ: أحمد العوفي</a:t>
            </a:r>
          </a:p>
          <a:p>
            <a:pPr algn="ctr" defTabSz="603647" rtl="1">
              <a:defRPr/>
            </a:pPr>
            <a:endParaRPr lang="ar-SA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defTabSz="603647" rtl="1">
              <a:defRPr/>
            </a:pPr>
            <a:endParaRPr lang="ar-SA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defTabSz="603647" rtl="1">
              <a:defRPr/>
            </a:pPr>
            <a:r>
              <a:rPr lang="ar-S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تنفيذ الأستاذة: ميعاد الشريف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EA1539C-3FA9-526B-2741-36654CFA8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4" name="صورة 3">
            <a:hlinkClick r:id="rId3"/>
            <a:extLst>
              <a:ext uri="{FF2B5EF4-FFF2-40B4-BE49-F238E27FC236}">
                <a16:creationId xmlns:a16="http://schemas.microsoft.com/office/drawing/2014/main" id="{958340E1-B3FC-892D-28E1-6120270CA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hlinkClick r:id="rId3"/>
            <a:extLst>
              <a:ext uri="{FF2B5EF4-FFF2-40B4-BE49-F238E27FC236}">
                <a16:creationId xmlns:a16="http://schemas.microsoft.com/office/drawing/2014/main" id="{15322ABC-C32F-4167-C1F2-73FEC420AF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9627" t="37397" b="37905"/>
          <a:stretch/>
        </p:blipFill>
        <p:spPr>
          <a:xfrm>
            <a:off x="4834740" y="5618391"/>
            <a:ext cx="1143594" cy="873833"/>
          </a:xfrm>
          <a:prstGeom prst="rect">
            <a:avLst/>
          </a:prstGeom>
        </p:spPr>
      </p:pic>
      <p:pic>
        <p:nvPicPr>
          <p:cNvPr id="10" name="صورة 9">
            <a:hlinkClick r:id="rId7"/>
            <a:extLst>
              <a:ext uri="{FF2B5EF4-FFF2-40B4-BE49-F238E27FC236}">
                <a16:creationId xmlns:a16="http://schemas.microsoft.com/office/drawing/2014/main" id="{DD260EAE-24B0-C81A-5E40-10A6F2ADB3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565" b="9115"/>
          <a:stretch/>
        </p:blipFill>
        <p:spPr>
          <a:xfrm>
            <a:off x="3654563" y="5645706"/>
            <a:ext cx="1067222" cy="846518"/>
          </a:xfrm>
          <a:prstGeom prst="rect">
            <a:avLst/>
          </a:prstGeom>
        </p:spPr>
      </p:pic>
      <p:pic>
        <p:nvPicPr>
          <p:cNvPr id="11" name="صورة 10">
            <a:hlinkClick r:id="rId9"/>
            <a:extLst>
              <a:ext uri="{FF2B5EF4-FFF2-40B4-BE49-F238E27FC236}">
                <a16:creationId xmlns:a16="http://schemas.microsoft.com/office/drawing/2014/main" id="{A0C93919-9093-A7CC-52CE-9F04F7D5D0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565" b="9115"/>
          <a:stretch/>
        </p:blipFill>
        <p:spPr>
          <a:xfrm>
            <a:off x="3654563" y="3407807"/>
            <a:ext cx="1067222" cy="846518"/>
          </a:xfrm>
          <a:prstGeom prst="rect">
            <a:avLst/>
          </a:prstGeom>
        </p:spPr>
      </p:pic>
      <p:pic>
        <p:nvPicPr>
          <p:cNvPr id="12" name="صورة 11">
            <a:hlinkClick r:id="rId10"/>
            <a:extLst>
              <a:ext uri="{FF2B5EF4-FFF2-40B4-BE49-F238E27FC236}">
                <a16:creationId xmlns:a16="http://schemas.microsoft.com/office/drawing/2014/main" id="{43C6665C-3920-2464-A6FC-F75FE07043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9627" t="37397" b="37905"/>
          <a:stretch/>
        </p:blipFill>
        <p:spPr>
          <a:xfrm>
            <a:off x="4834740" y="3368712"/>
            <a:ext cx="1143594" cy="8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854ED-5EA1-160B-F919-E126CACAC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74AA032-0DA2-A701-094A-608081F7262B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1A23D2E-8B42-6B7F-D6D1-C09BC71257C8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EC4C6AA-1848-D509-8D27-0823F93CE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302FC97-E84B-D28E-80B2-DB7E015584DC}"/>
              </a:ext>
            </a:extLst>
          </p:cNvPr>
          <p:cNvSpPr/>
          <p:nvPr/>
        </p:nvSpPr>
        <p:spPr>
          <a:xfrm>
            <a:off x="2298959" y="2762298"/>
            <a:ext cx="864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62B784C-76E7-0CB0-98F4-7EB6701D2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8E84167C-6A40-ACC1-D4F0-8439AACDE7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6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00E0F-43E8-EEB8-496D-7B8AA54E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43CE1B8-3B2B-6C8D-8C3F-8E2A62673AAE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0F68D91-A1C1-012E-AF4B-AD90BFF7673E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E1D7C1F-7A09-9B3C-0C5D-DDDC06357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AE33D13-1A1B-9E16-84A0-EA195322461D}"/>
              </a:ext>
            </a:extLst>
          </p:cNvPr>
          <p:cNvSpPr/>
          <p:nvPr/>
        </p:nvSpPr>
        <p:spPr>
          <a:xfrm>
            <a:off x="1706846" y="2762298"/>
            <a:ext cx="648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A24A4DE-DA58-266F-8C3E-66339AB61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0F49EF86-D769-2EB2-B2DB-EE03C5EDAD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5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F59E92-A53C-B2AE-7B91-2B23F67C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155949F-A4DB-BD1C-026D-9AE86C5BEAD1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8DC021E-3E2D-FC7B-A27B-5BD108DA71BB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2FD2C6E-38FE-344F-BF3E-20B60CC19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EFF91F6-5295-FB4E-31AA-A3A871410D2C}"/>
              </a:ext>
            </a:extLst>
          </p:cNvPr>
          <p:cNvSpPr/>
          <p:nvPr/>
        </p:nvSpPr>
        <p:spPr>
          <a:xfrm>
            <a:off x="1137224" y="2762298"/>
            <a:ext cx="612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7B48DB4-2E58-B75B-67D7-F0B9789B5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8C44A0AF-58F5-61D1-E9E4-CB381888FD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1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62E02-5FD6-945C-19D3-1B8F8ABFF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99D0CBC-3DA0-9C66-0686-B661B45E51B5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3D49345-DBC3-6492-3C95-B7A203A88068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C420DC4-EA86-3060-D61A-043F6885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4627DEC-900E-EB80-BC77-70F9A4700F55}"/>
              </a:ext>
            </a:extLst>
          </p:cNvPr>
          <p:cNvSpPr/>
          <p:nvPr/>
        </p:nvSpPr>
        <p:spPr>
          <a:xfrm>
            <a:off x="65427" y="2762298"/>
            <a:ext cx="1116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4EE0F7-0179-040E-66FF-CDEF2D8E6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EBAFE8D7-DFFC-0C61-0BEF-019773BE49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5CF096-D799-39D4-2D53-74512C980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93A8C5B-8B6C-B756-E6B6-F59745628280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AA1B666-CF31-4382-BC10-8BEA58FC7BC8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5809538-B560-8D39-DADC-A5248D4EA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4A9369B-DD50-0CAC-3EB6-E0F053EBAA18}"/>
              </a:ext>
            </a:extLst>
          </p:cNvPr>
          <p:cNvSpPr/>
          <p:nvPr/>
        </p:nvSpPr>
        <p:spPr>
          <a:xfrm>
            <a:off x="8107646" y="3736658"/>
            <a:ext cx="1548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5181032-72F8-4044-4F7D-389C6EFF6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EBB000E4-AE41-F6E5-E9F0-9A749210FA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0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DB0899-5567-5E57-347E-1DFDFBEF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5A8F7FE-EC86-059E-51DA-C88D88AD922D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DA2B5AD-FDFF-8CE5-E96C-078DD38F0505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EBF064C-42EA-D135-F41A-9309ABD15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EE9E0D0-486E-77B1-7A1B-A2282D15CD3C}"/>
              </a:ext>
            </a:extLst>
          </p:cNvPr>
          <p:cNvSpPr/>
          <p:nvPr/>
        </p:nvSpPr>
        <p:spPr>
          <a:xfrm>
            <a:off x="6945911" y="3736658"/>
            <a:ext cx="1188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C06D765-AB25-E45A-0812-4244CB205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4ADC331A-25E2-494E-65C4-828C20CF95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FC9563-7219-C92C-08A2-5DAE465C6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AE7C10E-6DE7-1140-7310-F7BC55805976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6014E8E-D2C2-618E-1F8C-85C3C8B88F51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3763F49-8AA2-E315-D009-216159FAB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49E5ABA-B7E8-D0F3-103E-CE7CD527DE31}"/>
              </a:ext>
            </a:extLst>
          </p:cNvPr>
          <p:cNvSpPr/>
          <p:nvPr/>
        </p:nvSpPr>
        <p:spPr>
          <a:xfrm>
            <a:off x="6009025" y="3736658"/>
            <a:ext cx="1008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BD0951C-21CB-EDE2-DAB5-0AF6C5473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AA913975-979D-9D32-3FB8-E9C1BF1471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2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77BF6-4CB1-10DA-0F09-B2A3502DC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F7F11DC-9EE4-B26F-0BE7-7D5946A4D4B0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8FD632F-1517-CCEB-9209-A2872A46DD3D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4512A9B-AC55-7202-3545-68CAAA49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61EC5FF-4C01-26F1-40E9-6A7481E9FEBB}"/>
              </a:ext>
            </a:extLst>
          </p:cNvPr>
          <p:cNvSpPr/>
          <p:nvPr/>
        </p:nvSpPr>
        <p:spPr>
          <a:xfrm>
            <a:off x="4764837" y="3736658"/>
            <a:ext cx="1260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1FCCFE8-B519-4311-2AFF-B3763272F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9073C04E-FC55-B66A-FA4A-F970D07588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8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3F4918-8894-8D81-B236-D217E2B14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3D4602A-4B95-8F54-1F96-F31EE41B1FDF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5D78698-9579-A570-744D-CE092C6E2868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51DD046-2CE8-2C52-992D-6A797AA40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C03DFFF-F1AE-6A36-E182-417C8B64BFB3}"/>
              </a:ext>
            </a:extLst>
          </p:cNvPr>
          <p:cNvSpPr/>
          <p:nvPr/>
        </p:nvSpPr>
        <p:spPr>
          <a:xfrm>
            <a:off x="4135250" y="3736658"/>
            <a:ext cx="684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58B630B-80A1-36E5-D508-E05CDE160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EA2A0C17-133C-F5A9-32FD-007FFF2607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0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1B79E9-E7F2-E084-FFD7-DBE2E9F11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2596604-A298-6F3D-BD99-6D501EB58552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EB07E6C-FAF4-E821-1B41-4E3B5E2FF27C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1897669-983B-671B-50DD-1B4B2F74C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A8D6409-B186-9C46-E85D-1BB2312CD558}"/>
              </a:ext>
            </a:extLst>
          </p:cNvPr>
          <p:cNvSpPr/>
          <p:nvPr/>
        </p:nvSpPr>
        <p:spPr>
          <a:xfrm>
            <a:off x="2958521" y="3736658"/>
            <a:ext cx="1224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A35E736-70D5-B8AE-FF99-39D4D632C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530CCAB5-99ED-919B-2DEE-3D350A58FC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7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4C7DD-F816-A4C6-C4E5-4D7CA23DC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EC15ADA-AFBC-1F3F-096D-56449DA89FE1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BFC1022-2BB9-24F8-C429-551187B8B769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6931720-85BB-D904-EFD0-658ACBB5F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E2A9C5B-CB3D-D9C2-C794-F82CE990CADF}"/>
              </a:ext>
            </a:extLst>
          </p:cNvPr>
          <p:cNvSpPr/>
          <p:nvPr/>
        </p:nvSpPr>
        <p:spPr>
          <a:xfrm>
            <a:off x="8963246" y="1736229"/>
            <a:ext cx="679982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C25F26D-94AE-1381-DA88-8265A949A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15FB32F1-5F77-18D7-4139-0B5AC6EE34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9AF696-0134-CC6F-A77E-E36409A4E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F212AAC-2629-674F-83F0-569705C9CA0B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B3601EC-D7BF-B010-D803-E460C2EB3BE0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F7C178A-A914-DBDD-AEF2-9A606A0D9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7E6F5A6-0541-C409-2691-FADF523FB074}"/>
              </a:ext>
            </a:extLst>
          </p:cNvPr>
          <p:cNvSpPr/>
          <p:nvPr/>
        </p:nvSpPr>
        <p:spPr>
          <a:xfrm>
            <a:off x="8587328" y="4703524"/>
            <a:ext cx="1116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F5F1906-AE63-139C-F54E-36F89CACE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48F94F10-FD8C-9BE3-B6C0-D883B62538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3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8D88E0-0F09-F8E1-DB97-8280D0307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74DE9BE-FA20-DFFD-B765-A4B5027D5BE6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535E6A9-EAC1-61E1-8E3C-B044763D82C6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B8F9B2D-C789-3359-F11F-976D97AA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4C5CD7C-D6A3-DC85-95DE-BCD63DAC7F94}"/>
              </a:ext>
            </a:extLst>
          </p:cNvPr>
          <p:cNvSpPr/>
          <p:nvPr/>
        </p:nvSpPr>
        <p:spPr>
          <a:xfrm>
            <a:off x="7762872" y="4703524"/>
            <a:ext cx="864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6688334-84FE-6D86-49CC-3354700DA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9ADB40FA-78EC-90A2-6458-6515C8C289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4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ACF7E-4CA5-1146-7FCB-5BBC5F1D3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42AE69C-96A3-5B20-4556-0174120330D9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6E98C2E-07D4-A167-5B3B-04FD7DC07C60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118C5F8-EBDD-684B-88D6-F3FA84840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6301894-9547-11D6-23A4-773D9609BAB2}"/>
              </a:ext>
            </a:extLst>
          </p:cNvPr>
          <p:cNvSpPr/>
          <p:nvPr/>
        </p:nvSpPr>
        <p:spPr>
          <a:xfrm>
            <a:off x="6398768" y="4703524"/>
            <a:ext cx="1368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5339D4E-ADB7-277B-B7E3-C04E9312C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C9C5B182-D5F5-197F-5044-F8E52781B7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6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FF785E-61FA-D6F5-2AD4-76F35A58A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A7C4B70-14C9-A5DC-0E58-E87EC01E7D7B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813E8A4-8EEA-F792-A6F3-BA1F2A498001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6679648-6445-9B80-6B86-29DFCA7BC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5956F9A-E14E-05A7-D6B9-66171390B7C9}"/>
              </a:ext>
            </a:extLst>
          </p:cNvPr>
          <p:cNvSpPr/>
          <p:nvPr/>
        </p:nvSpPr>
        <p:spPr>
          <a:xfrm>
            <a:off x="5394423" y="4703524"/>
            <a:ext cx="1044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DDC7539-4058-5DBE-7112-F845710F8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36F904C3-C283-7BC3-2F5C-99BF2D3831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0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BA291C-9E45-20EE-7B8E-B14463166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BE46B37-D6F4-42F1-37EC-7E86654551CC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DACC284-8EE4-273F-A81F-641A74EBF4E6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1E1C6B8-9123-69DC-CACE-6CA86C18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033E05B-D57D-FF89-441E-50BF77C76B2D}"/>
              </a:ext>
            </a:extLst>
          </p:cNvPr>
          <p:cNvSpPr/>
          <p:nvPr/>
        </p:nvSpPr>
        <p:spPr>
          <a:xfrm>
            <a:off x="4689890" y="4703524"/>
            <a:ext cx="540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44883CC-18E5-D039-5BF4-B70D37E91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9F373B7C-1042-2AE5-99EC-57942FB83B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6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4D4791-BE10-A885-72EA-B4B0696A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017AAA8-95E0-948D-FDF9-F2EAC64FEC6E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ADA7FDF-F3AF-313C-310C-0FEF670FFB9F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4018F02-5DA4-EEBE-A01A-C1C6547E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94EBD2D-D2FE-BABD-4551-769F607DA60A}"/>
              </a:ext>
            </a:extLst>
          </p:cNvPr>
          <p:cNvSpPr/>
          <p:nvPr/>
        </p:nvSpPr>
        <p:spPr>
          <a:xfrm>
            <a:off x="3977855" y="4703524"/>
            <a:ext cx="756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CA02E26-71F3-783F-BA02-62FECD045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218E448A-8B43-C4F5-22B6-DDB3E6A79D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5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402FA8-D183-BD09-4CDF-C5C517BC2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9CDCDB2-E8D4-A5F7-C501-F1F7D58EA425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D65024E-4B19-0679-FEB1-D95D3B2ECBE2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7B71FF7-018C-EE95-8F75-5C7FD44BA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1C2AF0C-94CC-27C9-ECAB-3631E0B3B79E}"/>
              </a:ext>
            </a:extLst>
          </p:cNvPr>
          <p:cNvSpPr/>
          <p:nvPr/>
        </p:nvSpPr>
        <p:spPr>
          <a:xfrm>
            <a:off x="3213353" y="4703524"/>
            <a:ext cx="792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22C367E-C52A-E6C9-ED29-02CBB11C1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2447864D-DE6B-322F-7C5C-81869B1676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05791E-2BF4-0852-73B1-FB928D695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D384BF3-B602-8169-C14E-DDB942652D34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7F1A4AC-B834-EA94-9AFB-1FED1BCDAB86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D8F7FBA-9B4A-E248-7AAE-06BBEAD92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D717D88-93DA-34F9-C28E-8DA84B75ECAE}"/>
              </a:ext>
            </a:extLst>
          </p:cNvPr>
          <p:cNvSpPr/>
          <p:nvPr/>
        </p:nvSpPr>
        <p:spPr>
          <a:xfrm>
            <a:off x="2171537" y="4703524"/>
            <a:ext cx="1044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B947732-8D8B-E91C-1999-16C5A3106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D8ECEEBD-6F6F-E9E8-2FA1-FE9D6E770A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35F24-B038-89D8-5464-46B0E6741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6E03000-9B0C-F17D-EFD4-9613BDCCABFB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FB70E63-2154-CED1-E684-F1C216F03A08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535B8A2-6CC3-53D0-A031-D841E9D95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813EE6A-C1A5-235F-821E-75196A0A21FC}"/>
              </a:ext>
            </a:extLst>
          </p:cNvPr>
          <p:cNvSpPr/>
          <p:nvPr/>
        </p:nvSpPr>
        <p:spPr>
          <a:xfrm>
            <a:off x="807433" y="4703524"/>
            <a:ext cx="1044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70643CE-2BAF-09BA-CFAE-FB6BF29D0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5F03017B-7DD7-D09C-DF45-276EF0DF18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1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52CA96-4D29-2155-1760-366D3276E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A8861BF-18CE-95A9-DCCF-978DFC6EB79A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5CBDF30-5EE3-DF43-E692-AC6FFD916D54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BA694C0-10DB-BC65-24EB-FB8BE536C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6070FA4-1A7F-78F6-0057-1A22BB92AAAA}"/>
              </a:ext>
            </a:extLst>
          </p:cNvPr>
          <p:cNvSpPr/>
          <p:nvPr/>
        </p:nvSpPr>
        <p:spPr>
          <a:xfrm>
            <a:off x="50432" y="4703524"/>
            <a:ext cx="756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65FD25C-0C66-9D43-945C-A614CEC40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31486C6B-B247-363D-386C-40A96287CE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5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BCF239-5C90-63EC-E803-CC132F9FD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8B73ABD-426F-CCF0-D064-2F87EE007A76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0E3401A-E83A-136F-EF17-98272A35C39D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BE40305-825F-8967-D039-2FD7165A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D45F1AB-B9AA-C062-C05E-F47C341F5FE0}"/>
              </a:ext>
            </a:extLst>
          </p:cNvPr>
          <p:cNvSpPr/>
          <p:nvPr/>
        </p:nvSpPr>
        <p:spPr>
          <a:xfrm>
            <a:off x="8187058" y="1736229"/>
            <a:ext cx="792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AB881E1-694D-AEA7-7143-3D707B0F3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F8608D17-1AC9-3E4E-864A-18FBB15117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8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704EB-542E-2776-481E-A8EDB01F3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6429E8E-2BB8-4B66-CC9D-FD65E6AA8D51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1510755-1825-4C2C-01C1-6543E1390920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4A22FAF-FAF4-F9E4-98C9-C472126A9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64689F5-1A14-A7F4-46AD-2E8BF21810DD}"/>
              </a:ext>
            </a:extLst>
          </p:cNvPr>
          <p:cNvSpPr/>
          <p:nvPr/>
        </p:nvSpPr>
        <p:spPr>
          <a:xfrm>
            <a:off x="8581369" y="5700370"/>
            <a:ext cx="1116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29A6F49-85AB-89F2-10F1-878094F1A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3D308E20-5F89-3EE3-1E6F-A6207D6CCD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7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F063A-76C7-7ACF-432D-F96196A3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04234D6-7CC4-D1B3-8FA2-A69476D6ECB4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C8C61A5-9B0B-F8E8-EE7C-64277904515A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6101D0A-D3C2-33DE-C3EF-CC9399FB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162427F-D6F4-6622-02CB-95A5A06FBF67}"/>
              </a:ext>
            </a:extLst>
          </p:cNvPr>
          <p:cNvSpPr/>
          <p:nvPr/>
        </p:nvSpPr>
        <p:spPr>
          <a:xfrm>
            <a:off x="7696952" y="5700370"/>
            <a:ext cx="900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5F4F837-5FD4-B184-8441-CC9B48234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B9B37159-CB83-D4C2-8244-B25AA42C85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4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CA8C44-4D2D-72A7-E0C7-7D8873C98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5E2CBA9-EB41-382F-809A-139C6170E540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BABDFD-B902-88F7-8EBB-3FDD59F0D3EB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AF88860-1650-B69B-B322-2E2652EF7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73747E5-3D4E-2CCA-A8C4-F7933F86232A}"/>
              </a:ext>
            </a:extLst>
          </p:cNvPr>
          <p:cNvSpPr/>
          <p:nvPr/>
        </p:nvSpPr>
        <p:spPr>
          <a:xfrm>
            <a:off x="8497389" y="2762298"/>
            <a:ext cx="1188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0E47E3A-0C34-2EEC-3E23-8B5AB8BC4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F89B8648-E85F-05E9-97E6-E7B91FC9C5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2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E913FB-30A2-48A0-3568-95DA5E8F4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B949E13-F1CB-4000-B3F9-3F35FB06CA4B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B0D9B04-E288-DDA6-65AA-BA46A2F4863E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E1E8EDC-01CE-D092-2ACF-C143655D9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71886E2-EDD2-663D-54D0-53BA121BAD3A}"/>
              </a:ext>
            </a:extLst>
          </p:cNvPr>
          <p:cNvSpPr/>
          <p:nvPr/>
        </p:nvSpPr>
        <p:spPr>
          <a:xfrm>
            <a:off x="7538023" y="2762298"/>
            <a:ext cx="1008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52AC681-0625-CD88-FDEE-1DA03ED6D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7E649563-261E-CF8A-6DB0-E436AE6035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8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2B60F5-4E77-D35C-DF9F-035AC3C02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EE1D291-8EE7-DFBF-902F-63C767F49CEF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22EC25A-CB89-2FC9-F68A-55CEBE3A15B7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3B75AB8-F670-F83B-7D8D-E1FDE8A84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55D9B71-1230-8B2A-7C80-EC49AB55506C}"/>
              </a:ext>
            </a:extLst>
          </p:cNvPr>
          <p:cNvSpPr/>
          <p:nvPr/>
        </p:nvSpPr>
        <p:spPr>
          <a:xfrm>
            <a:off x="6496207" y="2762298"/>
            <a:ext cx="1080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DFAD06B-E282-365D-FAC8-98EC206B9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5748043D-D941-55DF-3A42-F60D615FA5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3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47417-2B65-537A-05A2-13273885C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6913410-F25E-B48C-4B09-24BB2BC2FADF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C033959-D3BA-45A4-6A79-5282C05C7642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6554693-8264-941C-818B-9C683632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323AA7E-2990-B573-FA51-532111B05DB7}"/>
              </a:ext>
            </a:extLst>
          </p:cNvPr>
          <p:cNvSpPr/>
          <p:nvPr/>
        </p:nvSpPr>
        <p:spPr>
          <a:xfrm>
            <a:off x="5506852" y="2762298"/>
            <a:ext cx="1044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5D7FC37-3867-1E54-178E-20DF32E85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189CB046-6AC3-09CA-1F81-4E9674EF93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6E2D9C-4FC7-DB9D-B539-A28CDE13F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B3CC35F-22F8-7B41-3337-FEB23442D3D1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0960CB7-6212-5C1D-BD9E-11332F1FA2D6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40E7FF0-7F43-071E-3529-310D68EF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A9C6CE0-A65F-6723-5107-23DC1E22568D}"/>
              </a:ext>
            </a:extLst>
          </p:cNvPr>
          <p:cNvSpPr/>
          <p:nvPr/>
        </p:nvSpPr>
        <p:spPr>
          <a:xfrm>
            <a:off x="4225197" y="2762298"/>
            <a:ext cx="1188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8B231BD-A1AE-AC3D-814F-CA27569D9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1DC6A53F-3409-5CEE-8C35-C0BC4BCDEF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7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F6789-DDBF-699B-448F-EB35E5737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2FA54C9-5169-8ED9-DE4A-26FE5F94EF50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3B6BB41-8386-ECB9-4C18-5DF4DECB26FC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FEF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2B90E41-EC7B-4C15-49A9-264564CF6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5" y="-37404"/>
            <a:ext cx="8348197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D72B55B-4B98-F4DB-90AA-5C5F00AAD6A5}"/>
              </a:ext>
            </a:extLst>
          </p:cNvPr>
          <p:cNvSpPr/>
          <p:nvPr/>
        </p:nvSpPr>
        <p:spPr>
          <a:xfrm>
            <a:off x="3243341" y="2762298"/>
            <a:ext cx="1008000" cy="864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9BA64EE-DE1B-1DC7-7053-8E51302E5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B9D63AE7-C178-F82B-3A99-F92A74FEDB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1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2340</TotalTime>
  <Words>13</Words>
  <Application>Microsoft Office PowerPoint</Application>
  <PresentationFormat>مخصص</PresentationFormat>
  <Paragraphs>5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6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meaad alshareef</dc:creator>
  <cp:lastModifiedBy>meaad alshareef</cp:lastModifiedBy>
  <cp:revision>24</cp:revision>
  <dcterms:created xsi:type="dcterms:W3CDTF">2025-09-26T21:48:17Z</dcterms:created>
  <dcterms:modified xsi:type="dcterms:W3CDTF">2026-02-11T18:01:07Z</dcterms:modified>
</cp:coreProperties>
</file>