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74" r:id="rId2"/>
    <p:sldId id="503" r:id="rId3"/>
    <p:sldId id="508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05" r:id="rId12"/>
    <p:sldId id="516" r:id="rId13"/>
    <p:sldId id="517" r:id="rId14"/>
    <p:sldId id="518" r:id="rId15"/>
    <p:sldId id="519" r:id="rId16"/>
    <p:sldId id="520" r:id="rId17"/>
    <p:sldId id="521" r:id="rId18"/>
    <p:sldId id="522" r:id="rId19"/>
    <p:sldId id="523" r:id="rId20"/>
    <p:sldId id="506" r:id="rId21"/>
    <p:sldId id="524" r:id="rId22"/>
    <p:sldId id="525" r:id="rId23"/>
    <p:sldId id="526" r:id="rId24"/>
    <p:sldId id="527" r:id="rId25"/>
    <p:sldId id="528" r:id="rId26"/>
    <p:sldId id="529" r:id="rId27"/>
    <p:sldId id="530" r:id="rId28"/>
    <p:sldId id="531" r:id="rId29"/>
    <p:sldId id="532" r:id="rId30"/>
    <p:sldId id="507" r:id="rId31"/>
    <p:sldId id="533" r:id="rId32"/>
    <p:sldId id="534" r:id="rId33"/>
    <p:sldId id="535" r:id="rId34"/>
    <p:sldId id="536" r:id="rId35"/>
    <p:sldId id="537" r:id="rId36"/>
    <p:sldId id="538" r:id="rId37"/>
  </p:sldIdLst>
  <p:sldSz cx="97202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8DC0"/>
    <a:srgbClr val="EFE9F4"/>
    <a:srgbClr val="F48685"/>
    <a:srgbClr val="F59492"/>
    <a:srgbClr val="FDEFF1"/>
    <a:srgbClr val="56A2BE"/>
    <a:srgbClr val="E1E9F6"/>
    <a:srgbClr val="CDE181"/>
    <a:srgbClr val="F6F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02" autoAdjust="0"/>
    <p:restoredTop sz="94660"/>
  </p:normalViewPr>
  <p:slideViewPr>
    <p:cSldViewPr snapToGrid="0">
      <p:cViewPr>
        <p:scale>
          <a:sx n="130" d="100"/>
          <a:sy n="130" d="100"/>
        </p:scale>
        <p:origin x="163" y="-2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122363"/>
            <a:ext cx="826222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3602038"/>
            <a:ext cx="72901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28/07/47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34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28/07/47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37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365125"/>
            <a:ext cx="2095932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365125"/>
            <a:ext cx="6166292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28/07/47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89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28/07/47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9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1709740"/>
            <a:ext cx="83837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4589465"/>
            <a:ext cx="83837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28/07/47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49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28/07/47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092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365127"/>
            <a:ext cx="8383727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1681163"/>
            <a:ext cx="41323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2505075"/>
            <a:ext cx="413237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28/07/47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07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28/07/47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22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28/07/47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0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987427"/>
            <a:ext cx="49208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28/07/47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1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987427"/>
            <a:ext cx="492088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28/07/47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01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365127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6356352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C10CD-474B-4EAD-B084-26212F97214A}" type="datetimeFigureOut">
              <a:rPr lang="ar-SA" smtClean="0"/>
              <a:t>28/07/47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6356352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6356352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988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t.me/Meaad_Alshareef" TargetMode="External"/><Relationship Id="rId7" Type="http://schemas.openxmlformats.org/officeDocument/2006/relationships/hyperlink" Target="https://www.tiktok.com/@meaadalshariff?_t=ZS-8uRJo12L26q&amp;_r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hyperlink" Target="https://t.me/alofeiahmed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tiktok.com/@_ah199?_t=ZS-904UxSwuxne&amp;_r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t.me/Meaad_Alshareef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385E6F6-AC73-91B9-1760-DBAA2E8C2441}"/>
              </a:ext>
            </a:extLst>
          </p:cNvPr>
          <p:cNvSpPr txBox="1"/>
          <p:nvPr/>
        </p:nvSpPr>
        <p:spPr>
          <a:xfrm>
            <a:off x="2255092" y="812883"/>
            <a:ext cx="5210081" cy="474655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603647" rtl="1">
              <a:defRPr/>
            </a:pPr>
            <a:r>
              <a:rPr lang="ar-SA" sz="9344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كلمة تحت الضوء</a:t>
            </a:r>
          </a:p>
          <a:p>
            <a:pPr algn="ctr" defTabSz="603647" rtl="1">
              <a:defRPr/>
            </a:pPr>
            <a:r>
              <a:rPr lang="ar-SA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فكرة الأستاذ: أحمد العوفي</a:t>
            </a:r>
          </a:p>
          <a:p>
            <a:pPr algn="ctr" defTabSz="603647" rtl="1">
              <a:defRPr/>
            </a:pPr>
            <a:endParaRPr lang="ar-SA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defTabSz="603647" rtl="1">
              <a:defRPr/>
            </a:pPr>
            <a:endParaRPr lang="ar-SA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defTabSz="603647" rtl="1">
              <a:defRPr/>
            </a:pPr>
            <a:r>
              <a:rPr lang="ar-SA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تنفيذ الأستاذة: ميعاد الشريف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EA1539C-3FA9-526B-2741-36654CFA8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4" name="صورة 3">
            <a:hlinkClick r:id="rId3"/>
            <a:extLst>
              <a:ext uri="{FF2B5EF4-FFF2-40B4-BE49-F238E27FC236}">
                <a16:creationId xmlns:a16="http://schemas.microsoft.com/office/drawing/2014/main" id="{958340E1-B3FC-892D-28E1-6120270CA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hlinkClick r:id="rId3"/>
            <a:extLst>
              <a:ext uri="{FF2B5EF4-FFF2-40B4-BE49-F238E27FC236}">
                <a16:creationId xmlns:a16="http://schemas.microsoft.com/office/drawing/2014/main" id="{15322ABC-C32F-4167-C1F2-73FEC420AF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9627" t="37397" b="37905"/>
          <a:stretch/>
        </p:blipFill>
        <p:spPr>
          <a:xfrm>
            <a:off x="4834740" y="5618391"/>
            <a:ext cx="1143594" cy="873833"/>
          </a:xfrm>
          <a:prstGeom prst="rect">
            <a:avLst/>
          </a:prstGeom>
        </p:spPr>
      </p:pic>
      <p:pic>
        <p:nvPicPr>
          <p:cNvPr id="10" name="صورة 9">
            <a:hlinkClick r:id="rId7"/>
            <a:extLst>
              <a:ext uri="{FF2B5EF4-FFF2-40B4-BE49-F238E27FC236}">
                <a16:creationId xmlns:a16="http://schemas.microsoft.com/office/drawing/2014/main" id="{DD260EAE-24B0-C81A-5E40-10A6F2ADB37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565" b="9115"/>
          <a:stretch/>
        </p:blipFill>
        <p:spPr>
          <a:xfrm>
            <a:off x="3654563" y="5645706"/>
            <a:ext cx="1067222" cy="846518"/>
          </a:xfrm>
          <a:prstGeom prst="rect">
            <a:avLst/>
          </a:prstGeom>
        </p:spPr>
      </p:pic>
      <p:pic>
        <p:nvPicPr>
          <p:cNvPr id="11" name="صورة 10">
            <a:hlinkClick r:id="rId9"/>
            <a:extLst>
              <a:ext uri="{FF2B5EF4-FFF2-40B4-BE49-F238E27FC236}">
                <a16:creationId xmlns:a16="http://schemas.microsoft.com/office/drawing/2014/main" id="{A0C93919-9093-A7CC-52CE-9F04F7D5D0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565" b="9115"/>
          <a:stretch/>
        </p:blipFill>
        <p:spPr>
          <a:xfrm>
            <a:off x="3654563" y="3407807"/>
            <a:ext cx="1067222" cy="846518"/>
          </a:xfrm>
          <a:prstGeom prst="rect">
            <a:avLst/>
          </a:prstGeom>
        </p:spPr>
      </p:pic>
      <p:pic>
        <p:nvPicPr>
          <p:cNvPr id="12" name="صورة 11">
            <a:hlinkClick r:id="rId10"/>
            <a:extLst>
              <a:ext uri="{FF2B5EF4-FFF2-40B4-BE49-F238E27FC236}">
                <a16:creationId xmlns:a16="http://schemas.microsoft.com/office/drawing/2014/main" id="{43C6665C-3920-2464-A6FC-F75FE07043F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9627" t="37397" b="37905"/>
          <a:stretch/>
        </p:blipFill>
        <p:spPr>
          <a:xfrm>
            <a:off x="4834740" y="3368712"/>
            <a:ext cx="1143594" cy="8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D358B2-2710-F8D9-4B8B-72224D59E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08F8EF6-C755-C2F5-28FC-49DE348D821B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61570C7-939F-868D-4761-CA37F2A17D80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A37110A-EC9B-4268-8511-F7D5B07F86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2348001-CDFF-1161-D875-D5BC7FDE0264}"/>
              </a:ext>
            </a:extLst>
          </p:cNvPr>
          <p:cNvSpPr/>
          <p:nvPr/>
        </p:nvSpPr>
        <p:spPr>
          <a:xfrm>
            <a:off x="90851" y="2091068"/>
            <a:ext cx="1044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A2D6BA6-869D-87A8-FCE4-975F42257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449A3878-75EF-4A67-A9D4-36402FB820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8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D3D329-030D-23AB-71E0-1667CD36D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E768BB7-140A-B815-D0D3-803C30CB8812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5468ED5-0B74-AEC5-7F4B-6DC4F7B5A93D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43B41EF-84F9-6125-ACED-7CC2C527DD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08DB5EA-4C8A-A5C5-C8C3-121EB2F23BD2}"/>
              </a:ext>
            </a:extLst>
          </p:cNvPr>
          <p:cNvSpPr/>
          <p:nvPr/>
        </p:nvSpPr>
        <p:spPr>
          <a:xfrm>
            <a:off x="8725187" y="3198380"/>
            <a:ext cx="864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6134D87-5554-0A7D-BD1D-536863FA6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C801114C-32FD-3450-4486-67401CF09E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9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9296C6-9069-3A6B-7348-08D6F044E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CC9BEA5-1A44-B90E-5C64-6C02A57E3A6C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5255A99-B9AB-67DE-10EF-FD558AF3692D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AED86BF-0D21-E19C-5A8A-8DB68F94A4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7AF4857-04C7-FA38-C0BD-3CF73800B954}"/>
              </a:ext>
            </a:extLst>
          </p:cNvPr>
          <p:cNvSpPr/>
          <p:nvPr/>
        </p:nvSpPr>
        <p:spPr>
          <a:xfrm>
            <a:off x="7566559" y="3198380"/>
            <a:ext cx="108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0A93FE5-6867-6905-2FE0-B9F9A40EF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251EB9E5-3FFD-DF61-0199-76E07C4777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1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5E8C55-D50C-40BB-78D7-BA5B4FE91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A64AB5F-ED43-AC29-E9EA-5B786A12631D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FD1AA8C-61AF-769C-59EF-03E9AF3AE051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181087-A61C-FB74-D68E-237B3251D7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97AB99A-DF2B-9482-95EF-B567184849EB}"/>
              </a:ext>
            </a:extLst>
          </p:cNvPr>
          <p:cNvSpPr/>
          <p:nvPr/>
        </p:nvSpPr>
        <p:spPr>
          <a:xfrm>
            <a:off x="6882706" y="3198380"/>
            <a:ext cx="72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66B6AB9-1785-7193-5C5C-B74894553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CA71558F-3C98-E442-2F1B-4CE763FEDA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4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20A114-E1AE-89E2-EB85-BE266AC34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02D04D4-41C7-CA73-23F2-28810C9BA71F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92874EA-FFF0-6213-40EB-EE69F2BEC6CB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3E1A260-F634-7073-E8D8-C092CBE343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B0D1D68-1EF9-C90A-738C-6DEBCE25EB6B}"/>
              </a:ext>
            </a:extLst>
          </p:cNvPr>
          <p:cNvSpPr/>
          <p:nvPr/>
        </p:nvSpPr>
        <p:spPr>
          <a:xfrm>
            <a:off x="5708450" y="3198380"/>
            <a:ext cx="1224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92D43AD-5AF1-3E28-63F0-53FB462B4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0986E601-B4F8-7369-E925-67815D3241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2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C03542-909B-4A26-81B0-A75D8BEBB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73B456F-A5A6-5E9E-3260-10404CDFA389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D8E3825-C1CA-AC27-46B6-990FA02CA715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9AD0655-BD9A-C5E2-343B-7AFFF28E88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01ADCE6-7FAA-3268-E033-4DC932833E9D}"/>
              </a:ext>
            </a:extLst>
          </p:cNvPr>
          <p:cNvSpPr/>
          <p:nvPr/>
        </p:nvSpPr>
        <p:spPr>
          <a:xfrm>
            <a:off x="4434539" y="3198380"/>
            <a:ext cx="1224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EDA244D-A3E1-0CD4-4FBB-11CA93C23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6D4D8E9C-B01C-EF3D-6B0F-02FDFCAF5C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2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98344-E6A4-483C-F275-285E8F35C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0CE39A1-E15C-2D95-D244-9EEC6BCDB4AD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B32B2E3-C683-9FE6-70E0-384EF2F5BB6E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E1B2FF-0596-4AD9-1DDD-301718ADF6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4BD70C9-1B72-A128-D153-913AE2A4967B}"/>
              </a:ext>
            </a:extLst>
          </p:cNvPr>
          <p:cNvSpPr/>
          <p:nvPr/>
        </p:nvSpPr>
        <p:spPr>
          <a:xfrm>
            <a:off x="3783907" y="3198380"/>
            <a:ext cx="684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398AD80-1E13-7405-5722-23A883318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390C988A-BC76-720C-1727-8BAA6DCCD3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9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DD50B5-6D8D-50DF-9953-A348DD4EF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BBA95F7-CF08-08C9-210D-125C832BF493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DC30621-1886-15BE-0CE5-5D2EFBCB337E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0537BC1-9D92-72E7-DFD2-5B938E52EA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1A72F60-BE7F-A0AB-D98B-F1022EA2C9A3}"/>
              </a:ext>
            </a:extLst>
          </p:cNvPr>
          <p:cNvSpPr/>
          <p:nvPr/>
        </p:nvSpPr>
        <p:spPr>
          <a:xfrm>
            <a:off x="2832384" y="3198380"/>
            <a:ext cx="972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6345ABB-A20E-217C-9A72-2024A130B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EEB00074-F97B-56B5-BE60-80643566A6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2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4149A5-E51A-C363-DD9D-1C46C9C28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745708C-8E26-9BEF-554D-6A8225B06BF0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D397D64-F708-F367-71D9-FF9EFF045431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1A4AE09-99A1-4679-3E4C-8EDDEFFE6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EDB698F-3340-4DD8-3953-535E29A7CA30}"/>
              </a:ext>
            </a:extLst>
          </p:cNvPr>
          <p:cNvSpPr/>
          <p:nvPr/>
        </p:nvSpPr>
        <p:spPr>
          <a:xfrm>
            <a:off x="1957054" y="3198380"/>
            <a:ext cx="90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5D46CC4-CAA0-3D63-DA6D-29BC6A3E7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1D6E0774-FB3B-BF42-51D0-5934BC6C4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2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979B2D-8562-F9CF-DB7B-5704EBC35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0A557A1-7826-11D3-D4BF-38E7334A2178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07A6281-250E-C761-7709-8C01D8E3AE58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B10CF02-C885-F67D-3049-5F008C32DA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97E486F-9A29-FA2D-D756-45620CE0C395}"/>
              </a:ext>
            </a:extLst>
          </p:cNvPr>
          <p:cNvSpPr/>
          <p:nvPr/>
        </p:nvSpPr>
        <p:spPr>
          <a:xfrm>
            <a:off x="261113" y="3198380"/>
            <a:ext cx="162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3E8ECCA-D7FB-4495-FAAA-47DFC818C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3EF75020-C0DE-8A3C-285F-D792929CF3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3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4C7DD-F816-A4C6-C4E5-4D7CA23DC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EC15ADA-AFBC-1F3F-096D-56449DA89FE1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BFC1022-2BB9-24F8-C429-551187B8B769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41DBC32-3F40-9243-76B3-B35F3B37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E2A9C5B-CB3D-D9C2-C794-F82CE990CADF}"/>
              </a:ext>
            </a:extLst>
          </p:cNvPr>
          <p:cNvSpPr/>
          <p:nvPr/>
        </p:nvSpPr>
        <p:spPr>
          <a:xfrm>
            <a:off x="8392354" y="2091068"/>
            <a:ext cx="90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C25F26D-94AE-1381-DA88-8265A949A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15FB32F1-5F77-18D7-4139-0B5AC6EE34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2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B840D-5DBC-4B68-7042-E18C8692A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C512BBC-E946-F02B-F28E-3A992B23413E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B95AFF7-43AE-0A46-F8DB-A9821B5B4284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E353365-3F5A-67C5-E124-39BBFFFB65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3B77107-4CD6-CF61-216B-58C96FEA0A19}"/>
              </a:ext>
            </a:extLst>
          </p:cNvPr>
          <p:cNvSpPr/>
          <p:nvPr/>
        </p:nvSpPr>
        <p:spPr>
          <a:xfrm>
            <a:off x="8771838" y="4318054"/>
            <a:ext cx="792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E0BBD25-00BE-F8F5-F356-0FE2547E1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A663713B-A5E9-5725-E525-FDB4F969B5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EAB1EA-70F6-E056-78F7-45B871F95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71F2AB0-45B6-B52B-9B6C-49368E11D592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3222474-B256-5DE0-0E4F-F65025D8A596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674CA40-70E8-4592-4EE2-6C03E144AD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35A6702-DBE1-C965-F20B-C205CAC959B6}"/>
              </a:ext>
            </a:extLst>
          </p:cNvPr>
          <p:cNvSpPr/>
          <p:nvPr/>
        </p:nvSpPr>
        <p:spPr>
          <a:xfrm>
            <a:off x="7857436" y="4318054"/>
            <a:ext cx="936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29572D8-4A06-1A59-57A1-B0F99213E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4E157D39-E328-18EB-A04C-F741D857BE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E053FF-1599-2146-C69C-5D9579F55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B6730A4-84C1-793B-E4DD-958F3A9CE402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99EC938-DF4B-C7DC-B452-6FCFE307E3C9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C3495A7-F854-8100-75E5-424E8242F4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5A94732-F21D-9E51-2F2A-C8CFCC8388AA}"/>
              </a:ext>
            </a:extLst>
          </p:cNvPr>
          <p:cNvSpPr/>
          <p:nvPr/>
        </p:nvSpPr>
        <p:spPr>
          <a:xfrm>
            <a:off x="6974301" y="4318054"/>
            <a:ext cx="90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ABB0DAA-02D6-E615-9211-F013D06AC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B281915C-B1D0-A178-4958-B5A4F6755D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5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DD4821-35E5-BBB9-098C-4E66B4AC1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DBFCF39-EE55-23DF-60F3-E9D59A814CBE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0FA0943-65B9-F7B6-AE3B-3D3869042BC7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4D4935C-3AAD-C0F4-39C3-4A76A167FD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2C72E22-5B41-E599-89D0-35A2C260428D}"/>
              </a:ext>
            </a:extLst>
          </p:cNvPr>
          <p:cNvSpPr/>
          <p:nvPr/>
        </p:nvSpPr>
        <p:spPr>
          <a:xfrm>
            <a:off x="5848884" y="4318054"/>
            <a:ext cx="1008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471BBD1-AB8B-43DE-E701-5F45B70CE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3A196C2C-3D64-B76B-4E3B-BCEDDA4DD8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2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37E684-3B3D-78C0-D757-E99CFF0C1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85544AC-A4B4-491C-E6D1-64ABDFA69056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7B01E47-873C-BBE5-2774-8A0810FC10DF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F6BBDD0-A268-2063-8F5F-F951065F74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F8292EB-118E-EB5E-65DA-2CBAFB856A73}"/>
              </a:ext>
            </a:extLst>
          </p:cNvPr>
          <p:cNvSpPr/>
          <p:nvPr/>
        </p:nvSpPr>
        <p:spPr>
          <a:xfrm>
            <a:off x="4707831" y="4318054"/>
            <a:ext cx="1152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4609101-3778-3E00-87BC-B656E97F5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D3528CF0-74DF-DB89-2B91-5704E409A1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1C33CB-23C1-BDCB-4ECF-66444A506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9E0FBCD-D161-2F43-F65F-B56FFB925263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E5D33A4-6B74-7BA6-ECAD-967A45D790CC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50D171D-E3BE-64B4-36A5-2654F4E9A0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1F30B20-0241-6D64-225D-015991C410DD}"/>
              </a:ext>
            </a:extLst>
          </p:cNvPr>
          <p:cNvSpPr/>
          <p:nvPr/>
        </p:nvSpPr>
        <p:spPr>
          <a:xfrm>
            <a:off x="3590230" y="4318054"/>
            <a:ext cx="1116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5D44096-B345-A7CF-F97F-237492B34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1523A096-22A3-3EFF-C50A-D123892B42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4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D2A5C4-9DED-50AD-EC32-BF422EBBC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FECCF39-0032-3CCF-3830-8B9F3C576E69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8682289-C529-28C3-9DF1-7D1C9BFFD76A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F877D3C-A846-EA6A-3033-099AD2AD65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4B5CBCF-4D87-F825-AB77-DEE8056C0638}"/>
              </a:ext>
            </a:extLst>
          </p:cNvPr>
          <p:cNvSpPr/>
          <p:nvPr/>
        </p:nvSpPr>
        <p:spPr>
          <a:xfrm>
            <a:off x="2582047" y="4318054"/>
            <a:ext cx="90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441EC14-B2FC-7207-0BA1-F8763108A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D326BB14-655C-0D82-7C61-03E19D1C28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6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F96F3-F5D5-9C9D-DA66-094D1E970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0EA49CA-50A0-AAF3-719D-87306A5A1135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627D135-972E-66ED-D7A0-0568089D60CE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4BD5FEB-0E23-D404-4154-8161395BAD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1E43336-8D71-5451-EB37-6A6D3F26A111}"/>
              </a:ext>
            </a:extLst>
          </p:cNvPr>
          <p:cNvSpPr/>
          <p:nvPr/>
        </p:nvSpPr>
        <p:spPr>
          <a:xfrm>
            <a:off x="1644195" y="4318054"/>
            <a:ext cx="936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459742E-6619-2FC7-BE7B-058443F55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3E21AF7B-E5F1-D839-03F0-9E4C7037A8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8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BE99C2-31FE-4702-27A2-A38C670B9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653D866-53BB-6C5C-A541-AF4F1D865624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4E51326-E173-3848-A546-49B866FFD802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AC7F5C-13EE-11AB-8428-1EE9E2E0EF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D1615D3-CC3D-FEAD-450D-3AA8A6A169DA}"/>
              </a:ext>
            </a:extLst>
          </p:cNvPr>
          <p:cNvSpPr/>
          <p:nvPr/>
        </p:nvSpPr>
        <p:spPr>
          <a:xfrm>
            <a:off x="979888" y="4318054"/>
            <a:ext cx="576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03BB4E9-5A81-5CD2-F6D1-C660D3EC6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51B87E72-C0A6-115E-1716-A72DB9E2E2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8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7F2426-5081-07A3-8357-4EB59BDD1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7D74513-3DA6-4483-94E1-8AC1E3B9D196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2633DC0-3702-5981-B415-94F424244415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BDA5E44-F94B-CB3B-99DF-C3CCB5242D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06B2A19-04FC-C470-2C66-7B57CDE9E2DF}"/>
              </a:ext>
            </a:extLst>
          </p:cNvPr>
          <p:cNvSpPr/>
          <p:nvPr/>
        </p:nvSpPr>
        <p:spPr>
          <a:xfrm>
            <a:off x="92840" y="4318054"/>
            <a:ext cx="936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310E0FF-F59D-4A09-0DB8-825D09D20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EBE12F3F-C63C-9A8F-5E9E-5C3184FBA3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2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0C1C9F-3630-B6A9-1D63-BC83CA641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7C68C24-7A4A-D561-F642-14E936BB6E17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056DCE8-BA25-3953-48BE-24EB01BD04F4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025469C-B2A7-65A0-C078-1D1562142B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A75180E-9CFE-8991-2A42-E7E84830EEDE}"/>
              </a:ext>
            </a:extLst>
          </p:cNvPr>
          <p:cNvSpPr/>
          <p:nvPr/>
        </p:nvSpPr>
        <p:spPr>
          <a:xfrm>
            <a:off x="7456865" y="2091068"/>
            <a:ext cx="972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DE405AE-AB55-3316-F35C-52A60D91B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A09A2D44-BDC5-B752-0CE4-A0B1D329D9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5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B6930B-CE3D-7424-CD36-0BCDB2A9E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8D3776B-4D49-89C4-E916-C7051BDE16B0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1AB4782-41F4-BDFC-2F52-A09592E3B326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B32057D-C7C1-E049-8945-21C23988D7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CA51965-0CA2-3E75-5F9F-BB6B7538B30E}"/>
              </a:ext>
            </a:extLst>
          </p:cNvPr>
          <p:cNvSpPr/>
          <p:nvPr/>
        </p:nvSpPr>
        <p:spPr>
          <a:xfrm>
            <a:off x="9180194" y="5500093"/>
            <a:ext cx="432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32CF6AB-2B1E-6799-C116-EE7C0C6FB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B4C82ED0-3CB0-8EC6-6CE7-2E9125A26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1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14E825-1788-D024-FD08-C1F1A38E8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DBAD775-59F8-53D0-806F-E6BC099090B7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1267CE2-61C8-D18A-B84E-0A58A1B3A78A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2FDBA5A-93B8-1B33-5D9E-BA316FFFC6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85ADB59-AB64-2742-2542-F0A2EF86D1C9}"/>
              </a:ext>
            </a:extLst>
          </p:cNvPr>
          <p:cNvSpPr/>
          <p:nvPr/>
        </p:nvSpPr>
        <p:spPr>
          <a:xfrm>
            <a:off x="8539336" y="5500093"/>
            <a:ext cx="648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372983C-030D-C0B6-5A5A-53D54B31F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E34D4EF1-EA14-E7FC-71DB-0E13A4E666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5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FF9031-7F39-8D35-75F3-8D2557346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F638ACF-A51B-BB0D-94CE-5250F94E09D2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7AAA3EF-65AE-71EA-34B6-657006367E7A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C1083CE-9A1F-115A-261E-364AAE1632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CD81BBE-814A-836A-6E69-34C26522EA24}"/>
              </a:ext>
            </a:extLst>
          </p:cNvPr>
          <p:cNvSpPr/>
          <p:nvPr/>
        </p:nvSpPr>
        <p:spPr>
          <a:xfrm>
            <a:off x="7391106" y="5500093"/>
            <a:ext cx="108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4F0D024-F3B0-623F-9C69-D63E49A19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38EB88AA-1BB6-6C65-AB28-CFDC363D8D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3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636CF-C608-57AD-7AFA-FE339209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CC249D0-8ABF-0F8B-D603-D0D13CC582DF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3EE275C-2063-113B-8DF9-D3FBF0A7297D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5B7BD64-8916-C2EE-85F3-0FF9F0163D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C616E1E-F033-B438-973D-67B50833FFA0}"/>
              </a:ext>
            </a:extLst>
          </p:cNvPr>
          <p:cNvSpPr/>
          <p:nvPr/>
        </p:nvSpPr>
        <p:spPr>
          <a:xfrm>
            <a:off x="6931518" y="5500093"/>
            <a:ext cx="504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0A4B23F-D10C-9361-E1F1-5ED57105A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18FE60E2-46C9-89F0-07F2-51051AC27B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6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5A19E2-8A12-54FD-E3B3-68AE0E017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A28091E-DE55-16FD-E1B0-794CC48141CF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5784010-A11D-01F9-C1BE-30131F510945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BF39010-60AB-1161-44CE-EDC08C9BF3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82F9716-9083-924D-7DD1-BFCCF6A4D199}"/>
              </a:ext>
            </a:extLst>
          </p:cNvPr>
          <p:cNvSpPr/>
          <p:nvPr/>
        </p:nvSpPr>
        <p:spPr>
          <a:xfrm>
            <a:off x="6054436" y="5500093"/>
            <a:ext cx="90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05F3F65-6A3E-A1C2-392B-2653C182B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27C97D08-C4C4-80F7-47F7-C51A6809B3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32550-74FC-58C7-8517-504B7C64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891A8E6-9B29-C2DE-1C0E-B2CE0B2180BF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A9937F0-2D71-F807-4804-C78E1CD2E26A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17FFB56-B717-FA25-75A0-3999E09674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7440EF5-1DCE-1D48-DED3-D4FF13AFB6AE}"/>
              </a:ext>
            </a:extLst>
          </p:cNvPr>
          <p:cNvSpPr/>
          <p:nvPr/>
        </p:nvSpPr>
        <p:spPr>
          <a:xfrm>
            <a:off x="5268274" y="5500093"/>
            <a:ext cx="828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EC41D36-1C99-AE5F-49E1-3F9CA41F9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4B30AD7A-E12D-4D52-A06A-661B572EAF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9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ADB3D3-E3AC-6C06-083F-87214332E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12B35A9-DB92-9890-4E6A-3AC77FDB7118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0AC5D23-8CF5-4F05-7CBA-7CBF5F98535C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2263478-5EF3-2858-8C6A-C6AB4B4E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7F03EEE-3B4D-50C0-3DD3-16AE7501C7CC}"/>
              </a:ext>
            </a:extLst>
          </p:cNvPr>
          <p:cNvSpPr/>
          <p:nvPr/>
        </p:nvSpPr>
        <p:spPr>
          <a:xfrm>
            <a:off x="4197648" y="5500093"/>
            <a:ext cx="108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C82C675-DE44-AFF5-508D-3E5825C46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2B29D0BB-C867-539A-4460-12D092F3C9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1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457F9E-1E09-0C8B-1C04-061D0E278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38B232C-4558-EA42-5866-D1514C63F3AD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437A492-FE58-A668-7D2A-DE7C40DCB72D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884C55C-E458-8089-4294-B951A82A1B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6A785A5-8C9F-D608-F6FE-FD5AAE0614B8}"/>
              </a:ext>
            </a:extLst>
          </p:cNvPr>
          <p:cNvSpPr/>
          <p:nvPr/>
        </p:nvSpPr>
        <p:spPr>
          <a:xfrm>
            <a:off x="6460398" y="2091068"/>
            <a:ext cx="1008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DDB27E4-565F-06CF-486F-F6AD8C43C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1F8DA9A1-0D19-9ECB-CAD3-CF94402A1B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2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4D3AC4-E9CA-59D1-E4FA-62A0F9DA8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366052A-61D4-62F1-533F-C6B8BADD2C29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A199851-1634-6073-977C-A633EF2CDF2C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4CE98AE-1D79-51AC-45E9-7A62C5D1F2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970F9F0-06B8-253D-A2D1-1FAF89EC3A1D}"/>
              </a:ext>
            </a:extLst>
          </p:cNvPr>
          <p:cNvSpPr/>
          <p:nvPr/>
        </p:nvSpPr>
        <p:spPr>
          <a:xfrm>
            <a:off x="4959838" y="2091068"/>
            <a:ext cx="1512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B3E3842-866E-2585-C616-7FFABAF5D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9693CB3D-2B52-1164-C5C3-3EA01AE6CD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8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AD7F6A-504E-6EF3-7A47-1BDC94EA4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5EA1900-A0A4-7426-BFDA-0F13C8EF1237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A35ACFC-6168-C7C4-F1D8-081BD0C00495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C6D7225-E4E5-36FD-5B5F-874BF393A1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58F12D6-47E4-16C4-6550-DEC78E07F144}"/>
              </a:ext>
            </a:extLst>
          </p:cNvPr>
          <p:cNvSpPr/>
          <p:nvPr/>
        </p:nvSpPr>
        <p:spPr>
          <a:xfrm>
            <a:off x="4141179" y="2091068"/>
            <a:ext cx="828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BA2CE89-8156-8EED-F26C-83032AF59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FFD3410D-3BA4-8FD7-62DB-69E2C3DE73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2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765907-BE49-957C-4429-BF9A28FFA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BFDC57B-5814-377E-76FE-10BA925D0CB1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D3543BC-D084-CF52-A3E0-725149DE81E8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000C2FC-AFA6-9189-271E-7F1A9E203A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BB48332-C747-40CA-D3FE-9E2FD940CD85}"/>
              </a:ext>
            </a:extLst>
          </p:cNvPr>
          <p:cNvSpPr/>
          <p:nvPr/>
        </p:nvSpPr>
        <p:spPr>
          <a:xfrm>
            <a:off x="3185752" y="2091068"/>
            <a:ext cx="972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A7F4D12-18D1-07C9-BA45-EB7BC5DE4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730562FB-D697-37D6-A5AD-965575CCD4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0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502A0A-918A-3642-960B-D932DEF77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D64744C-EA06-C1DE-37FB-DCDE4E7982C7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25D8E23-A696-B721-5743-A0EDB9DB485F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84AB645-DF5C-EF79-FAE1-3C1CE437BE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57712E2-BF8F-DF3F-EAFE-1059C606C893}"/>
              </a:ext>
            </a:extLst>
          </p:cNvPr>
          <p:cNvSpPr/>
          <p:nvPr/>
        </p:nvSpPr>
        <p:spPr>
          <a:xfrm>
            <a:off x="1997809" y="2091068"/>
            <a:ext cx="1188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40A23B6-E3E0-5388-3133-3712F977D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55B4C6E0-9FF7-AC07-F8E2-2F939BB0C0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6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9A057B-366B-89CE-EE17-994994E2A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A980805-9622-BA79-45B5-AA3582EBAD05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6DC9DD0-8570-CFF6-EB1E-6CA6CBA68665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صورة تحتوي على لقطة شاشة, الرسومات, التلون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796E1DA-A270-AD06-F883-C5C48E9A44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1"/>
          <a:stretch>
            <a:fillRect/>
          </a:stretch>
        </p:blipFill>
        <p:spPr>
          <a:xfrm>
            <a:off x="1307745" y="-35196"/>
            <a:ext cx="8421849" cy="1296000"/>
          </a:xfrm>
          <a:prstGeom prst="rect">
            <a:avLst/>
          </a:prstGeom>
        </p:spPr>
      </p:pic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48BA95B-3FD6-2D7A-E3A9-AC3553291E48}"/>
              </a:ext>
            </a:extLst>
          </p:cNvPr>
          <p:cNvSpPr/>
          <p:nvPr/>
        </p:nvSpPr>
        <p:spPr>
          <a:xfrm>
            <a:off x="1091227" y="2091068"/>
            <a:ext cx="828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69016EE-D952-FBF1-67EC-F9315D45B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5"/>
            <a:extLst>
              <a:ext uri="{FF2B5EF4-FFF2-40B4-BE49-F238E27FC236}">
                <a16:creationId xmlns:a16="http://schemas.microsoft.com/office/drawing/2014/main" id="{24F5AA35-FFEA-97E2-67C7-CA4A0DF6D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8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2253</TotalTime>
  <Words>13</Words>
  <Application>Microsoft Office PowerPoint</Application>
  <PresentationFormat>مخصص</PresentationFormat>
  <Paragraphs>5</Paragraphs>
  <Slides>36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meaad alshareef</dc:creator>
  <cp:lastModifiedBy>meaad alshareef</cp:lastModifiedBy>
  <cp:revision>23</cp:revision>
  <dcterms:created xsi:type="dcterms:W3CDTF">2025-09-26T21:48:17Z</dcterms:created>
  <dcterms:modified xsi:type="dcterms:W3CDTF">2026-01-16T11:24:20Z</dcterms:modified>
</cp:coreProperties>
</file>