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71" r:id="rId2"/>
    <p:sldId id="256" r:id="rId3"/>
    <p:sldId id="259" r:id="rId4"/>
    <p:sldId id="268" r:id="rId5"/>
    <p:sldId id="257" r:id="rId6"/>
    <p:sldId id="258" r:id="rId7"/>
    <p:sldId id="267" r:id="rId8"/>
    <p:sldId id="260" r:id="rId9"/>
    <p:sldId id="261" r:id="rId10"/>
    <p:sldId id="262" r:id="rId11"/>
    <p:sldId id="263" r:id="rId12"/>
    <p:sldId id="270" r:id="rId13"/>
    <p:sldId id="264" r:id="rId14"/>
    <p:sldId id="269" r:id="rId15"/>
    <p:sldId id="278" r:id="rId16"/>
    <p:sldId id="272" r:id="rId17"/>
    <p:sldId id="273" r:id="rId18"/>
    <p:sldId id="274" r:id="rId19"/>
    <p:sldId id="279" r:id="rId20"/>
    <p:sldId id="275" r:id="rId21"/>
    <p:sldId id="280" r:id="rId22"/>
    <p:sldId id="265" r:id="rId23"/>
    <p:sldId id="277" r:id="rId24"/>
    <p:sldId id="276" r:id="rId25"/>
    <p:sldId id="266" r:id="rId26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50044D-C71E-EDF8-1A8E-4AB212310CD3}" v="2" dt="2021-12-20T12:17:05.4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theme" Target="theme/them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microsoft.com/office/2015/10/relationships/revisionInfo" Target="revisionInfo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viewProps" Target="viewProps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microsoft.com/office/2016/11/relationships/changesInfo" Target="changesInfos/changesInfo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presProps" Target="presProps.xml" /><Relationship Id="rId30" Type="http://schemas.openxmlformats.org/officeDocument/2006/relationships/tableStyles" Target="tableStyles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فاتن بنت صالح آل سفران القحطاني القحطاني" userId="4929135b-f290-4bf0-98c7-0358bfd5b189" providerId="ADAL" clId="{00DA0E29-34C7-3649-9A3D-0F890FCF21FE}"/>
    <pc:docChg chg="modSld">
      <pc:chgData name="فاتن بنت صالح آل سفران القحطاني القحطاني" userId="4929135b-f290-4bf0-98c7-0358bfd5b189" providerId="ADAL" clId="{00DA0E29-34C7-3649-9A3D-0F890FCF21FE}" dt="2021-12-20T12:18:04.529" v="9" actId="20577"/>
      <pc:docMkLst>
        <pc:docMk/>
      </pc:docMkLst>
      <pc:sldChg chg="modSp">
        <pc:chgData name="فاتن بنت صالح آل سفران القحطاني القحطاني" userId="4929135b-f290-4bf0-98c7-0358bfd5b189" providerId="ADAL" clId="{00DA0E29-34C7-3649-9A3D-0F890FCF21FE}" dt="2021-12-20T12:18:04.529" v="9" actId="20577"/>
        <pc:sldMkLst>
          <pc:docMk/>
          <pc:sldMk cId="1761445549" sldId="256"/>
        </pc:sldMkLst>
        <pc:spChg chg="mod">
          <ac:chgData name="فاتن بنت صالح آل سفران القحطاني القحطاني" userId="4929135b-f290-4bf0-98c7-0358bfd5b189" providerId="ADAL" clId="{00DA0E29-34C7-3649-9A3D-0F890FCF21FE}" dt="2021-12-20T12:18:04.529" v="9" actId="20577"/>
          <ac:spMkLst>
            <pc:docMk/>
            <pc:sldMk cId="1761445549" sldId="256"/>
            <ac:spMk id="2" creationId="{50DF153D-B766-304E-B824-D959FB9E13C0}"/>
          </ac:spMkLst>
        </pc:spChg>
      </pc:sldChg>
    </pc:docChg>
  </pc:docChgLst>
  <pc:docChgLst>
    <pc:chgData name="فتحيه القحطاني" userId="S::t368906@asrg.moe.gov.sa::4929135b-f290-4bf0-98c7-0358bfd5b189" providerId="AD" clId="Web-{BCCA2758-6CAF-58C9-901E-28D790332E5B}"/>
    <pc:docChg chg="addSld modSld sldOrd modMainMaster">
      <pc:chgData name="فتحيه القحطاني" userId="S::t368906@asrg.moe.gov.sa::4929135b-f290-4bf0-98c7-0358bfd5b189" providerId="AD" clId="Web-{BCCA2758-6CAF-58C9-901E-28D790332E5B}" dt="2020-11-28T23:01:21.400" v="333"/>
      <pc:docMkLst>
        <pc:docMk/>
      </pc:docMkLst>
      <pc:sldChg chg="mod">
        <pc:chgData name="فتحيه القحطاني" userId="S::t368906@asrg.moe.gov.sa::4929135b-f290-4bf0-98c7-0358bfd5b189" providerId="AD" clId="Web-{BCCA2758-6CAF-58C9-901E-28D790332E5B}" dt="2020-11-28T22:14:13.378" v="36"/>
        <pc:sldMkLst>
          <pc:docMk/>
          <pc:sldMk cId="1761445549" sldId="256"/>
        </pc:sldMkLst>
      </pc:sldChg>
      <pc:sldChg chg="addSp modSp mod setBg addAnim delAnim modAnim">
        <pc:chgData name="فتحيه القحطاني" userId="S::t368906@asrg.moe.gov.sa::4929135b-f290-4bf0-98c7-0358bfd5b189" providerId="AD" clId="Web-{BCCA2758-6CAF-58C9-901E-28D790332E5B}" dt="2020-11-28T22:53:23.800" v="241"/>
        <pc:sldMkLst>
          <pc:docMk/>
          <pc:sldMk cId="3234923738" sldId="257"/>
        </pc:sldMkLst>
        <pc:spChg chg="mod">
          <ac:chgData name="فتحيه القحطاني" userId="S::t368906@asrg.moe.gov.sa::4929135b-f290-4bf0-98c7-0358bfd5b189" providerId="AD" clId="Web-{BCCA2758-6CAF-58C9-901E-28D790332E5B}" dt="2020-11-28T22:52:44.831" v="238" actId="1076"/>
          <ac:spMkLst>
            <pc:docMk/>
            <pc:sldMk cId="3234923738" sldId="257"/>
            <ac:spMk id="2" creationId="{C14E7EE3-E06B-D645-A859-48F0C9D5FD1A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10:58.829" v="12"/>
          <ac:spMkLst>
            <pc:docMk/>
            <pc:sldMk cId="3234923738" sldId="257"/>
            <ac:spMk id="7" creationId="{1ACA2EA0-FFD3-42EC-9406-B595015ED96E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10:58.829" v="12"/>
          <ac:spMkLst>
            <pc:docMk/>
            <pc:sldMk cId="3234923738" sldId="257"/>
            <ac:spMk id="9" creationId="{D5288BCE-665C-472A-8C43-664BCFA31E43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10:58.829" v="12"/>
          <ac:spMkLst>
            <pc:docMk/>
            <pc:sldMk cId="3234923738" sldId="257"/>
            <ac:spMk id="11" creationId="{46C57131-53A7-4C1A-BEA8-25F06A06AD29}"/>
          </ac:spMkLst>
        </pc:spChg>
      </pc:sldChg>
      <pc:sldChg chg="addSp delSp modSp mod setBg">
        <pc:chgData name="فتحيه القحطاني" userId="S::t368906@asrg.moe.gov.sa::4929135b-f290-4bf0-98c7-0358bfd5b189" providerId="AD" clId="Web-{BCCA2758-6CAF-58C9-901E-28D790332E5B}" dt="2020-11-28T22:43:23.262" v="118" actId="20577"/>
        <pc:sldMkLst>
          <pc:docMk/>
          <pc:sldMk cId="1426023815" sldId="258"/>
        </pc:sldMkLst>
        <pc:spChg chg="mod">
          <ac:chgData name="فتحيه القحطاني" userId="S::t368906@asrg.moe.gov.sa::4929135b-f290-4bf0-98c7-0358bfd5b189" providerId="AD" clId="Web-{BCCA2758-6CAF-58C9-901E-28D790332E5B}" dt="2020-11-28T22:43:23.262" v="118" actId="20577"/>
          <ac:spMkLst>
            <pc:docMk/>
            <pc:sldMk cId="1426023815" sldId="258"/>
            <ac:spMk id="2" creationId="{EA22CA30-6521-3B4D-909D-4510C13CDE41}"/>
          </ac:spMkLst>
        </pc:spChg>
        <pc:spChg chg="del">
          <ac:chgData name="فتحيه القحطاني" userId="S::t368906@asrg.moe.gov.sa::4929135b-f290-4bf0-98c7-0358bfd5b189" providerId="AD" clId="Web-{BCCA2758-6CAF-58C9-901E-28D790332E5B}" dt="2020-11-28T22:07:34.061" v="0"/>
          <ac:spMkLst>
            <pc:docMk/>
            <pc:sldMk cId="1426023815" sldId="258"/>
            <ac:spMk id="3" creationId="{BD92E555-1274-A842-BED4-A0DFDB441B1D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10:41.673" v="11"/>
          <ac:spMkLst>
            <pc:docMk/>
            <pc:sldMk cId="1426023815" sldId="258"/>
            <ac:spMk id="18" creationId="{AFF8D2E5-2C4E-47B1-930B-6C82B7C31331}"/>
          </ac:spMkLst>
        </pc:spChg>
        <pc:spChg chg="add del">
          <ac:chgData name="فتحيه القحطاني" userId="S::t368906@asrg.moe.gov.sa::4929135b-f290-4bf0-98c7-0358bfd5b189" providerId="AD" clId="Web-{BCCA2758-6CAF-58C9-901E-28D790332E5B}" dt="2020-11-28T22:08:17.296" v="5"/>
          <ac:spMkLst>
            <pc:docMk/>
            <pc:sldMk cId="1426023815" sldId="258"/>
            <ac:spMk id="21" creationId="{6C4028FD-8BAA-4A19-BFDE-594D991B7552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10:41.673" v="11"/>
          <ac:spMkLst>
            <pc:docMk/>
            <pc:sldMk cId="1426023815" sldId="258"/>
            <ac:spMk id="23" creationId="{801E4ADA-0EA9-4930-846E-3C11E8BED6DD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10:41.673" v="11"/>
          <ac:spMkLst>
            <pc:docMk/>
            <pc:sldMk cId="1426023815" sldId="258"/>
            <ac:spMk id="25" creationId="{FB92FFCE-0C90-454E-AA25-D4EE9A6C39C5}"/>
          </ac:spMkLst>
        </pc:spChg>
        <pc:graphicFrameChg chg="add mod modGraphic">
          <ac:chgData name="فتحيه القحطاني" userId="S::t368906@asrg.moe.gov.sa::4929135b-f290-4bf0-98c7-0358bfd5b189" providerId="AD" clId="Web-{BCCA2758-6CAF-58C9-901E-28D790332E5B}" dt="2020-11-28T22:17:05.036" v="48" actId="20577"/>
          <ac:graphicFrameMkLst>
            <pc:docMk/>
            <pc:sldMk cId="1426023815" sldId="258"/>
            <ac:graphicFrameMk id="16" creationId="{3CB2013E-E922-4DA1-8408-28576E009EF4}"/>
          </ac:graphicFrameMkLst>
        </pc:graphicFrameChg>
      </pc:sldChg>
      <pc:sldChg chg="mod">
        <pc:chgData name="فتحيه القحطاني" userId="S::t368906@asrg.moe.gov.sa::4929135b-f290-4bf0-98c7-0358bfd5b189" providerId="AD" clId="Web-{BCCA2758-6CAF-58C9-901E-28D790332E5B}" dt="2020-11-28T22:14:13.378" v="36"/>
        <pc:sldMkLst>
          <pc:docMk/>
          <pc:sldMk cId="1250079813" sldId="259"/>
        </pc:sldMkLst>
      </pc:sldChg>
      <pc:sldChg chg="modSp mod modTransition addAnim modAnim">
        <pc:chgData name="فتحيه القحطاني" userId="S::t368906@asrg.moe.gov.sa::4929135b-f290-4bf0-98c7-0358bfd5b189" providerId="AD" clId="Web-{BCCA2758-6CAF-58C9-901E-28D790332E5B}" dt="2020-11-28T22:53:49.910" v="246"/>
        <pc:sldMkLst>
          <pc:docMk/>
          <pc:sldMk cId="663249214" sldId="260"/>
        </pc:sldMkLst>
        <pc:picChg chg="mod">
          <ac:chgData name="فتحيه القحطاني" userId="S::t368906@asrg.moe.gov.sa::4929135b-f290-4bf0-98c7-0358bfd5b189" providerId="AD" clId="Web-{BCCA2758-6CAF-58C9-901E-28D790332E5B}" dt="2020-11-28T22:48:35.672" v="198" actId="1076"/>
          <ac:picMkLst>
            <pc:docMk/>
            <pc:sldMk cId="663249214" sldId="260"/>
            <ac:picMk id="4" creationId="{EB57B177-4BF8-439C-8C48-E3D43D048FA9}"/>
          </ac:picMkLst>
        </pc:picChg>
        <pc:picChg chg="mod">
          <ac:chgData name="فتحيه القحطاني" userId="S::t368906@asrg.moe.gov.sa::4929135b-f290-4bf0-98c7-0358bfd5b189" providerId="AD" clId="Web-{BCCA2758-6CAF-58C9-901E-28D790332E5B}" dt="2020-11-28T22:48:38.406" v="199" actId="1076"/>
          <ac:picMkLst>
            <pc:docMk/>
            <pc:sldMk cId="663249214" sldId="260"/>
            <ac:picMk id="6" creationId="{B8369E4C-99DD-4387-B14D-1BFF3CFE29C1}"/>
          </ac:picMkLst>
        </pc:picChg>
      </pc:sldChg>
      <pc:sldChg chg="modSp mod modTransition addAnim modAnim">
        <pc:chgData name="فتحيه القحطاني" userId="S::t368906@asrg.moe.gov.sa::4929135b-f290-4bf0-98c7-0358bfd5b189" providerId="AD" clId="Web-{BCCA2758-6CAF-58C9-901E-28D790332E5B}" dt="2020-11-28T22:54:36.473" v="250"/>
        <pc:sldMkLst>
          <pc:docMk/>
          <pc:sldMk cId="1404146853" sldId="261"/>
        </pc:sldMkLst>
        <pc:picChg chg="mod">
          <ac:chgData name="فتحيه القحطاني" userId="S::t368906@asrg.moe.gov.sa::4929135b-f290-4bf0-98c7-0358bfd5b189" providerId="AD" clId="Web-{BCCA2758-6CAF-58C9-901E-28D790332E5B}" dt="2020-11-28T22:48:20.562" v="195" actId="1076"/>
          <ac:picMkLst>
            <pc:docMk/>
            <pc:sldMk cId="1404146853" sldId="261"/>
            <ac:picMk id="4" creationId="{63990D17-CDF5-416D-82DD-5A8F7DB650C2}"/>
          </ac:picMkLst>
        </pc:picChg>
      </pc:sldChg>
      <pc:sldChg chg="modSp mod modTransition addAnim modAnim">
        <pc:chgData name="فتحيه القحطاني" userId="S::t368906@asrg.moe.gov.sa::4929135b-f290-4bf0-98c7-0358bfd5b189" providerId="AD" clId="Web-{BCCA2758-6CAF-58C9-901E-28D790332E5B}" dt="2020-11-28T22:54:49.551" v="257" actId="1076"/>
        <pc:sldMkLst>
          <pc:docMk/>
          <pc:sldMk cId="1657302330" sldId="262"/>
        </pc:sldMkLst>
        <pc:picChg chg="mod">
          <ac:chgData name="فتحيه القحطاني" userId="S::t368906@asrg.moe.gov.sa::4929135b-f290-4bf0-98c7-0358bfd5b189" providerId="AD" clId="Web-{BCCA2758-6CAF-58C9-901E-28D790332E5B}" dt="2020-11-28T22:54:49.551" v="257" actId="1076"/>
          <ac:picMkLst>
            <pc:docMk/>
            <pc:sldMk cId="1657302330" sldId="262"/>
            <ac:picMk id="4" creationId="{CB418D04-C9C3-48E7-A8ED-2FDEE86DF9AB}"/>
          </ac:picMkLst>
        </pc:picChg>
      </pc:sldChg>
      <pc:sldChg chg="mod">
        <pc:chgData name="فتحيه القحطاني" userId="S::t368906@asrg.moe.gov.sa::4929135b-f290-4bf0-98c7-0358bfd5b189" providerId="AD" clId="Web-{BCCA2758-6CAF-58C9-901E-28D790332E5B}" dt="2020-11-28T22:14:13.378" v="36"/>
        <pc:sldMkLst>
          <pc:docMk/>
          <pc:sldMk cId="3999481352" sldId="263"/>
        </pc:sldMkLst>
      </pc:sldChg>
      <pc:sldChg chg="addSp delSp modSp new mod modTransition setBg addAnim delAnim modAnim">
        <pc:chgData name="فتحيه القحطاني" userId="S::t368906@asrg.moe.gov.sa::4929135b-f290-4bf0-98c7-0358bfd5b189" providerId="AD" clId="Web-{BCCA2758-6CAF-58C9-901E-28D790332E5B}" dt="2020-11-28T23:01:21.400" v="333"/>
        <pc:sldMkLst>
          <pc:docMk/>
          <pc:sldMk cId="2798623028" sldId="264"/>
        </pc:sldMkLst>
        <pc:spChg chg="del mod">
          <ac:chgData name="فتحيه القحطاني" userId="S::t368906@asrg.moe.gov.sa::4929135b-f290-4bf0-98c7-0358bfd5b189" providerId="AD" clId="Web-{BCCA2758-6CAF-58C9-901E-28D790332E5B}" dt="2020-11-28T22:18:57.663" v="86"/>
          <ac:spMkLst>
            <pc:docMk/>
            <pc:sldMk cId="2798623028" sldId="264"/>
            <ac:spMk id="2" creationId="{4206D852-33FE-4E3C-A341-43AA5A456E8D}"/>
          </ac:spMkLst>
        </pc:spChg>
        <pc:spChg chg="del mod">
          <ac:chgData name="فتحيه القحطاني" userId="S::t368906@asrg.moe.gov.sa::4929135b-f290-4bf0-98c7-0358bfd5b189" providerId="AD" clId="Web-{BCCA2758-6CAF-58C9-901E-28D790332E5B}" dt="2020-11-28T22:18:52.913" v="85"/>
          <ac:spMkLst>
            <pc:docMk/>
            <pc:sldMk cId="2798623028" sldId="264"/>
            <ac:spMk id="3" creationId="{637B642D-7507-43C9-8F62-66DB305E63F7}"/>
          </ac:spMkLst>
        </pc:spChg>
        <pc:spChg chg="add mod">
          <ac:chgData name="فتحيه القحطاني" userId="S::t368906@asrg.moe.gov.sa::4929135b-f290-4bf0-98c7-0358bfd5b189" providerId="AD" clId="Web-{BCCA2758-6CAF-58C9-901E-28D790332E5B}" dt="2020-11-28T23:01:21.400" v="333"/>
          <ac:spMkLst>
            <pc:docMk/>
            <pc:sldMk cId="2798623028" sldId="264"/>
            <ac:spMk id="4" creationId="{B78C26E4-1C40-44B5-B7F9-C5402A394A9A}"/>
          </ac:spMkLst>
        </pc:spChg>
        <pc:spChg chg="add del mod">
          <ac:chgData name="فتحيه القحطاني" userId="S::t368906@asrg.moe.gov.sa::4929135b-f290-4bf0-98c7-0358bfd5b189" providerId="AD" clId="Web-{BCCA2758-6CAF-58C9-901E-28D790332E5B}" dt="2020-11-28T22:19:03.084" v="87"/>
          <ac:spMkLst>
            <pc:docMk/>
            <pc:sldMk cId="2798623028" sldId="264"/>
            <ac:spMk id="5" creationId="{5B5A2DB5-182A-430A-A161-4412B5941D81}"/>
          </ac:spMkLst>
        </pc:spChg>
        <pc:picChg chg="add del mod">
          <ac:chgData name="فتحيه القحطاني" userId="S::t368906@asrg.moe.gov.sa::4929135b-f290-4bf0-98c7-0358bfd5b189" providerId="AD" clId="Web-{BCCA2758-6CAF-58C9-901E-28D790332E5B}" dt="2020-11-28T22:59:49.633" v="327"/>
          <ac:picMkLst>
            <pc:docMk/>
            <pc:sldMk cId="2798623028" sldId="264"/>
            <ac:picMk id="2" creationId="{6599C9C5-DDC4-40DD-B751-5C5CCC8F127B}"/>
          </ac:picMkLst>
        </pc:picChg>
        <pc:picChg chg="add del mod">
          <ac:chgData name="فتحيه القحطاني" userId="S::t368906@asrg.moe.gov.sa::4929135b-f290-4bf0-98c7-0358bfd5b189" providerId="AD" clId="Web-{BCCA2758-6CAF-58C9-901E-28D790332E5B}" dt="2020-11-28T22:59:47.461" v="326"/>
          <ac:picMkLst>
            <pc:docMk/>
            <pc:sldMk cId="2798623028" sldId="264"/>
            <ac:picMk id="3" creationId="{DEE9CCED-4814-486A-9666-362A7038004F}"/>
          </ac:picMkLst>
        </pc:picChg>
      </pc:sldChg>
      <pc:sldChg chg="addSp modSp new mod setBg">
        <pc:chgData name="فتحيه القحطاني" userId="S::t368906@asrg.moe.gov.sa::4929135b-f290-4bf0-98c7-0358bfd5b189" providerId="AD" clId="Web-{BCCA2758-6CAF-58C9-901E-28D790332E5B}" dt="2020-11-28T22:57:51.210" v="318"/>
        <pc:sldMkLst>
          <pc:docMk/>
          <pc:sldMk cId="1225379976" sldId="265"/>
        </pc:sldMkLst>
        <pc:spChg chg="mod">
          <ac:chgData name="فتحيه القحطاني" userId="S::t368906@asrg.moe.gov.sa::4929135b-f290-4bf0-98c7-0358bfd5b189" providerId="AD" clId="Web-{BCCA2758-6CAF-58C9-901E-28D790332E5B}" dt="2020-11-28T22:57:34.975" v="317"/>
          <ac:spMkLst>
            <pc:docMk/>
            <pc:sldMk cId="1225379976" sldId="265"/>
            <ac:spMk id="2" creationId="{DD47C353-299A-4E3F-94D8-4B7213B89EE8}"/>
          </ac:spMkLst>
        </pc:spChg>
        <pc:spChg chg="mod">
          <ac:chgData name="فتحيه القحطاني" userId="S::t368906@asrg.moe.gov.sa::4929135b-f290-4bf0-98c7-0358bfd5b189" providerId="AD" clId="Web-{BCCA2758-6CAF-58C9-901E-28D790332E5B}" dt="2020-11-28T22:57:34.975" v="317"/>
          <ac:spMkLst>
            <pc:docMk/>
            <pc:sldMk cId="1225379976" sldId="265"/>
            <ac:spMk id="3" creationId="{D7EF48DE-5A04-4D83-8034-319161621FD0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57:34.975" v="317"/>
          <ac:spMkLst>
            <pc:docMk/>
            <pc:sldMk cId="1225379976" sldId="265"/>
            <ac:spMk id="8" creationId="{1ACA2EA0-FFD3-42EC-9406-B595015ED96E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57:34.975" v="317"/>
          <ac:spMkLst>
            <pc:docMk/>
            <pc:sldMk cId="1225379976" sldId="265"/>
            <ac:spMk id="10" creationId="{D5288BCE-665C-472A-8C43-664BCFA31E43}"/>
          </ac:spMkLst>
        </pc:spChg>
        <pc:spChg chg="add">
          <ac:chgData name="فتحيه القحطاني" userId="S::t368906@asrg.moe.gov.sa::4929135b-f290-4bf0-98c7-0358bfd5b189" providerId="AD" clId="Web-{BCCA2758-6CAF-58C9-901E-28D790332E5B}" dt="2020-11-28T22:57:34.975" v="317"/>
          <ac:spMkLst>
            <pc:docMk/>
            <pc:sldMk cId="1225379976" sldId="265"/>
            <ac:spMk id="12" creationId="{46C57131-53A7-4C1A-BEA8-25F06A06AD29}"/>
          </ac:spMkLst>
        </pc:spChg>
      </pc:sldChg>
      <pc:sldChg chg="delSp modSp new mod setBg">
        <pc:chgData name="فتحيه القحطاني" userId="S::t368906@asrg.moe.gov.sa::4929135b-f290-4bf0-98c7-0358bfd5b189" providerId="AD" clId="Web-{BCCA2758-6CAF-58C9-901E-28D790332E5B}" dt="2020-11-28T22:58:42.945" v="324" actId="1076"/>
        <pc:sldMkLst>
          <pc:docMk/>
          <pc:sldMk cId="1107903346" sldId="266"/>
        </pc:sldMkLst>
        <pc:spChg chg="del">
          <ac:chgData name="فتحيه القحطاني" userId="S::t368906@asrg.moe.gov.sa::4929135b-f290-4bf0-98c7-0358bfd5b189" providerId="AD" clId="Web-{BCCA2758-6CAF-58C9-901E-28D790332E5B}" dt="2020-11-28T22:45:59.701" v="186"/>
          <ac:spMkLst>
            <pc:docMk/>
            <pc:sldMk cId="1107903346" sldId="266"/>
            <ac:spMk id="2" creationId="{D940C5DC-FA85-4E35-AAA0-4B9028E558BC}"/>
          </ac:spMkLst>
        </pc:spChg>
        <pc:spChg chg="mod">
          <ac:chgData name="فتحيه القحطاني" userId="S::t368906@asrg.moe.gov.sa::4929135b-f290-4bf0-98c7-0358bfd5b189" providerId="AD" clId="Web-{BCCA2758-6CAF-58C9-901E-28D790332E5B}" dt="2020-11-28T22:58:42.945" v="324" actId="1076"/>
          <ac:spMkLst>
            <pc:docMk/>
            <pc:sldMk cId="1107903346" sldId="266"/>
            <ac:spMk id="3" creationId="{4C54FA7A-52A8-43EE-813E-E99730144BEF}"/>
          </ac:spMkLst>
        </pc:spChg>
      </pc:sldChg>
      <pc:sldChg chg="addSp delSp modSp add replId">
        <pc:chgData name="فتحيه القحطاني" userId="S::t368906@asrg.moe.gov.sa::4929135b-f290-4bf0-98c7-0358bfd5b189" providerId="AD" clId="Web-{BCCA2758-6CAF-58C9-901E-28D790332E5B}" dt="2020-11-28T22:43:05.230" v="113" actId="20577"/>
        <pc:sldMkLst>
          <pc:docMk/>
          <pc:sldMk cId="2927897074" sldId="267"/>
        </pc:sldMkLst>
        <pc:spChg chg="mod">
          <ac:chgData name="فتحيه القحطاني" userId="S::t368906@asrg.moe.gov.sa::4929135b-f290-4bf0-98c7-0358bfd5b189" providerId="AD" clId="Web-{BCCA2758-6CAF-58C9-901E-28D790332E5B}" dt="2020-11-28T22:43:05.230" v="113" actId="20577"/>
          <ac:spMkLst>
            <pc:docMk/>
            <pc:sldMk cId="2927897074" sldId="267"/>
            <ac:spMk id="2" creationId="{EA22CA30-6521-3B4D-909D-4510C13CDE41}"/>
          </ac:spMkLst>
        </pc:spChg>
        <pc:spChg chg="add mod">
          <ac:chgData name="فتحيه القحطاني" userId="S::t368906@asrg.moe.gov.sa::4929135b-f290-4bf0-98c7-0358bfd5b189" providerId="AD" clId="Web-{BCCA2758-6CAF-58C9-901E-28D790332E5B}" dt="2020-11-28T22:42:59.964" v="112"/>
          <ac:spMkLst>
            <pc:docMk/>
            <pc:sldMk cId="2927897074" sldId="267"/>
            <ac:spMk id="8" creationId="{4C181379-ED5B-447D-8C6E-427768D9A299}"/>
          </ac:spMkLst>
        </pc:spChg>
        <pc:graphicFrameChg chg="del">
          <ac:chgData name="فتحيه القحطاني" userId="S::t368906@asrg.moe.gov.sa::4929135b-f290-4bf0-98c7-0358bfd5b189" providerId="AD" clId="Web-{BCCA2758-6CAF-58C9-901E-28D790332E5B}" dt="2020-11-28T22:42:59.964" v="112"/>
          <ac:graphicFrameMkLst>
            <pc:docMk/>
            <pc:sldMk cId="2927897074" sldId="267"/>
            <ac:graphicFrameMk id="16" creationId="{3CB2013E-E922-4DA1-8408-28576E009EF4}"/>
          </ac:graphicFrameMkLst>
        </pc:graphicFrameChg>
      </pc:sldChg>
      <pc:sldChg chg="modSp add ord replId delAnim modAnim">
        <pc:chgData name="فتحيه القحطاني" userId="S::t368906@asrg.moe.gov.sa::4929135b-f290-4bf0-98c7-0358bfd5b189" providerId="AD" clId="Web-{BCCA2758-6CAF-58C9-901E-28D790332E5B}" dt="2020-11-28T22:53:31.332" v="242"/>
        <pc:sldMkLst>
          <pc:docMk/>
          <pc:sldMk cId="743389527" sldId="268"/>
        </pc:sldMkLst>
        <pc:spChg chg="mod">
          <ac:chgData name="فتحيه القحطاني" userId="S::t368906@asrg.moe.gov.sa::4929135b-f290-4bf0-98c7-0358bfd5b189" providerId="AD" clId="Web-{BCCA2758-6CAF-58C9-901E-28D790332E5B}" dt="2020-11-28T22:52:18.362" v="232" actId="20577"/>
          <ac:spMkLst>
            <pc:docMk/>
            <pc:sldMk cId="743389527" sldId="268"/>
            <ac:spMk id="2" creationId="{C14E7EE3-E06B-D645-A859-48F0C9D5FD1A}"/>
          </ac:spMkLst>
        </pc:spChg>
      </pc:sldChg>
      <pc:sldChg chg="add replId">
        <pc:chgData name="فتحيه القحطاني" userId="S::t368906@asrg.moe.gov.sa::4929135b-f290-4bf0-98c7-0358bfd5b189" providerId="AD" clId="Web-{BCCA2758-6CAF-58C9-901E-28D790332E5B}" dt="2020-11-28T22:59:41.836" v="325"/>
        <pc:sldMkLst>
          <pc:docMk/>
          <pc:sldMk cId="1609321298" sldId="269"/>
        </pc:sldMkLst>
      </pc:sldChg>
      <pc:sldChg chg="add replId">
        <pc:chgData name="فتحيه القحطاني" userId="S::t368906@asrg.moe.gov.sa::4929135b-f290-4bf0-98c7-0358bfd5b189" providerId="AD" clId="Web-{BCCA2758-6CAF-58C9-901E-28D790332E5B}" dt="2020-11-28T23:00:14.008" v="328"/>
        <pc:sldMkLst>
          <pc:docMk/>
          <pc:sldMk cId="2968983646" sldId="270"/>
        </pc:sldMkLst>
      </pc:sldChg>
      <pc:sldMasterChg chg="mod setBg modSldLayout">
        <pc:chgData name="فتحيه القحطاني" userId="S::t368906@asrg.moe.gov.sa::4929135b-f290-4bf0-98c7-0358bfd5b189" providerId="AD" clId="Web-{BCCA2758-6CAF-58C9-901E-28D790332E5B}" dt="2020-11-28T22:14:13.378" v="36"/>
        <pc:sldMasterMkLst>
          <pc:docMk/>
          <pc:sldMasterMk cId="3066021371" sldId="2147483648"/>
        </pc:sldMasterMkLst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1467075581" sldId="2147483649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883404110" sldId="2147483650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3423457396" sldId="2147483651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3824204988" sldId="2147483652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2926418854" sldId="2147483653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2655118179" sldId="2147483654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566751624" sldId="2147483655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2520309238" sldId="2147483656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4241315351" sldId="2147483657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511201458" sldId="2147483658"/>
          </pc:sldLayoutMkLst>
        </pc:sldLayoutChg>
        <pc:sldLayoutChg chg="mod">
          <pc:chgData name="فتحيه القحطاني" userId="S::t368906@asrg.moe.gov.sa::4929135b-f290-4bf0-98c7-0358bfd5b189" providerId="AD" clId="Web-{BCCA2758-6CAF-58C9-901E-28D790332E5B}" dt="2020-11-28T22:14:13.378" v="36"/>
          <pc:sldLayoutMkLst>
            <pc:docMk/>
            <pc:sldMasterMk cId="3066021371" sldId="2147483648"/>
            <pc:sldLayoutMk cId="2277183714" sldId="2147483659"/>
          </pc:sldLayoutMkLst>
        </pc:sldLayoutChg>
      </pc:sldMasterChg>
    </pc:docChg>
  </pc:docChgLst>
  <pc:docChgLst>
    <pc:chgData name="فتحيه القحطاني" userId="S::t368906@asrg.moe.gov.sa::4929135b-f290-4bf0-98c7-0358bfd5b189" providerId="AD" clId="Web-{4355E14E-CA6B-352E-992D-9D07521BE78D}"/>
    <pc:docChg chg="modSld addMainMaster delMainMaster">
      <pc:chgData name="فتحيه القحطاني" userId="S::t368906@asrg.moe.gov.sa::4929135b-f290-4bf0-98c7-0358bfd5b189" providerId="AD" clId="Web-{4355E14E-CA6B-352E-992D-9D07521BE78D}" dt="2020-11-28T22:04:11.342" v="42" actId="20577"/>
      <pc:docMkLst>
        <pc:docMk/>
      </pc:docMkLst>
      <pc:sldChg chg="modSp mod modClrScheme chgLayout">
        <pc:chgData name="فتحيه القحطاني" userId="S::t368906@asrg.moe.gov.sa::4929135b-f290-4bf0-98c7-0358bfd5b189" providerId="AD" clId="Web-{4355E14E-CA6B-352E-992D-9D07521BE78D}" dt="2020-11-28T22:00:28.855" v="11"/>
        <pc:sldMkLst>
          <pc:docMk/>
          <pc:sldMk cId="1761445549" sldId="256"/>
        </pc:sldMkLst>
        <pc:spChg chg="mod ord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761445549" sldId="256"/>
            <ac:spMk id="2" creationId="{50DF153D-B766-304E-B824-D959FB9E13C0}"/>
          </ac:spMkLst>
        </pc:spChg>
      </pc:sldChg>
      <pc:sldChg chg="modSp mod modClrScheme chgLayout">
        <pc:chgData name="فتحيه القحطاني" userId="S::t368906@asrg.moe.gov.sa::4929135b-f290-4bf0-98c7-0358bfd5b189" providerId="AD" clId="Web-{4355E14E-CA6B-352E-992D-9D07521BE78D}" dt="2020-11-28T22:00:28.855" v="11"/>
        <pc:sldMkLst>
          <pc:docMk/>
          <pc:sldMk cId="3234923738" sldId="257"/>
        </pc:sldMkLst>
        <pc:spChg chg="mod ord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3234923738" sldId="257"/>
            <ac:spMk id="2" creationId="{C14E7EE3-E06B-D645-A859-48F0C9D5FD1A}"/>
          </ac:spMkLst>
        </pc:spChg>
      </pc:sldChg>
      <pc:sldChg chg="addSp delSp modSp mod setBg modClrScheme chgLayout">
        <pc:chgData name="فتحيه القحطاني" userId="S::t368906@asrg.moe.gov.sa::4929135b-f290-4bf0-98c7-0358bfd5b189" providerId="AD" clId="Web-{4355E14E-CA6B-352E-992D-9D07521BE78D}" dt="2020-11-28T22:04:11.311" v="41"/>
        <pc:sldMkLst>
          <pc:docMk/>
          <pc:sldMk cId="1426023815" sldId="258"/>
        </pc:sldMkLst>
        <pc:spChg chg="mod ord">
          <ac:chgData name="فتحيه القحطاني" userId="S::t368906@asrg.moe.gov.sa::4929135b-f290-4bf0-98c7-0358bfd5b189" providerId="AD" clId="Web-{4355E14E-CA6B-352E-992D-9D07521BE78D}" dt="2020-11-28T22:03:40.982" v="33" actId="20577"/>
          <ac:spMkLst>
            <pc:docMk/>
            <pc:sldMk cId="1426023815" sldId="258"/>
            <ac:spMk id="2" creationId="{EA22CA30-6521-3B4D-909D-4510C13CDE41}"/>
          </ac:spMkLst>
        </pc:spChg>
        <pc:spChg chg="add del mod ord">
          <ac:chgData name="فتحيه القحطاني" userId="S::t368906@asrg.moe.gov.sa::4929135b-f290-4bf0-98c7-0358bfd5b189" providerId="AD" clId="Web-{4355E14E-CA6B-352E-992D-9D07521BE78D}" dt="2020-11-28T22:04:11.311" v="41"/>
          <ac:spMkLst>
            <pc:docMk/>
            <pc:sldMk cId="1426023815" sldId="258"/>
            <ac:spMk id="3" creationId="{BD92E555-1274-A842-BED4-A0DFDB441B1D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1:59:22.901" v="3"/>
          <ac:spMkLst>
            <pc:docMk/>
            <pc:sldMk cId="1426023815" sldId="258"/>
            <ac:spMk id="7" creationId="{DAAE4CDD-124C-4DCF-9584-B6033B545DD5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1:59:22.901" v="3"/>
          <ac:spMkLst>
            <pc:docMk/>
            <pc:sldMk cId="1426023815" sldId="258"/>
            <ac:spMk id="8" creationId="{907EF6B7-1338-4443-8C46-6A318D952DFD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1:59:22.901" v="3"/>
          <ac:spMkLst>
            <pc:docMk/>
            <pc:sldMk cId="1426023815" sldId="258"/>
            <ac:spMk id="11" creationId="{081E4A58-353D-44AE-B2FC-2A74E2E400F7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1:59:21.260" v="2"/>
          <ac:spMkLst>
            <pc:docMk/>
            <pc:sldMk cId="1426023815" sldId="258"/>
            <ac:spMk id="17" creationId="{3A5B4632-C963-4296-86F0-79AA9EA5AE98}"/>
          </ac:spMkLst>
        </pc:spChg>
        <pc:graphicFrameChg chg="add del">
          <ac:chgData name="فتحيه القحطاني" userId="S::t368906@asrg.moe.gov.sa::4929135b-f290-4bf0-98c7-0358bfd5b189" providerId="AD" clId="Web-{4355E14E-CA6B-352E-992D-9D07521BE78D}" dt="2020-11-28T21:59:21.260" v="2"/>
          <ac:graphicFrameMkLst>
            <pc:docMk/>
            <pc:sldMk cId="1426023815" sldId="258"/>
            <ac:graphicFrameMk id="13" creationId="{D89248BA-B3D1-4629-9C5E-E6BB22954FC8}"/>
          </ac:graphicFrameMkLst>
        </pc:graphicFrameChg>
        <pc:graphicFrameChg chg="add del mod modGraphic">
          <ac:chgData name="فتحيه القحطاني" userId="S::t368906@asrg.moe.gov.sa::4929135b-f290-4bf0-98c7-0358bfd5b189" providerId="AD" clId="Web-{4355E14E-CA6B-352E-992D-9D07521BE78D}" dt="2020-11-28T22:03:49.310" v="36"/>
          <ac:graphicFrameMkLst>
            <pc:docMk/>
            <pc:sldMk cId="1426023815" sldId="258"/>
            <ac:graphicFrameMk id="15" creationId="{75856762-DC09-471C-A365-631804BEEA57}"/>
          </ac:graphicFrameMkLst>
        </pc:graphicFrameChg>
      </pc:sldChg>
      <pc:sldChg chg="modSp mod modClrScheme chgLayout">
        <pc:chgData name="فتحيه القحطاني" userId="S::t368906@asrg.moe.gov.sa::4929135b-f290-4bf0-98c7-0358bfd5b189" providerId="AD" clId="Web-{4355E14E-CA6B-352E-992D-9D07521BE78D}" dt="2020-11-28T22:00:28.855" v="11"/>
        <pc:sldMkLst>
          <pc:docMk/>
          <pc:sldMk cId="1250079813" sldId="259"/>
        </pc:sldMkLst>
        <pc:picChg chg="mod ord">
          <ac:chgData name="فتحيه القحطاني" userId="S::t368906@asrg.moe.gov.sa::4929135b-f290-4bf0-98c7-0358bfd5b189" providerId="AD" clId="Web-{4355E14E-CA6B-352E-992D-9D07521BE78D}" dt="2020-11-28T22:00:28.855" v="11"/>
          <ac:picMkLst>
            <pc:docMk/>
            <pc:sldMk cId="1250079813" sldId="259"/>
            <ac:picMk id="4" creationId="{7B4705BD-19E2-8144-A921-E6520B367FCC}"/>
          </ac:picMkLst>
        </pc:picChg>
      </pc:sldChg>
      <pc:sldChg chg="addSp delSp modSp mod modClrScheme delDesignElem chgLayout">
        <pc:chgData name="فتحيه القحطاني" userId="S::t368906@asrg.moe.gov.sa::4929135b-f290-4bf0-98c7-0358bfd5b189" providerId="AD" clId="Web-{4355E14E-CA6B-352E-992D-9D07521BE78D}" dt="2020-11-28T22:00:28.855" v="11"/>
        <pc:sldMkLst>
          <pc:docMk/>
          <pc:sldMk cId="663249214" sldId="260"/>
        </pc:sldMkLst>
        <pc:spChg chg="mod ord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663249214" sldId="260"/>
            <ac:spMk id="10" creationId="{3AEF9075-DF55-4AE4-A2DE-B08846C52161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663249214" sldId="260"/>
            <ac:spMk id="24" creationId="{0550F5B9-399F-4FAD-AE6C-ED65F9A43A74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663249214" sldId="260"/>
            <ac:spMk id="26" creationId="{C062E60F-5CD4-4268-8359-8076634680E5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663249214" sldId="260"/>
            <ac:spMk id="28" creationId="{BB341EC3-1810-4D33-BA3F-E2D0AA0ECFB6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663249214" sldId="260"/>
            <ac:spMk id="30" creationId="{10127CDE-2B99-47A8-BB3C-7D17519105E0}"/>
          </ac:spMkLst>
        </pc:spChg>
      </pc:sldChg>
      <pc:sldChg chg="addSp delSp modSp mod modClrScheme delDesignElem chgLayout">
        <pc:chgData name="فتحيه القحطاني" userId="S::t368906@asrg.moe.gov.sa::4929135b-f290-4bf0-98c7-0358bfd5b189" providerId="AD" clId="Web-{4355E14E-CA6B-352E-992D-9D07521BE78D}" dt="2020-11-28T22:00:28.855" v="11"/>
        <pc:sldMkLst>
          <pc:docMk/>
          <pc:sldMk cId="1404146853" sldId="261"/>
        </pc:sldMkLst>
        <pc:spChg chg="mod ord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404146853" sldId="261"/>
            <ac:spMk id="10" creationId="{D507A69D-EFFE-475E-BA58-9DFE29D585E9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404146853" sldId="261"/>
            <ac:spMk id="13" creationId="{385E1BDC-A9B0-4A87-82E3-F3187F69A802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404146853" sldId="261"/>
            <ac:spMk id="16" creationId="{0990C621-3B8B-4820-8328-D47EF7CE823C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404146853" sldId="261"/>
            <ac:spMk id="18" creationId="{C1A2385B-1D2A-4E17-84FA-6CB7F0AAE473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404146853" sldId="261"/>
            <ac:spMk id="21" creationId="{5E791F2F-79DB-4CC0-9FA1-001E3E91E8B7}"/>
          </ac:spMkLst>
        </pc:spChg>
      </pc:sldChg>
      <pc:sldChg chg="addSp delSp modSp mod modClrScheme delDesignElem chgLayout">
        <pc:chgData name="فتحيه القحطاني" userId="S::t368906@asrg.moe.gov.sa::4929135b-f290-4bf0-98c7-0358bfd5b189" providerId="AD" clId="Web-{4355E14E-CA6B-352E-992D-9D07521BE78D}" dt="2020-11-28T22:00:28.855" v="11"/>
        <pc:sldMkLst>
          <pc:docMk/>
          <pc:sldMk cId="1657302330" sldId="262"/>
        </pc:sldMkLst>
        <pc:spChg chg="mod ord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657302330" sldId="262"/>
            <ac:spMk id="10" creationId="{5F3F6AB0-ED14-4C00-B119-35734F498F1D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657302330" sldId="262"/>
            <ac:spMk id="13" creationId="{614141FC-8189-47F8-821A-FC9A4E91E039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657302330" sldId="262"/>
            <ac:spMk id="15" creationId="{C062E60F-5CD4-4268-8359-8076634680E5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657302330" sldId="262"/>
            <ac:spMk id="17" creationId="{BB341EC3-1810-4D33-BA3F-E2D0AA0ECFB6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0:28.855" v="11"/>
          <ac:spMkLst>
            <pc:docMk/>
            <pc:sldMk cId="1657302330" sldId="262"/>
            <ac:spMk id="19" creationId="{10127CDE-2B99-47A8-BB3C-7D17519105E0}"/>
          </ac:spMkLst>
        </pc:spChg>
      </pc:sldChg>
      <pc:sldChg chg="addSp delSp modSp mod setBg modClrScheme delDesignElem chgLayout">
        <pc:chgData name="فتحيه القحطاني" userId="S::t368906@asrg.moe.gov.sa::4929135b-f290-4bf0-98c7-0358bfd5b189" providerId="AD" clId="Web-{4355E14E-CA6B-352E-992D-9D07521BE78D}" dt="2020-11-28T22:01:37.496" v="16"/>
        <pc:sldMkLst>
          <pc:docMk/>
          <pc:sldMk cId="3999481352" sldId="263"/>
        </pc:sldMkLst>
        <pc:spChg chg="mod ord">
          <ac:chgData name="فتحيه القحطاني" userId="S::t368906@asrg.moe.gov.sa::4929135b-f290-4bf0-98c7-0358bfd5b189" providerId="AD" clId="Web-{4355E14E-CA6B-352E-992D-9D07521BE78D}" dt="2020-11-28T22:01:37.496" v="16"/>
          <ac:spMkLst>
            <pc:docMk/>
            <pc:sldMk cId="3999481352" sldId="263"/>
            <ac:spMk id="2" creationId="{755D5010-6230-4FE6-B071-E1979CE91002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37.496" v="16"/>
          <ac:spMkLst>
            <pc:docMk/>
            <pc:sldMk cId="3999481352" sldId="263"/>
            <ac:spMk id="7" creationId="{1ACA2EA0-FFD3-42EC-9406-B595015ED96E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37.496" v="16"/>
          <ac:spMkLst>
            <pc:docMk/>
            <pc:sldMk cId="3999481352" sldId="263"/>
            <ac:spMk id="9" creationId="{D5288BCE-665C-472A-8C43-664BCFA31E43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37.496" v="16"/>
          <ac:spMkLst>
            <pc:docMk/>
            <pc:sldMk cId="3999481352" sldId="263"/>
            <ac:spMk id="11" creationId="{46C57131-53A7-4C1A-BEA8-25F06A06AD29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24.715" v="14"/>
          <ac:spMkLst>
            <pc:docMk/>
            <pc:sldMk cId="3999481352" sldId="263"/>
            <ac:spMk id="13" creationId="{4913D8DA-B72B-46FB-9E5D-656A0EB0A476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24.715" v="14"/>
          <ac:spMkLst>
            <pc:docMk/>
            <pc:sldMk cId="3999481352" sldId="263"/>
            <ac:spMk id="14" creationId="{63CDDC8E-3FD0-4545-A664-7661835B4586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37.496" v="16"/>
          <ac:spMkLst>
            <pc:docMk/>
            <pc:sldMk cId="3999481352" sldId="263"/>
            <ac:spMk id="17" creationId="{4913D8DA-B72B-46FB-9E5D-656A0EB0A476}"/>
          </ac:spMkLst>
        </pc:spChg>
        <pc:spChg chg="add del">
          <ac:chgData name="فتحيه القحطاني" userId="S::t368906@asrg.moe.gov.sa::4929135b-f290-4bf0-98c7-0358bfd5b189" providerId="AD" clId="Web-{4355E14E-CA6B-352E-992D-9D07521BE78D}" dt="2020-11-28T22:01:37.496" v="16"/>
          <ac:spMkLst>
            <pc:docMk/>
            <pc:sldMk cId="3999481352" sldId="263"/>
            <ac:spMk id="19" creationId="{63CDDC8E-3FD0-4545-A664-7661835B4586}"/>
          </ac:spMkLst>
        </pc:spChg>
        <pc:picChg chg="add del">
          <ac:chgData name="فتحيه القحطاني" userId="S::t368906@asrg.moe.gov.sa::4929135b-f290-4bf0-98c7-0358bfd5b189" providerId="AD" clId="Web-{4355E14E-CA6B-352E-992D-9D07521BE78D}" dt="2020-11-28T22:01:24.715" v="14"/>
          <ac:picMkLst>
            <pc:docMk/>
            <pc:sldMk cId="3999481352" sldId="263"/>
            <ac:picMk id="16" creationId="{A7ABC990-D6E1-4D39-815D-A7E034303732}"/>
          </ac:picMkLst>
        </pc:picChg>
        <pc:picChg chg="add del">
          <ac:chgData name="فتحيه القحطاني" userId="S::t368906@asrg.moe.gov.sa::4929135b-f290-4bf0-98c7-0358bfd5b189" providerId="AD" clId="Web-{4355E14E-CA6B-352E-992D-9D07521BE78D}" dt="2020-11-28T22:01:37.496" v="16"/>
          <ac:picMkLst>
            <pc:docMk/>
            <pc:sldMk cId="3999481352" sldId="263"/>
            <ac:picMk id="21" creationId="{A7ABC990-D6E1-4D39-815D-A7E034303732}"/>
          </ac:picMkLst>
        </pc:picChg>
      </pc:sldChg>
      <pc:sldMasterChg chg="add del addSldLayout delSldLayout">
        <pc:chgData name="فتحيه القحطاني" userId="S::t368906@asrg.moe.gov.sa::4929135b-f290-4bf0-98c7-0358bfd5b189" providerId="AD" clId="Web-{4355E14E-CA6B-352E-992D-9D07521BE78D}" dt="2020-11-28T22:00:28.855" v="11"/>
        <pc:sldMasterMkLst>
          <pc:docMk/>
          <pc:sldMasterMk cId="3066021371" sldId="2147483648"/>
        </pc:sldMasterMkLst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1467075581" sldId="2147483649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883404110" sldId="2147483650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3423457396" sldId="2147483651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3824204988" sldId="2147483652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2926418854" sldId="2147483653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2655118179" sldId="2147483654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566751624" sldId="2147483655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2520309238" sldId="2147483656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4241315351" sldId="2147483657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511201458" sldId="2147483658"/>
          </pc:sldLayoutMkLst>
        </pc:sldLayoutChg>
        <pc:sldLayoutChg chg="add del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066021371" sldId="2147483648"/>
            <pc:sldLayoutMk cId="2277183714" sldId="2147483659"/>
          </pc:sldLayoutMkLst>
        </pc:sldLayoutChg>
      </pc:sldMasterChg>
      <pc:sldMasterChg chg="add del addSldLayout delSldLayout modSldLayout">
        <pc:chgData name="فتحيه القحطاني" userId="S::t368906@asrg.moe.gov.sa::4929135b-f290-4bf0-98c7-0358bfd5b189" providerId="AD" clId="Web-{4355E14E-CA6B-352E-992D-9D07521BE78D}" dt="2020-11-28T22:00:28.855" v="11"/>
        <pc:sldMasterMkLst>
          <pc:docMk/>
          <pc:sldMasterMk cId="3517388654" sldId="2147483660"/>
        </pc:sldMasterMkLst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1005553797" sldId="2147483661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4017616345" sldId="2147483662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3761174168" sldId="2147483663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2978261528" sldId="2147483664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293821242" sldId="2147483665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3217429168" sldId="2147483666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4094454210" sldId="2147483667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4048841225" sldId="2147483668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1373635472" sldId="2147483669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2492942455" sldId="2147483670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8.855" v="11"/>
          <pc:sldLayoutMkLst>
            <pc:docMk/>
            <pc:sldMasterMk cId="3517388654" sldId="2147483660"/>
            <pc:sldLayoutMk cId="3163195493" sldId="2147483671"/>
          </pc:sldLayoutMkLst>
        </pc:sldLayoutChg>
      </pc:sldMasterChg>
      <pc:sldMasterChg chg="add del addSldLayout delSldLayout modSldLayout">
        <pc:chgData name="فتحيه القحطاني" userId="S::t368906@asrg.moe.gov.sa::4929135b-f290-4bf0-98c7-0358bfd5b189" providerId="AD" clId="Web-{4355E14E-CA6B-352E-992D-9D07521BE78D}" dt="2020-11-28T22:00:24.230" v="10"/>
        <pc:sldMasterMkLst>
          <pc:docMk/>
          <pc:sldMasterMk cId="3352187884" sldId="2147483672"/>
        </pc:sldMasterMkLst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831966439" sldId="2147483673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1441668754" sldId="2147483674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639258368" sldId="2147483675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3708390586" sldId="2147483676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2216980278" sldId="2147483677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871590402" sldId="2147483678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267761735" sldId="2147483679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3556982843" sldId="2147483680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1352892624" sldId="2147483681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1173510958" sldId="2147483682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4.230" v="10"/>
          <pc:sldLayoutMkLst>
            <pc:docMk/>
            <pc:sldMasterMk cId="3352187884" sldId="2147483672"/>
            <pc:sldLayoutMk cId="2478544579" sldId="2147483683"/>
          </pc:sldLayoutMkLst>
        </pc:sldLayoutChg>
      </pc:sldMasterChg>
      <pc:sldMasterChg chg="add del addSldLayout delSldLayout modSldLayout">
        <pc:chgData name="فتحيه القحطاني" userId="S::t368906@asrg.moe.gov.sa::4929135b-f290-4bf0-98c7-0358bfd5b189" providerId="AD" clId="Web-{4355E14E-CA6B-352E-992D-9D07521BE78D}" dt="2020-11-28T22:00:20.886" v="9"/>
        <pc:sldMasterMkLst>
          <pc:docMk/>
          <pc:sldMasterMk cId="3987829701" sldId="2147483684"/>
        </pc:sldMasterMkLst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565730697" sldId="2147483685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4155990353" sldId="2147483686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1578738328" sldId="2147483687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882190344" sldId="2147483688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4005985211" sldId="2147483689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1675957902" sldId="2147483690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2156149761" sldId="2147483691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3508566554" sldId="2147483692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914454146" sldId="2147483693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1658745945" sldId="2147483694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20.886" v="9"/>
          <pc:sldLayoutMkLst>
            <pc:docMk/>
            <pc:sldMasterMk cId="3987829701" sldId="2147483684"/>
            <pc:sldLayoutMk cId="3984012972" sldId="2147483695"/>
          </pc:sldLayoutMkLst>
        </pc:sldLayoutChg>
      </pc:sldMasterChg>
      <pc:sldMasterChg chg="add del addSldLayout delSldLayout modSldLayout">
        <pc:chgData name="فتحيه القحطاني" userId="S::t368906@asrg.moe.gov.sa::4929135b-f290-4bf0-98c7-0358bfd5b189" providerId="AD" clId="Web-{4355E14E-CA6B-352E-992D-9D07521BE78D}" dt="2020-11-28T22:00:18.198" v="8"/>
        <pc:sldMasterMkLst>
          <pc:docMk/>
          <pc:sldMasterMk cId="1906672713" sldId="2147483696"/>
        </pc:sldMasterMkLst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4046017012" sldId="2147483697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3101075663" sldId="2147483698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1836813724" sldId="2147483699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363299588" sldId="2147483700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4166075995" sldId="2147483701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3660330156" sldId="2147483702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3251468377" sldId="2147483703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3258412184" sldId="2147483704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298969002" sldId="2147483705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586215774" sldId="2147483706"/>
          </pc:sldLayoutMkLst>
        </pc:sldLayoutChg>
        <pc:sldLayoutChg chg="add del mod replId">
          <pc:chgData name="فتحيه القحطاني" userId="S::t368906@asrg.moe.gov.sa::4929135b-f290-4bf0-98c7-0358bfd5b189" providerId="AD" clId="Web-{4355E14E-CA6B-352E-992D-9D07521BE78D}" dt="2020-11-28T22:00:18.198" v="8"/>
          <pc:sldLayoutMkLst>
            <pc:docMk/>
            <pc:sldMasterMk cId="1906672713" sldId="2147483696"/>
            <pc:sldLayoutMk cId="1843071533" sldId="2147483707"/>
          </pc:sldLayoutMkLst>
        </pc:sldLayoutChg>
      </pc:sldMasterChg>
    </pc:docChg>
  </pc:docChgLst>
  <pc:docChgLst>
    <pc:chgData name="فتحيه القحطاني" userId="4929135b-f290-4bf0-98c7-0358bfd5b189" providerId="ADAL" clId="{F66E4002-D026-E444-94F7-7BB263090C21}"/>
    <pc:docChg chg="undo custSel addSld modSld sldOrd">
      <pc:chgData name="فتحيه القحطاني" userId="4929135b-f290-4bf0-98c7-0358bfd5b189" providerId="ADAL" clId="{F66E4002-D026-E444-94F7-7BB263090C21}" dt="2020-12-03T11:47:19.078" v="1381" actId="20577"/>
      <pc:docMkLst>
        <pc:docMk/>
      </pc:docMkLst>
      <pc:sldChg chg="delSp modSp">
        <pc:chgData name="فتحيه القحطاني" userId="4929135b-f290-4bf0-98c7-0358bfd5b189" providerId="ADAL" clId="{F66E4002-D026-E444-94F7-7BB263090C21}" dt="2020-12-03T11:47:19.078" v="1381" actId="20577"/>
        <pc:sldMkLst>
          <pc:docMk/>
          <pc:sldMk cId="1761445549" sldId="256"/>
        </pc:sldMkLst>
        <pc:spChg chg="mod">
          <ac:chgData name="فتحيه القحطاني" userId="4929135b-f290-4bf0-98c7-0358bfd5b189" providerId="ADAL" clId="{F66E4002-D026-E444-94F7-7BB263090C21}" dt="2020-12-03T11:47:19.078" v="1381" actId="20577"/>
          <ac:spMkLst>
            <pc:docMk/>
            <pc:sldMk cId="1761445549" sldId="256"/>
            <ac:spMk id="2" creationId="{50DF153D-B766-304E-B824-D959FB9E13C0}"/>
          </ac:spMkLst>
        </pc:spChg>
        <pc:spChg chg="del">
          <ac:chgData name="فتحيه القحطاني" userId="4929135b-f290-4bf0-98c7-0358bfd5b189" providerId="ADAL" clId="{F66E4002-D026-E444-94F7-7BB263090C21}" dt="2020-11-28T16:49:05.963" v="127" actId="21"/>
          <ac:spMkLst>
            <pc:docMk/>
            <pc:sldMk cId="1761445549" sldId="256"/>
            <ac:spMk id="3" creationId="{58938AC7-B9F2-B24F-8FD1-8A494CDEEC0A}"/>
          </ac:spMkLst>
        </pc:spChg>
      </pc:sldChg>
      <pc:sldChg chg="delSp modSp new">
        <pc:chgData name="فتحيه القحطاني" userId="4929135b-f290-4bf0-98c7-0358bfd5b189" providerId="ADAL" clId="{F66E4002-D026-E444-94F7-7BB263090C21}" dt="2020-11-30T23:08:43.727" v="720" actId="20577"/>
        <pc:sldMkLst>
          <pc:docMk/>
          <pc:sldMk cId="3234923738" sldId="257"/>
        </pc:sldMkLst>
        <pc:spChg chg="mod">
          <ac:chgData name="فتحيه القحطاني" userId="4929135b-f290-4bf0-98c7-0358bfd5b189" providerId="ADAL" clId="{F66E4002-D026-E444-94F7-7BB263090C21}" dt="2020-11-30T23:08:43.727" v="720" actId="20577"/>
          <ac:spMkLst>
            <pc:docMk/>
            <pc:sldMk cId="3234923738" sldId="257"/>
            <ac:spMk id="2" creationId="{C14E7EE3-E06B-D645-A859-48F0C9D5FD1A}"/>
          </ac:spMkLst>
        </pc:spChg>
        <pc:spChg chg="del">
          <ac:chgData name="فتحيه القحطاني" userId="4929135b-f290-4bf0-98c7-0358bfd5b189" providerId="ADAL" clId="{F66E4002-D026-E444-94F7-7BB263090C21}" dt="2020-11-28T16:50:50.238" v="217" actId="21"/>
          <ac:spMkLst>
            <pc:docMk/>
            <pc:sldMk cId="3234923738" sldId="257"/>
            <ac:spMk id="3" creationId="{8F35B4DD-F0DC-064F-8D3C-D58291F7712A}"/>
          </ac:spMkLst>
        </pc:spChg>
      </pc:sldChg>
      <pc:sldChg chg="modSp new">
        <pc:chgData name="فتحيه القحطاني" userId="4929135b-f290-4bf0-98c7-0358bfd5b189" providerId="ADAL" clId="{F66E4002-D026-E444-94F7-7BB263090C21}" dt="2020-11-29T09:45:48.183" v="324" actId="113"/>
        <pc:sldMkLst>
          <pc:docMk/>
          <pc:sldMk cId="1426023815" sldId="258"/>
        </pc:sldMkLst>
        <pc:graphicFrameChg chg="mod modGraphic">
          <ac:chgData name="فتحيه القحطاني" userId="4929135b-f290-4bf0-98c7-0358bfd5b189" providerId="ADAL" clId="{F66E4002-D026-E444-94F7-7BB263090C21}" dt="2020-11-29T09:45:48.183" v="324" actId="113"/>
          <ac:graphicFrameMkLst>
            <pc:docMk/>
            <pc:sldMk cId="1426023815" sldId="258"/>
            <ac:graphicFrameMk id="16" creationId="{3CB2013E-E922-4DA1-8408-28576E009EF4}"/>
          </ac:graphicFrameMkLst>
        </pc:graphicFrameChg>
      </pc:sldChg>
      <pc:sldChg chg="addSp delSp modSp new">
        <pc:chgData name="فتحيه القحطاني" userId="4929135b-f290-4bf0-98c7-0358bfd5b189" providerId="ADAL" clId="{F66E4002-D026-E444-94F7-7BB263090C21}" dt="2020-11-29T09:44:09.299" v="307" actId="1076"/>
        <pc:sldMkLst>
          <pc:docMk/>
          <pc:sldMk cId="1250079813" sldId="259"/>
        </pc:sldMkLst>
        <pc:spChg chg="del">
          <ac:chgData name="فتحيه القحطاني" userId="4929135b-f290-4bf0-98c7-0358bfd5b189" providerId="ADAL" clId="{F66E4002-D026-E444-94F7-7BB263090C21}" dt="2020-11-28T16:52:59.329" v="259" actId="931"/>
          <ac:spMkLst>
            <pc:docMk/>
            <pc:sldMk cId="1250079813" sldId="259"/>
            <ac:spMk id="3" creationId="{5703A1ED-9E29-CB49-AE04-B070F62365F1}"/>
          </ac:spMkLst>
        </pc:spChg>
        <pc:picChg chg="add mod ord">
          <ac:chgData name="فتحيه القحطاني" userId="4929135b-f290-4bf0-98c7-0358bfd5b189" providerId="ADAL" clId="{F66E4002-D026-E444-94F7-7BB263090C21}" dt="2020-11-29T09:44:09.299" v="307" actId="1076"/>
          <ac:picMkLst>
            <pc:docMk/>
            <pc:sldMk cId="1250079813" sldId="259"/>
            <ac:picMk id="4" creationId="{7B4705BD-19E2-8144-A921-E6520B367FCC}"/>
          </ac:picMkLst>
        </pc:picChg>
      </pc:sldChg>
      <pc:sldChg chg="addSp delSp modSp">
        <pc:chgData name="فتحيه القحطاني" userId="4929135b-f290-4bf0-98c7-0358bfd5b189" providerId="ADAL" clId="{F66E4002-D026-E444-94F7-7BB263090C21}" dt="2020-11-28T23:29:18.720" v="281" actId="1076"/>
        <pc:sldMkLst>
          <pc:docMk/>
          <pc:sldMk cId="2798623028" sldId="264"/>
        </pc:sldMkLst>
        <pc:spChg chg="del">
          <ac:chgData name="فتحيه القحطاني" userId="4929135b-f290-4bf0-98c7-0358bfd5b189" providerId="ADAL" clId="{F66E4002-D026-E444-94F7-7BB263090C21}" dt="2020-11-28T23:28:31.120" v="276" actId="21"/>
          <ac:spMkLst>
            <pc:docMk/>
            <pc:sldMk cId="2798623028" sldId="264"/>
            <ac:spMk id="4" creationId="{B78C26E4-1C40-44B5-B7F9-C5402A394A9A}"/>
          </ac:spMkLst>
        </pc:spChg>
        <pc:picChg chg="add mod">
          <ac:chgData name="فتحيه القحطاني" userId="4929135b-f290-4bf0-98c7-0358bfd5b189" providerId="ADAL" clId="{F66E4002-D026-E444-94F7-7BB263090C21}" dt="2020-11-28T23:29:18.720" v="281" actId="1076"/>
          <ac:picMkLst>
            <pc:docMk/>
            <pc:sldMk cId="2798623028" sldId="264"/>
            <ac:picMk id="2" creationId="{2A3EFFF1-8E35-A640-971A-2C2712810746}"/>
          </ac:picMkLst>
        </pc:picChg>
        <pc:picChg chg="add mod">
          <ac:chgData name="فتحيه القحطاني" userId="4929135b-f290-4bf0-98c7-0358bfd5b189" providerId="ADAL" clId="{F66E4002-D026-E444-94F7-7BB263090C21}" dt="2020-11-28T23:29:12.250" v="280" actId="14100"/>
          <ac:picMkLst>
            <pc:docMk/>
            <pc:sldMk cId="2798623028" sldId="264"/>
            <ac:picMk id="3" creationId="{AC235F4E-55DE-5642-88AE-E1463EC9DF77}"/>
          </ac:picMkLst>
        </pc:picChg>
      </pc:sldChg>
      <pc:sldChg chg="addSp delSp modSp">
        <pc:chgData name="فتحيه القحطاني" userId="4929135b-f290-4bf0-98c7-0358bfd5b189" providerId="ADAL" clId="{F66E4002-D026-E444-94F7-7BB263090C21}" dt="2020-12-01T20:45:32.791" v="1379"/>
        <pc:sldMkLst>
          <pc:docMk/>
          <pc:sldMk cId="1225379976" sldId="265"/>
        </pc:sldMkLst>
        <pc:spChg chg="mod">
          <ac:chgData name="فتحيه القحطاني" userId="4929135b-f290-4bf0-98c7-0358bfd5b189" providerId="ADAL" clId="{F66E4002-D026-E444-94F7-7BB263090C21}" dt="2020-11-29T11:37:47.332" v="698" actId="1076"/>
          <ac:spMkLst>
            <pc:docMk/>
            <pc:sldMk cId="1225379976" sldId="265"/>
            <ac:spMk id="2" creationId="{DD47C353-299A-4E3F-94D8-4B7213B89EE8}"/>
          </ac:spMkLst>
        </pc:spChg>
        <pc:spChg chg="del">
          <ac:chgData name="فتحيه القحطاني" userId="4929135b-f290-4bf0-98c7-0358bfd5b189" providerId="ADAL" clId="{F66E4002-D026-E444-94F7-7BB263090C21}" dt="2020-11-29T11:31:27.041" v="433" actId="21"/>
          <ac:spMkLst>
            <pc:docMk/>
            <pc:sldMk cId="1225379976" sldId="265"/>
            <ac:spMk id="3" creationId="{D7EF48DE-5A04-4D83-8034-319161621FD0}"/>
          </ac:spMkLst>
        </pc:spChg>
        <pc:spChg chg="add del mod">
          <ac:chgData name="فتحيه القحطاني" userId="4929135b-f290-4bf0-98c7-0358bfd5b189" providerId="ADAL" clId="{F66E4002-D026-E444-94F7-7BB263090C21}" dt="2020-12-01T20:45:32.791" v="1379"/>
          <ac:spMkLst>
            <pc:docMk/>
            <pc:sldMk cId="1225379976" sldId="265"/>
            <ac:spMk id="5" creationId="{0B797496-E8C5-FE49-B413-B09EF7B076BC}"/>
          </ac:spMkLst>
        </pc:spChg>
      </pc:sldChg>
      <pc:sldChg chg="addSp delSp modSp">
        <pc:chgData name="فتحيه القحطاني" userId="4929135b-f290-4bf0-98c7-0358bfd5b189" providerId="ADAL" clId="{F66E4002-D026-E444-94F7-7BB263090C21}" dt="2020-11-29T09:43:58.514" v="304" actId="1076"/>
        <pc:sldMkLst>
          <pc:docMk/>
          <pc:sldMk cId="2927897074" sldId="267"/>
        </pc:sldMkLst>
        <pc:spChg chg="del">
          <ac:chgData name="فتحيه القحطاني" userId="4929135b-f290-4bf0-98c7-0358bfd5b189" providerId="ADAL" clId="{F66E4002-D026-E444-94F7-7BB263090C21}" dt="2020-11-28T23:27:27.263" v="262" actId="21"/>
          <ac:spMkLst>
            <pc:docMk/>
            <pc:sldMk cId="2927897074" sldId="267"/>
            <ac:spMk id="2" creationId="{EA22CA30-6521-3B4D-909D-4510C13CDE41}"/>
          </ac:spMkLst>
        </pc:spChg>
        <pc:spChg chg="del">
          <ac:chgData name="فتحيه القحطاني" userId="4929135b-f290-4bf0-98c7-0358bfd5b189" providerId="ADAL" clId="{F66E4002-D026-E444-94F7-7BB263090C21}" dt="2020-11-28T23:27:23.926" v="261" actId="931"/>
          <ac:spMkLst>
            <pc:docMk/>
            <pc:sldMk cId="2927897074" sldId="267"/>
            <ac:spMk id="8" creationId="{4C181379-ED5B-447D-8C6E-427768D9A299}"/>
          </ac:spMkLst>
        </pc:spChg>
        <pc:picChg chg="add mod ord">
          <ac:chgData name="فتحيه القحطاني" userId="4929135b-f290-4bf0-98c7-0358bfd5b189" providerId="ADAL" clId="{F66E4002-D026-E444-94F7-7BB263090C21}" dt="2020-11-29T09:43:58.514" v="304" actId="1076"/>
          <ac:picMkLst>
            <pc:docMk/>
            <pc:sldMk cId="2927897074" sldId="267"/>
            <ac:picMk id="3" creationId="{FFD7E9B0-5061-9C4A-87B6-BEF8050B2A7D}"/>
          </ac:picMkLst>
        </pc:picChg>
      </pc:sldChg>
      <pc:sldChg chg="modSp">
        <pc:chgData name="فتحيه القحطاني" userId="4929135b-f290-4bf0-98c7-0358bfd5b189" providerId="ADAL" clId="{F66E4002-D026-E444-94F7-7BB263090C21}" dt="2020-11-29T09:43:25.637" v="296" actId="1076"/>
        <pc:sldMkLst>
          <pc:docMk/>
          <pc:sldMk cId="1609321298" sldId="269"/>
        </pc:sldMkLst>
        <pc:picChg chg="mod">
          <ac:chgData name="فتحيه القحطاني" userId="4929135b-f290-4bf0-98c7-0358bfd5b189" providerId="ADAL" clId="{F66E4002-D026-E444-94F7-7BB263090C21}" dt="2020-11-29T09:43:22.919" v="295" actId="1076"/>
          <ac:picMkLst>
            <pc:docMk/>
            <pc:sldMk cId="1609321298" sldId="269"/>
            <ac:picMk id="2" creationId="{6599C9C5-DDC4-40DD-B751-5C5CCC8F127B}"/>
          </ac:picMkLst>
        </pc:picChg>
        <pc:picChg chg="mod">
          <ac:chgData name="فتحيه القحطاني" userId="4929135b-f290-4bf0-98c7-0358bfd5b189" providerId="ADAL" clId="{F66E4002-D026-E444-94F7-7BB263090C21}" dt="2020-11-29T09:43:25.637" v="296" actId="1076"/>
          <ac:picMkLst>
            <pc:docMk/>
            <pc:sldMk cId="1609321298" sldId="269"/>
            <ac:picMk id="3" creationId="{DEE9CCED-4814-486A-9666-362A7038004F}"/>
          </ac:picMkLst>
        </pc:picChg>
      </pc:sldChg>
      <pc:sldChg chg="addSp modSp ord">
        <pc:chgData name="فتحيه القحطاني" userId="4929135b-f290-4bf0-98c7-0358bfd5b189" providerId="ADAL" clId="{F66E4002-D026-E444-94F7-7BB263090C21}" dt="2020-11-29T09:43:39.913" v="300" actId="1076"/>
        <pc:sldMkLst>
          <pc:docMk/>
          <pc:sldMk cId="2968983646" sldId="270"/>
        </pc:sldMkLst>
        <pc:picChg chg="add mod">
          <ac:chgData name="فتحيه القحطاني" userId="4929135b-f290-4bf0-98c7-0358bfd5b189" providerId="ADAL" clId="{F66E4002-D026-E444-94F7-7BB263090C21}" dt="2020-11-29T09:43:39.913" v="300" actId="1076"/>
          <ac:picMkLst>
            <pc:docMk/>
            <pc:sldMk cId="2968983646" sldId="270"/>
            <ac:picMk id="2" creationId="{627DBC1A-EEE8-2149-BEEB-620AE8661684}"/>
          </ac:picMkLst>
        </pc:picChg>
      </pc:sldChg>
      <pc:sldChg chg="addSp delSp modSp new ord">
        <pc:chgData name="فتحيه القحطاني" userId="4929135b-f290-4bf0-98c7-0358bfd5b189" providerId="ADAL" clId="{F66E4002-D026-E444-94F7-7BB263090C21}" dt="2020-11-29T09:42:01.515" v="291" actId="14100"/>
        <pc:sldMkLst>
          <pc:docMk/>
          <pc:sldMk cId="769375272" sldId="271"/>
        </pc:sldMkLst>
        <pc:spChg chg="del">
          <ac:chgData name="فتحيه القحطاني" userId="4929135b-f290-4bf0-98c7-0358bfd5b189" providerId="ADAL" clId="{F66E4002-D026-E444-94F7-7BB263090C21}" dt="2020-11-29T09:41:44.553" v="284" actId="931"/>
          <ac:spMkLst>
            <pc:docMk/>
            <pc:sldMk cId="769375272" sldId="271"/>
            <ac:spMk id="3" creationId="{0A1FE370-76EC-8C41-8747-919564430EC7}"/>
          </ac:spMkLst>
        </pc:spChg>
        <pc:picChg chg="add mod ord">
          <ac:chgData name="فتحيه القحطاني" userId="4929135b-f290-4bf0-98c7-0358bfd5b189" providerId="ADAL" clId="{F66E4002-D026-E444-94F7-7BB263090C21}" dt="2020-11-29T09:42:01.515" v="291" actId="14100"/>
          <ac:picMkLst>
            <pc:docMk/>
            <pc:sldMk cId="769375272" sldId="271"/>
            <ac:picMk id="4" creationId="{594D7C36-778C-EE43-BD2A-2D737D201B37}"/>
          </ac:picMkLst>
        </pc:picChg>
      </pc:sldChg>
      <pc:sldChg chg="addSp delSp modSp new">
        <pc:chgData name="فتحيه القحطاني" userId="4929135b-f290-4bf0-98c7-0358bfd5b189" providerId="ADAL" clId="{F66E4002-D026-E444-94F7-7BB263090C21}" dt="2020-11-30T23:13:47.979" v="722" actId="931"/>
        <pc:sldMkLst>
          <pc:docMk/>
          <pc:sldMk cId="324294670" sldId="272"/>
        </pc:sldMkLst>
        <pc:spChg chg="del">
          <ac:chgData name="فتحيه القحطاني" userId="4929135b-f290-4bf0-98c7-0358bfd5b189" providerId="ADAL" clId="{F66E4002-D026-E444-94F7-7BB263090C21}" dt="2020-11-30T23:13:47.979" v="722" actId="931"/>
          <ac:spMkLst>
            <pc:docMk/>
            <pc:sldMk cId="324294670" sldId="272"/>
            <ac:spMk id="3" creationId="{E70891EF-103C-0045-813D-FB6EE0AF3092}"/>
          </ac:spMkLst>
        </pc:spChg>
        <pc:picChg chg="add mod ord">
          <ac:chgData name="فتحيه القحطاني" userId="4929135b-f290-4bf0-98c7-0358bfd5b189" providerId="ADAL" clId="{F66E4002-D026-E444-94F7-7BB263090C21}" dt="2020-11-30T23:13:47.979" v="722" actId="931"/>
          <ac:picMkLst>
            <pc:docMk/>
            <pc:sldMk cId="324294670" sldId="272"/>
            <ac:picMk id="4" creationId="{90C5E6A5-678A-4B4B-AF89-30E8D8DD7D13}"/>
          </ac:picMkLst>
        </pc:picChg>
      </pc:sldChg>
      <pc:sldChg chg="addSp delSp modSp new">
        <pc:chgData name="فتحيه القحطاني" userId="4929135b-f290-4bf0-98c7-0358bfd5b189" providerId="ADAL" clId="{F66E4002-D026-E444-94F7-7BB263090C21}" dt="2020-11-30T23:13:54.786" v="724" actId="931"/>
        <pc:sldMkLst>
          <pc:docMk/>
          <pc:sldMk cId="1539068581" sldId="273"/>
        </pc:sldMkLst>
        <pc:spChg chg="del">
          <ac:chgData name="فتحيه القحطاني" userId="4929135b-f290-4bf0-98c7-0358bfd5b189" providerId="ADAL" clId="{F66E4002-D026-E444-94F7-7BB263090C21}" dt="2020-11-30T23:13:54.786" v="724" actId="931"/>
          <ac:spMkLst>
            <pc:docMk/>
            <pc:sldMk cId="1539068581" sldId="273"/>
            <ac:spMk id="3" creationId="{3F4FE1D5-68DA-C14D-B9D1-01B899879074}"/>
          </ac:spMkLst>
        </pc:spChg>
        <pc:picChg chg="add mod ord">
          <ac:chgData name="فتحيه القحطاني" userId="4929135b-f290-4bf0-98c7-0358bfd5b189" providerId="ADAL" clId="{F66E4002-D026-E444-94F7-7BB263090C21}" dt="2020-11-30T23:13:54.786" v="724" actId="931"/>
          <ac:picMkLst>
            <pc:docMk/>
            <pc:sldMk cId="1539068581" sldId="273"/>
            <ac:picMk id="4" creationId="{9B99112C-4A00-A542-AFB8-C62A89FACE21}"/>
          </ac:picMkLst>
        </pc:picChg>
      </pc:sldChg>
      <pc:sldChg chg="addSp delSp modSp new">
        <pc:chgData name="فتحيه القحطاني" userId="4929135b-f290-4bf0-98c7-0358bfd5b189" providerId="ADAL" clId="{F66E4002-D026-E444-94F7-7BB263090C21}" dt="2020-11-30T23:16:09.661" v="730" actId="931"/>
        <pc:sldMkLst>
          <pc:docMk/>
          <pc:sldMk cId="3029159487" sldId="274"/>
        </pc:sldMkLst>
        <pc:spChg chg="del">
          <ac:chgData name="فتحيه القحطاني" userId="4929135b-f290-4bf0-98c7-0358bfd5b189" providerId="ADAL" clId="{F66E4002-D026-E444-94F7-7BB263090C21}" dt="2020-11-30T23:14:03.537" v="726" actId="931"/>
          <ac:spMkLst>
            <pc:docMk/>
            <pc:sldMk cId="3029159487" sldId="274"/>
            <ac:spMk id="3" creationId="{0290FD86-44A2-0F48-A599-EE0394F8B0CD}"/>
          </ac:spMkLst>
        </pc:spChg>
        <pc:picChg chg="add mod ord">
          <ac:chgData name="فتحيه القحطاني" userId="4929135b-f290-4bf0-98c7-0358bfd5b189" providerId="ADAL" clId="{F66E4002-D026-E444-94F7-7BB263090C21}" dt="2020-11-30T23:14:05.253" v="727" actId="1076"/>
          <ac:picMkLst>
            <pc:docMk/>
            <pc:sldMk cId="3029159487" sldId="274"/>
            <ac:picMk id="4" creationId="{55286EBD-D3DE-AC47-B85E-91CD74F877D8}"/>
          </ac:picMkLst>
        </pc:picChg>
        <pc:picChg chg="add">
          <ac:chgData name="فتحيه القحطاني" userId="4929135b-f290-4bf0-98c7-0358bfd5b189" providerId="ADAL" clId="{F66E4002-D026-E444-94F7-7BB263090C21}" dt="2020-11-30T23:16:09.661" v="730" actId="931"/>
          <ac:picMkLst>
            <pc:docMk/>
            <pc:sldMk cId="3029159487" sldId="274"/>
            <ac:picMk id="5" creationId="{7E4D5154-C0FC-0343-8BB8-EFD99CE22C9A}"/>
          </ac:picMkLst>
        </pc:picChg>
      </pc:sldChg>
      <pc:sldChg chg="addSp delSp modSp new">
        <pc:chgData name="فتحيه القحطاني" userId="4929135b-f290-4bf0-98c7-0358bfd5b189" providerId="ADAL" clId="{F66E4002-D026-E444-94F7-7BB263090C21}" dt="2020-11-30T23:14:24.317" v="729" actId="931"/>
        <pc:sldMkLst>
          <pc:docMk/>
          <pc:sldMk cId="990742733" sldId="275"/>
        </pc:sldMkLst>
        <pc:spChg chg="del">
          <ac:chgData name="فتحيه القحطاني" userId="4929135b-f290-4bf0-98c7-0358bfd5b189" providerId="ADAL" clId="{F66E4002-D026-E444-94F7-7BB263090C21}" dt="2020-11-30T23:14:24.317" v="729" actId="931"/>
          <ac:spMkLst>
            <pc:docMk/>
            <pc:sldMk cId="990742733" sldId="275"/>
            <ac:spMk id="3" creationId="{C7639E77-258B-794D-B005-5A06CE11E474}"/>
          </ac:spMkLst>
        </pc:spChg>
        <pc:picChg chg="add mod ord">
          <ac:chgData name="فتحيه القحطاني" userId="4929135b-f290-4bf0-98c7-0358bfd5b189" providerId="ADAL" clId="{F66E4002-D026-E444-94F7-7BB263090C21}" dt="2020-11-30T23:14:24.317" v="729" actId="931"/>
          <ac:picMkLst>
            <pc:docMk/>
            <pc:sldMk cId="990742733" sldId="275"/>
            <ac:picMk id="4" creationId="{323D56C9-5D19-BC46-B750-B9955CA24056}"/>
          </ac:picMkLst>
        </pc:picChg>
      </pc:sldChg>
      <pc:sldChg chg="modSp new">
        <pc:chgData name="فتحيه القحطاني" userId="4929135b-f290-4bf0-98c7-0358bfd5b189" providerId="ADAL" clId="{F66E4002-D026-E444-94F7-7BB263090C21}" dt="2020-11-30T23:19:25.903" v="952" actId="20577"/>
        <pc:sldMkLst>
          <pc:docMk/>
          <pc:sldMk cId="1603100457" sldId="276"/>
        </pc:sldMkLst>
        <pc:spChg chg="mod">
          <ac:chgData name="فتحيه القحطاني" userId="4929135b-f290-4bf0-98c7-0358bfd5b189" providerId="ADAL" clId="{F66E4002-D026-E444-94F7-7BB263090C21}" dt="2020-11-30T23:19:25.903" v="952" actId="20577"/>
          <ac:spMkLst>
            <pc:docMk/>
            <pc:sldMk cId="1603100457" sldId="276"/>
            <ac:spMk id="2" creationId="{7F1F1CEF-F9DE-BD40-826E-B4B534D5BA26}"/>
          </ac:spMkLst>
        </pc:spChg>
        <pc:spChg chg="mod">
          <ac:chgData name="فتحيه القحطاني" userId="4929135b-f290-4bf0-98c7-0358bfd5b189" providerId="ADAL" clId="{F66E4002-D026-E444-94F7-7BB263090C21}" dt="2020-11-30T23:19:12.346" v="942" actId="20577"/>
          <ac:spMkLst>
            <pc:docMk/>
            <pc:sldMk cId="1603100457" sldId="276"/>
            <ac:spMk id="3" creationId="{DE23C1CF-435E-0E44-9912-3218312C93CF}"/>
          </ac:spMkLst>
        </pc:spChg>
      </pc:sldChg>
      <pc:sldChg chg="modSp new">
        <pc:chgData name="فتحيه القحطاني" userId="4929135b-f290-4bf0-98c7-0358bfd5b189" providerId="ADAL" clId="{F66E4002-D026-E444-94F7-7BB263090C21}" dt="2020-11-30T23:19:42.187" v="960" actId="20577"/>
        <pc:sldMkLst>
          <pc:docMk/>
          <pc:sldMk cId="3107508394" sldId="277"/>
        </pc:sldMkLst>
        <pc:spChg chg="mod">
          <ac:chgData name="فتحيه القحطاني" userId="4929135b-f290-4bf0-98c7-0358bfd5b189" providerId="ADAL" clId="{F66E4002-D026-E444-94F7-7BB263090C21}" dt="2020-11-30T23:17:19.919" v="772" actId="20577"/>
          <ac:spMkLst>
            <pc:docMk/>
            <pc:sldMk cId="3107508394" sldId="277"/>
            <ac:spMk id="2" creationId="{07F91D4C-1676-DD46-990F-9D027B873CE5}"/>
          </ac:spMkLst>
        </pc:spChg>
        <pc:spChg chg="mod">
          <ac:chgData name="فتحيه القحطاني" userId="4929135b-f290-4bf0-98c7-0358bfd5b189" providerId="ADAL" clId="{F66E4002-D026-E444-94F7-7BB263090C21}" dt="2020-11-30T23:19:42.187" v="960" actId="20577"/>
          <ac:spMkLst>
            <pc:docMk/>
            <pc:sldMk cId="3107508394" sldId="277"/>
            <ac:spMk id="3" creationId="{5522EED4-524B-2148-82D6-DC5DB50F5A07}"/>
          </ac:spMkLst>
        </pc:spChg>
      </pc:sldChg>
      <pc:sldChg chg="modSp new">
        <pc:chgData name="فتحيه القحطاني" userId="4929135b-f290-4bf0-98c7-0358bfd5b189" providerId="ADAL" clId="{F66E4002-D026-E444-94F7-7BB263090C21}" dt="2020-11-30T23:27:23.615" v="1332" actId="20577"/>
        <pc:sldMkLst>
          <pc:docMk/>
          <pc:sldMk cId="1583078403" sldId="278"/>
        </pc:sldMkLst>
        <pc:spChg chg="mod">
          <ac:chgData name="فتحيه القحطاني" userId="4929135b-f290-4bf0-98c7-0358bfd5b189" providerId="ADAL" clId="{F66E4002-D026-E444-94F7-7BB263090C21}" dt="2020-11-30T23:26:38.789" v="1284" actId="20577"/>
          <ac:spMkLst>
            <pc:docMk/>
            <pc:sldMk cId="1583078403" sldId="278"/>
            <ac:spMk id="2" creationId="{41FE5130-7BDC-FE4A-BA0C-FBCBF02446B0}"/>
          </ac:spMkLst>
        </pc:spChg>
        <pc:spChg chg="mod">
          <ac:chgData name="فتحيه القحطاني" userId="4929135b-f290-4bf0-98c7-0358bfd5b189" providerId="ADAL" clId="{F66E4002-D026-E444-94F7-7BB263090C21}" dt="2020-11-30T23:27:23.615" v="1332" actId="20577"/>
          <ac:spMkLst>
            <pc:docMk/>
            <pc:sldMk cId="1583078403" sldId="278"/>
            <ac:spMk id="3" creationId="{3F980C7A-662A-AE49-A378-63D0F0E30424}"/>
          </ac:spMkLst>
        </pc:spChg>
      </pc:sldChg>
      <pc:sldChg chg="modSp new">
        <pc:chgData name="فتحيه القحطاني" userId="4929135b-f290-4bf0-98c7-0358bfd5b189" providerId="ADAL" clId="{F66E4002-D026-E444-94F7-7BB263090C21}" dt="2020-11-30T23:25:25.650" v="1227" actId="20577"/>
        <pc:sldMkLst>
          <pc:docMk/>
          <pc:sldMk cId="3103401014" sldId="279"/>
        </pc:sldMkLst>
        <pc:spChg chg="mod">
          <ac:chgData name="فتحيه القحطاني" userId="4929135b-f290-4bf0-98c7-0358bfd5b189" providerId="ADAL" clId="{F66E4002-D026-E444-94F7-7BB263090C21}" dt="2020-11-30T23:24:49.302" v="1194" actId="20577"/>
          <ac:spMkLst>
            <pc:docMk/>
            <pc:sldMk cId="3103401014" sldId="279"/>
            <ac:spMk id="2" creationId="{D036E50D-CBEA-F246-ABBF-44D2ED112C9D}"/>
          </ac:spMkLst>
        </pc:spChg>
        <pc:spChg chg="mod">
          <ac:chgData name="فتحيه القحطاني" userId="4929135b-f290-4bf0-98c7-0358bfd5b189" providerId="ADAL" clId="{F66E4002-D026-E444-94F7-7BB263090C21}" dt="2020-11-30T23:25:25.650" v="1227" actId="20577"/>
          <ac:spMkLst>
            <pc:docMk/>
            <pc:sldMk cId="3103401014" sldId="279"/>
            <ac:spMk id="3" creationId="{0AC1B94B-97B6-C949-B379-A4034950D340}"/>
          </ac:spMkLst>
        </pc:spChg>
      </pc:sldChg>
      <pc:sldChg chg="addSp delSp modSp new">
        <pc:chgData name="فتحيه القحطاني" userId="4929135b-f290-4bf0-98c7-0358bfd5b189" providerId="ADAL" clId="{F66E4002-D026-E444-94F7-7BB263090C21}" dt="2020-11-30T23:28:17.679" v="1334" actId="931"/>
        <pc:sldMkLst>
          <pc:docMk/>
          <pc:sldMk cId="930449865" sldId="280"/>
        </pc:sldMkLst>
        <pc:spChg chg="del">
          <ac:chgData name="فتحيه القحطاني" userId="4929135b-f290-4bf0-98c7-0358bfd5b189" providerId="ADAL" clId="{F66E4002-D026-E444-94F7-7BB263090C21}" dt="2020-11-30T23:28:17.679" v="1334" actId="931"/>
          <ac:spMkLst>
            <pc:docMk/>
            <pc:sldMk cId="930449865" sldId="280"/>
            <ac:spMk id="3" creationId="{1F75202D-298A-CC43-9EC8-BF5F9F209E72}"/>
          </ac:spMkLst>
        </pc:spChg>
        <pc:picChg chg="add mod ord">
          <ac:chgData name="فتحيه القحطاني" userId="4929135b-f290-4bf0-98c7-0358bfd5b189" providerId="ADAL" clId="{F66E4002-D026-E444-94F7-7BB263090C21}" dt="2020-11-30T23:28:17.679" v="1334" actId="931"/>
          <ac:picMkLst>
            <pc:docMk/>
            <pc:sldMk cId="930449865" sldId="280"/>
            <ac:picMk id="4" creationId="{48B167C0-545F-274C-874D-F304AFE48363}"/>
          </ac:picMkLst>
        </pc:picChg>
      </pc:sldChg>
    </pc:docChg>
  </pc:docChgLst>
  <pc:docChgLst>
    <pc:chgData name="فتحيه القحطاني" userId="S::t368906@asrg.moe.gov.sa::4929135b-f290-4bf0-98c7-0358bfd5b189" providerId="AD" clId="Web-{3050044D-C71E-EDF8-1A8E-4AB212310CD3}"/>
    <pc:docChg chg="modSld">
      <pc:chgData name="فتحيه القحطاني" userId="S::t368906@asrg.moe.gov.sa::4929135b-f290-4bf0-98c7-0358bfd5b189" providerId="AD" clId="Web-{3050044D-C71E-EDF8-1A8E-4AB212310CD3}" dt="2021-12-20T12:17:05.488" v="1" actId="20577"/>
      <pc:docMkLst>
        <pc:docMk/>
      </pc:docMkLst>
      <pc:sldChg chg="modSp">
        <pc:chgData name="فتحيه القحطاني" userId="S::t368906@asrg.moe.gov.sa::4929135b-f290-4bf0-98c7-0358bfd5b189" providerId="AD" clId="Web-{3050044D-C71E-EDF8-1A8E-4AB212310CD3}" dt="2021-12-20T12:17:05.488" v="1" actId="20577"/>
        <pc:sldMkLst>
          <pc:docMk/>
          <pc:sldMk cId="1761445549" sldId="256"/>
        </pc:sldMkLst>
        <pc:spChg chg="mod">
          <ac:chgData name="فتحيه القحطاني" userId="S::t368906@asrg.moe.gov.sa::4929135b-f290-4bf0-98c7-0358bfd5b189" providerId="AD" clId="Web-{3050044D-C71E-EDF8-1A8E-4AB212310CD3}" dt="2021-12-20T12:17:05.488" v="1" actId="20577"/>
          <ac:spMkLst>
            <pc:docMk/>
            <pc:sldMk cId="1761445549" sldId="256"/>
            <ac:spMk id="2" creationId="{50DF153D-B766-304E-B824-D959FB9E13C0}"/>
          </ac:spMkLst>
        </pc:spChg>
      </pc:sldChg>
    </pc:docChg>
  </pc:docChgLst>
  <pc:docChgLst>
    <pc:chgData name="فتحيه القحطاني" userId="S::t368906@asrg.moe.gov.sa::4929135b-f290-4bf0-98c7-0358bfd5b189" providerId="AD" clId="Web-{C6559926-03D7-4979-E326-B947F21E9A70}"/>
    <pc:docChg chg="addSld modSld">
      <pc:chgData name="فتحيه القحطاني" userId="S::t368906@asrg.moe.gov.sa::4929135b-f290-4bf0-98c7-0358bfd5b189" providerId="AD" clId="Web-{C6559926-03D7-4979-E326-B947F21E9A70}" dt="2020-11-28T21:39:55.213" v="818" actId="20577"/>
      <pc:docMkLst>
        <pc:docMk/>
      </pc:docMkLst>
      <pc:sldChg chg="modSp mod setBg">
        <pc:chgData name="فتحيه القحطاني" userId="S::t368906@asrg.moe.gov.sa::4929135b-f290-4bf0-98c7-0358bfd5b189" providerId="AD" clId="Web-{C6559926-03D7-4979-E326-B947F21E9A70}" dt="2020-11-28T21:05:43.389" v="4" actId="1076"/>
        <pc:sldMkLst>
          <pc:docMk/>
          <pc:sldMk cId="1761445549" sldId="256"/>
        </pc:sldMkLst>
        <pc:spChg chg="mod">
          <ac:chgData name="فتحيه القحطاني" userId="S::t368906@asrg.moe.gov.sa::4929135b-f290-4bf0-98c7-0358bfd5b189" providerId="AD" clId="Web-{C6559926-03D7-4979-E326-B947F21E9A70}" dt="2020-11-28T21:05:43.389" v="4" actId="1076"/>
          <ac:spMkLst>
            <pc:docMk/>
            <pc:sldMk cId="1761445549" sldId="256"/>
            <ac:spMk id="2" creationId="{50DF153D-B766-304E-B824-D959FB9E13C0}"/>
          </ac:spMkLst>
        </pc:spChg>
      </pc:sldChg>
      <pc:sldChg chg="mod setBg">
        <pc:chgData name="فتحيه القحطاني" userId="S::t368906@asrg.moe.gov.sa::4929135b-f290-4bf0-98c7-0358bfd5b189" providerId="AD" clId="Web-{C6559926-03D7-4979-E326-B947F21E9A70}" dt="2020-11-28T21:06:05.312" v="5"/>
        <pc:sldMkLst>
          <pc:docMk/>
          <pc:sldMk cId="3234923738" sldId="257"/>
        </pc:sldMkLst>
      </pc:sldChg>
      <pc:sldChg chg="addSp delSp modSp mod setBg">
        <pc:chgData name="فتحيه القحطاني" userId="S::t368906@asrg.moe.gov.sa::4929135b-f290-4bf0-98c7-0358bfd5b189" providerId="AD" clId="Web-{C6559926-03D7-4979-E326-B947F21E9A70}" dt="2020-11-28T21:39:55.197" v="817"/>
        <pc:sldMkLst>
          <pc:docMk/>
          <pc:sldMk cId="1426023815" sldId="258"/>
        </pc:sldMkLst>
        <pc:spChg chg="mod">
          <ac:chgData name="فتحيه القحطاني" userId="S::t368906@asrg.moe.gov.sa::4929135b-f290-4bf0-98c7-0358bfd5b189" providerId="AD" clId="Web-{C6559926-03D7-4979-E326-B947F21E9A70}" dt="2020-11-28T21:38:59.946" v="812"/>
          <ac:spMkLst>
            <pc:docMk/>
            <pc:sldMk cId="1426023815" sldId="258"/>
            <ac:spMk id="2" creationId="{EA22CA30-6521-3B4D-909D-4510C13CDE41}"/>
          </ac:spMkLst>
        </pc:spChg>
        <pc:spChg chg="add del mod">
          <ac:chgData name="فتحيه القحطاني" userId="S::t368906@asrg.moe.gov.sa::4929135b-f290-4bf0-98c7-0358bfd5b189" providerId="AD" clId="Web-{C6559926-03D7-4979-E326-B947F21E9A70}" dt="2020-11-28T21:39:55.197" v="817"/>
          <ac:spMkLst>
            <pc:docMk/>
            <pc:sldMk cId="1426023815" sldId="258"/>
            <ac:spMk id="3" creationId="{BD92E555-1274-A842-BED4-A0DFDB441B1D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8:59.946" v="812"/>
          <ac:spMkLst>
            <pc:docMk/>
            <pc:sldMk cId="1426023815" sldId="258"/>
            <ac:spMk id="10" creationId="{53B021B3-DE93-4AB7-8A18-CF5F1CED88B8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8:59.946" v="812"/>
          <ac:spMkLst>
            <pc:docMk/>
            <pc:sldMk cId="1426023815" sldId="258"/>
            <ac:spMk id="12" creationId="{52D502E5-F6B4-4D58-B4AE-FC466FF15EE8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8:59.946" v="812"/>
          <ac:spMkLst>
            <pc:docMk/>
            <pc:sldMk cId="1426023815" sldId="258"/>
            <ac:spMk id="14" creationId="{9DECDBF4-02B6-4BB4-B65B-B8107AD6A9E8}"/>
          </ac:spMkLst>
        </pc:spChg>
        <pc:graphicFrameChg chg="add del mod modGraphic">
          <ac:chgData name="فتحيه القحطاني" userId="S::t368906@asrg.moe.gov.sa::4929135b-f290-4bf0-98c7-0358bfd5b189" providerId="AD" clId="Web-{C6559926-03D7-4979-E326-B947F21E9A70}" dt="2020-11-28T21:39:44.197" v="816"/>
          <ac:graphicFrameMkLst>
            <pc:docMk/>
            <pc:sldMk cId="1426023815" sldId="258"/>
            <ac:graphicFrameMk id="5" creationId="{2AE5963D-9031-4279-B89B-0A1CA97E4E23}"/>
          </ac:graphicFrameMkLst>
        </pc:graphicFrameChg>
      </pc:sldChg>
      <pc:sldChg chg="delSp modSp mod setBg">
        <pc:chgData name="فتحيه القحطاني" userId="S::t368906@asrg.moe.gov.sa::4929135b-f290-4bf0-98c7-0358bfd5b189" providerId="AD" clId="Web-{C6559926-03D7-4979-E326-B947F21E9A70}" dt="2020-11-28T21:06:43.110" v="14" actId="14100"/>
        <pc:sldMkLst>
          <pc:docMk/>
          <pc:sldMk cId="1250079813" sldId="259"/>
        </pc:sldMkLst>
        <pc:spChg chg="del">
          <ac:chgData name="فتحيه القحطاني" userId="S::t368906@asrg.moe.gov.sa::4929135b-f290-4bf0-98c7-0358bfd5b189" providerId="AD" clId="Web-{C6559926-03D7-4979-E326-B947F21E9A70}" dt="2020-11-28T21:06:13.234" v="8"/>
          <ac:spMkLst>
            <pc:docMk/>
            <pc:sldMk cId="1250079813" sldId="259"/>
            <ac:spMk id="2" creationId="{CE9751BB-D2E3-1540-91AD-A39659B7311E}"/>
          </ac:spMkLst>
        </pc:spChg>
        <pc:picChg chg="mod">
          <ac:chgData name="فتحيه القحطاني" userId="S::t368906@asrg.moe.gov.sa::4929135b-f290-4bf0-98c7-0358bfd5b189" providerId="AD" clId="Web-{C6559926-03D7-4979-E326-B947F21E9A70}" dt="2020-11-28T21:06:43.110" v="14" actId="14100"/>
          <ac:picMkLst>
            <pc:docMk/>
            <pc:sldMk cId="1250079813" sldId="259"/>
            <ac:picMk id="4" creationId="{7B4705BD-19E2-8144-A921-E6520B367FCC}"/>
          </ac:picMkLst>
        </pc:picChg>
      </pc:sldChg>
      <pc:sldChg chg="addSp delSp modSp new mod setBg">
        <pc:chgData name="فتحيه القحطاني" userId="S::t368906@asrg.moe.gov.sa::4929135b-f290-4bf0-98c7-0358bfd5b189" providerId="AD" clId="Web-{C6559926-03D7-4979-E326-B947F21E9A70}" dt="2020-11-28T21:34:14.984" v="518"/>
        <pc:sldMkLst>
          <pc:docMk/>
          <pc:sldMk cId="663249214" sldId="260"/>
        </pc:sldMkLst>
        <pc:spChg chg="del">
          <ac:chgData name="فتحيه القحطاني" userId="S::t368906@asrg.moe.gov.sa::4929135b-f290-4bf0-98c7-0358bfd5b189" providerId="AD" clId="Web-{C6559926-03D7-4979-E326-B947F21E9A70}" dt="2020-11-28T21:22:28.558" v="327"/>
          <ac:spMkLst>
            <pc:docMk/>
            <pc:sldMk cId="663249214" sldId="260"/>
            <ac:spMk id="2" creationId="{705C6B3B-839D-4FA0-81CD-ABA82D0AF5C2}"/>
          </ac:spMkLst>
        </pc:spChg>
        <pc:spChg chg="del">
          <ac:chgData name="فتحيه القحطاني" userId="S::t368906@asrg.moe.gov.sa::4929135b-f290-4bf0-98c7-0358bfd5b189" providerId="AD" clId="Web-{C6559926-03D7-4979-E326-B947F21E9A70}" dt="2020-11-28T21:21:22.885" v="319"/>
          <ac:spMkLst>
            <pc:docMk/>
            <pc:sldMk cId="663249214" sldId="260"/>
            <ac:spMk id="3" creationId="{3DD40DF0-09E4-4BBE-BA49-DAC4BA9DC499}"/>
          </ac:spMkLst>
        </pc:spChg>
        <pc:spChg chg="add del mod ord">
          <ac:chgData name="فتحيه القحطاني" userId="S::t368906@asrg.moe.gov.sa::4929135b-f290-4bf0-98c7-0358bfd5b189" providerId="AD" clId="Web-{C6559926-03D7-4979-E326-B947F21E9A70}" dt="2020-11-28T21:34:14.984" v="518"/>
          <ac:spMkLst>
            <pc:docMk/>
            <pc:sldMk cId="663249214" sldId="260"/>
            <ac:spMk id="10" creationId="{3AEF9075-DF55-4AE4-A2DE-B08846C52161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13" creationId="{B97D942E-09EF-4107-98F4-74DB7F72D5EA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15" creationId="{95C8260E-968F-44E8-A823-ABB431311926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17" creationId="{2C1BBA94-3F40-40AA-8BB9-E69E25E537C1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19" creationId="{FE43805F-24A6-46A4-B19B-54F28347355C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24" creationId="{0550F5B9-399F-4FAD-AE6C-ED65F9A43A74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26" creationId="{C062E60F-5CD4-4268-8359-8076634680E5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28" creationId="{BB341EC3-1810-4D33-BA3F-E2D0AA0ECFB6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1:56.121" v="493"/>
          <ac:spMkLst>
            <pc:docMk/>
            <pc:sldMk cId="663249214" sldId="260"/>
            <ac:spMk id="30" creationId="{10127CDE-2B99-47A8-BB3C-7D17519105E0}"/>
          </ac:spMkLst>
        </pc:spChg>
        <pc:picChg chg="add mod ord">
          <ac:chgData name="فتحيه القحطاني" userId="S::t368906@asrg.moe.gov.sa::4929135b-f290-4bf0-98c7-0358bfd5b189" providerId="AD" clId="Web-{C6559926-03D7-4979-E326-B947F21E9A70}" dt="2020-11-28T21:31:56.121" v="493"/>
          <ac:picMkLst>
            <pc:docMk/>
            <pc:sldMk cId="663249214" sldId="260"/>
            <ac:picMk id="4" creationId="{EB57B177-4BF8-439C-8C48-E3D43D048FA9}"/>
          </ac:picMkLst>
        </pc:picChg>
        <pc:picChg chg="add mod ord">
          <ac:chgData name="فتحيه القحطاني" userId="S::t368906@asrg.moe.gov.sa::4929135b-f290-4bf0-98c7-0358bfd5b189" providerId="AD" clId="Web-{C6559926-03D7-4979-E326-B947F21E9A70}" dt="2020-11-28T21:31:56.121" v="493"/>
          <ac:picMkLst>
            <pc:docMk/>
            <pc:sldMk cId="663249214" sldId="260"/>
            <ac:picMk id="5" creationId="{4D32E27E-FF89-4D05-8167-6C125FFE47BD}"/>
          </ac:picMkLst>
        </pc:picChg>
        <pc:picChg chg="add mod ord">
          <ac:chgData name="فتحيه القحطاني" userId="S::t368906@asrg.moe.gov.sa::4929135b-f290-4bf0-98c7-0358bfd5b189" providerId="AD" clId="Web-{C6559926-03D7-4979-E326-B947F21E9A70}" dt="2020-11-28T21:31:56.121" v="493"/>
          <ac:picMkLst>
            <pc:docMk/>
            <pc:sldMk cId="663249214" sldId="260"/>
            <ac:picMk id="6" creationId="{B8369E4C-99DD-4387-B14D-1BFF3CFE29C1}"/>
          </ac:picMkLst>
        </pc:picChg>
      </pc:sldChg>
      <pc:sldChg chg="addSp delSp modSp new mod setBg">
        <pc:chgData name="فتحيه القحطاني" userId="S::t368906@asrg.moe.gov.sa::4929135b-f290-4bf0-98c7-0358bfd5b189" providerId="AD" clId="Web-{C6559926-03D7-4979-E326-B947F21E9A70}" dt="2020-11-28T21:34:03.515" v="517"/>
        <pc:sldMkLst>
          <pc:docMk/>
          <pc:sldMk cId="1404146853" sldId="261"/>
        </pc:sldMkLst>
        <pc:spChg chg="del">
          <ac:chgData name="فتحيه القحطاني" userId="S::t368906@asrg.moe.gov.sa::4929135b-f290-4bf0-98c7-0358bfd5b189" providerId="AD" clId="Web-{C6559926-03D7-4979-E326-B947F21E9A70}" dt="2020-11-28T21:28:53.694" v="443"/>
          <ac:spMkLst>
            <pc:docMk/>
            <pc:sldMk cId="1404146853" sldId="261"/>
            <ac:spMk id="2" creationId="{AF65DF03-919B-43AA-B23D-E98C766662F7}"/>
          </ac:spMkLst>
        </pc:spChg>
        <pc:spChg chg="del">
          <ac:chgData name="فتحيه القحطاني" userId="S::t368906@asrg.moe.gov.sa::4929135b-f290-4bf0-98c7-0358bfd5b189" providerId="AD" clId="Web-{C6559926-03D7-4979-E326-B947F21E9A70}" dt="2020-11-28T21:28:16.880" v="437"/>
          <ac:spMkLst>
            <pc:docMk/>
            <pc:sldMk cId="1404146853" sldId="261"/>
            <ac:spMk id="3" creationId="{464185D4-016C-4634-A1F5-0AEAC6D32BFC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2:19.199" v="496"/>
          <ac:spMkLst>
            <pc:docMk/>
            <pc:sldMk cId="1404146853" sldId="261"/>
            <ac:spMk id="7" creationId="{5AAE9118-0436-4488-AC4A-C14DF6A7B6B1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2:19.199" v="496"/>
          <ac:spMkLst>
            <pc:docMk/>
            <pc:sldMk cId="1404146853" sldId="261"/>
            <ac:spMk id="8" creationId="{48AADC38-41AB-482C-B8C3-6B9CD91B678A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29:24.101" v="445"/>
          <ac:spMkLst>
            <pc:docMk/>
            <pc:sldMk cId="1404146853" sldId="261"/>
            <ac:spMk id="9" creationId="{AD20DBC7-6C28-482E-865B-DF51F47AB16C}"/>
          </ac:spMkLst>
        </pc:spChg>
        <pc:spChg chg="add mod">
          <ac:chgData name="فتحيه القحطاني" userId="S::t368906@asrg.moe.gov.sa::4929135b-f290-4bf0-98c7-0358bfd5b189" providerId="AD" clId="Web-{C6559926-03D7-4979-E326-B947F21E9A70}" dt="2020-11-28T21:34:03.515" v="517"/>
          <ac:spMkLst>
            <pc:docMk/>
            <pc:sldMk cId="1404146853" sldId="261"/>
            <ac:spMk id="10" creationId="{D507A69D-EFFE-475E-BA58-9DFE29D585E9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29:24.101" v="445"/>
          <ac:spMkLst>
            <pc:docMk/>
            <pc:sldMk cId="1404146853" sldId="261"/>
            <ac:spMk id="12" creationId="{5AAE9118-0436-4488-AC4A-C14DF6A7B6B1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2:19.199" v="496"/>
          <ac:spMkLst>
            <pc:docMk/>
            <pc:sldMk cId="1404146853" sldId="261"/>
            <ac:spMk id="13" creationId="{385E1BDC-A9B0-4A87-82E3-F3187F69A802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29:24.101" v="445"/>
          <ac:spMkLst>
            <pc:docMk/>
            <pc:sldMk cId="1404146853" sldId="261"/>
            <ac:spMk id="14" creationId="{48AADC38-41AB-482C-B8C3-6B9CD91B678A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2:19.199" v="495"/>
          <ac:spMkLst>
            <pc:docMk/>
            <pc:sldMk cId="1404146853" sldId="261"/>
            <ac:spMk id="15" creationId="{5AAE9118-0436-4488-AC4A-C14DF6A7B6B1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2:19.199" v="496"/>
          <ac:spMkLst>
            <pc:docMk/>
            <pc:sldMk cId="1404146853" sldId="261"/>
            <ac:spMk id="16" creationId="{0990C621-3B8B-4820-8328-D47EF7CE823C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2:19.199" v="495"/>
          <ac:spMkLst>
            <pc:docMk/>
            <pc:sldMk cId="1404146853" sldId="261"/>
            <ac:spMk id="17" creationId="{1B10F861-B8F1-49C7-BD58-EAB20CEE7F93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2:19.199" v="496"/>
          <ac:spMkLst>
            <pc:docMk/>
            <pc:sldMk cId="1404146853" sldId="261"/>
            <ac:spMk id="18" creationId="{C1A2385B-1D2A-4E17-84FA-6CB7F0AAE473}"/>
          </ac:spMkLst>
        </pc:spChg>
        <pc:spChg chg="add del">
          <ac:chgData name="فتحيه القحطاني" userId="S::t368906@asrg.moe.gov.sa::4929135b-f290-4bf0-98c7-0358bfd5b189" providerId="AD" clId="Web-{C6559926-03D7-4979-E326-B947F21E9A70}" dt="2020-11-28T21:32:19.199" v="495"/>
          <ac:spMkLst>
            <pc:docMk/>
            <pc:sldMk cId="1404146853" sldId="261"/>
            <ac:spMk id="19" creationId="{61F6E425-22AB-4DA2-8FAC-58ADB58EF6C3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2:19.199" v="496"/>
          <ac:spMkLst>
            <pc:docMk/>
            <pc:sldMk cId="1404146853" sldId="261"/>
            <ac:spMk id="21" creationId="{5E791F2F-79DB-4CC0-9FA1-001E3E91E8B7}"/>
          </ac:spMkLst>
        </pc:spChg>
        <pc:picChg chg="add mod ord">
          <ac:chgData name="فتحيه القحطاني" userId="S::t368906@asrg.moe.gov.sa::4929135b-f290-4bf0-98c7-0358bfd5b189" providerId="AD" clId="Web-{C6559926-03D7-4979-E326-B947F21E9A70}" dt="2020-11-28T21:32:19.199" v="496"/>
          <ac:picMkLst>
            <pc:docMk/>
            <pc:sldMk cId="1404146853" sldId="261"/>
            <ac:picMk id="4" creationId="{63990D17-CDF5-416D-82DD-5A8F7DB650C2}"/>
          </ac:picMkLst>
        </pc:picChg>
        <pc:picChg chg="add mod ord">
          <ac:chgData name="فتحيه القحطاني" userId="S::t368906@asrg.moe.gov.sa::4929135b-f290-4bf0-98c7-0358bfd5b189" providerId="AD" clId="Web-{C6559926-03D7-4979-E326-B947F21E9A70}" dt="2020-11-28T21:32:19.199" v="496"/>
          <ac:picMkLst>
            <pc:docMk/>
            <pc:sldMk cId="1404146853" sldId="261"/>
            <ac:picMk id="5" creationId="{08FF80D4-9A62-4894-8B76-531FFAAC6539}"/>
          </ac:picMkLst>
        </pc:picChg>
      </pc:sldChg>
      <pc:sldChg chg="addSp delSp modSp new mod setBg">
        <pc:chgData name="فتحيه القحطاني" userId="S::t368906@asrg.moe.gov.sa::4929135b-f290-4bf0-98c7-0358bfd5b189" providerId="AD" clId="Web-{C6559926-03D7-4979-E326-B947F21E9A70}" dt="2020-11-28T21:35:15.985" v="582"/>
        <pc:sldMkLst>
          <pc:docMk/>
          <pc:sldMk cId="1657302330" sldId="262"/>
        </pc:sldMkLst>
        <pc:spChg chg="del mod">
          <ac:chgData name="فتحيه القحطاني" userId="S::t368906@asrg.moe.gov.sa::4929135b-f290-4bf0-98c7-0358bfd5b189" providerId="AD" clId="Web-{C6559926-03D7-4979-E326-B947F21E9A70}" dt="2020-11-28T21:35:15.985" v="582"/>
          <ac:spMkLst>
            <pc:docMk/>
            <pc:sldMk cId="1657302330" sldId="262"/>
            <ac:spMk id="2" creationId="{E8F30537-DEFA-4171-88FA-8447CEC64BD2}"/>
          </ac:spMkLst>
        </pc:spChg>
        <pc:spChg chg="del">
          <ac:chgData name="فتحيه القحطاني" userId="S::t368906@asrg.moe.gov.sa::4929135b-f290-4bf0-98c7-0358bfd5b189" providerId="AD" clId="Web-{C6559926-03D7-4979-E326-B947F21E9A70}" dt="2020-11-28T21:33:28.373" v="498"/>
          <ac:spMkLst>
            <pc:docMk/>
            <pc:sldMk cId="1657302330" sldId="262"/>
            <ac:spMk id="3" creationId="{A34F0AAE-10E2-4543-B274-2DD49597C0B6}"/>
          </ac:spMkLst>
        </pc:spChg>
        <pc:spChg chg="add mod">
          <ac:chgData name="فتحيه القحطاني" userId="S::t368906@asrg.moe.gov.sa::4929135b-f290-4bf0-98c7-0358bfd5b189" providerId="AD" clId="Web-{C6559926-03D7-4979-E326-B947F21E9A70}" dt="2020-11-28T21:35:07.782" v="581"/>
          <ac:spMkLst>
            <pc:docMk/>
            <pc:sldMk cId="1657302330" sldId="262"/>
            <ac:spMk id="10" creationId="{5F3F6AB0-ED14-4C00-B119-35734F498F1D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3:36.858" v="503"/>
          <ac:spMkLst>
            <pc:docMk/>
            <pc:sldMk cId="1657302330" sldId="262"/>
            <ac:spMk id="13" creationId="{614141FC-8189-47F8-821A-FC9A4E91E039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3:36.858" v="503"/>
          <ac:spMkLst>
            <pc:docMk/>
            <pc:sldMk cId="1657302330" sldId="262"/>
            <ac:spMk id="15" creationId="{C062E60F-5CD4-4268-8359-8076634680E5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3:36.858" v="503"/>
          <ac:spMkLst>
            <pc:docMk/>
            <pc:sldMk cId="1657302330" sldId="262"/>
            <ac:spMk id="17" creationId="{BB341EC3-1810-4D33-BA3F-E2D0AA0ECFB6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3:36.858" v="503"/>
          <ac:spMkLst>
            <pc:docMk/>
            <pc:sldMk cId="1657302330" sldId="262"/>
            <ac:spMk id="19" creationId="{10127CDE-2B99-47A8-BB3C-7D17519105E0}"/>
          </ac:spMkLst>
        </pc:spChg>
        <pc:picChg chg="add mod ord">
          <ac:chgData name="فتحيه القحطاني" userId="S::t368906@asrg.moe.gov.sa::4929135b-f290-4bf0-98c7-0358bfd5b189" providerId="AD" clId="Web-{C6559926-03D7-4979-E326-B947F21E9A70}" dt="2020-11-28T21:33:36.858" v="503"/>
          <ac:picMkLst>
            <pc:docMk/>
            <pc:sldMk cId="1657302330" sldId="262"/>
            <ac:picMk id="4" creationId="{CB418D04-C9C3-48E7-A8ED-2FDEE86DF9AB}"/>
          </ac:picMkLst>
        </pc:picChg>
        <pc:picChg chg="add mod ord">
          <ac:chgData name="فتحيه القحطاني" userId="S::t368906@asrg.moe.gov.sa::4929135b-f290-4bf0-98c7-0358bfd5b189" providerId="AD" clId="Web-{C6559926-03D7-4979-E326-B947F21E9A70}" dt="2020-11-28T21:33:36.858" v="503"/>
          <ac:picMkLst>
            <pc:docMk/>
            <pc:sldMk cId="1657302330" sldId="262"/>
            <ac:picMk id="5" creationId="{29FB6770-6881-4F1C-A534-82DB4C75C518}"/>
          </ac:picMkLst>
        </pc:picChg>
        <pc:picChg chg="add mod">
          <ac:chgData name="فتحيه القحطاني" userId="S::t368906@asrg.moe.gov.sa::4929135b-f290-4bf0-98c7-0358bfd5b189" providerId="AD" clId="Web-{C6559926-03D7-4979-E326-B947F21E9A70}" dt="2020-11-28T21:33:36.858" v="503"/>
          <ac:picMkLst>
            <pc:docMk/>
            <pc:sldMk cId="1657302330" sldId="262"/>
            <ac:picMk id="6" creationId="{F3BF7DDB-3DEA-4F25-B2DA-3D6B348D3694}"/>
          </ac:picMkLst>
        </pc:picChg>
      </pc:sldChg>
      <pc:sldChg chg="addSp delSp modSp new mod setBg">
        <pc:chgData name="فتحيه القحطاني" userId="S::t368906@asrg.moe.gov.sa::4929135b-f290-4bf0-98c7-0358bfd5b189" providerId="AD" clId="Web-{C6559926-03D7-4979-E326-B947F21E9A70}" dt="2020-11-28T21:37:48.192" v="808"/>
        <pc:sldMkLst>
          <pc:docMk/>
          <pc:sldMk cId="3999481352" sldId="263"/>
        </pc:sldMkLst>
        <pc:spChg chg="mod">
          <ac:chgData name="فتحيه القحطاني" userId="S::t368906@asrg.moe.gov.sa::4929135b-f290-4bf0-98c7-0358bfd5b189" providerId="AD" clId="Web-{C6559926-03D7-4979-E326-B947F21E9A70}" dt="2020-11-28T21:37:48.192" v="808"/>
          <ac:spMkLst>
            <pc:docMk/>
            <pc:sldMk cId="3999481352" sldId="263"/>
            <ac:spMk id="2" creationId="{755D5010-6230-4FE6-B071-E1979CE91002}"/>
          </ac:spMkLst>
        </pc:spChg>
        <pc:spChg chg="del mod">
          <ac:chgData name="فتحيه القحطاني" userId="S::t368906@asrg.moe.gov.sa::4929135b-f290-4bf0-98c7-0358bfd5b189" providerId="AD" clId="Web-{C6559926-03D7-4979-E326-B947F21E9A70}" dt="2020-11-28T21:37:35.723" v="807"/>
          <ac:spMkLst>
            <pc:docMk/>
            <pc:sldMk cId="3999481352" sldId="263"/>
            <ac:spMk id="3" creationId="{D2C3F7E3-2D3D-4132-89CF-7D458D6FCC86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7:48.192" v="808"/>
          <ac:spMkLst>
            <pc:docMk/>
            <pc:sldMk cId="3999481352" sldId="263"/>
            <ac:spMk id="7" creationId="{1ACA2EA0-FFD3-42EC-9406-B595015ED96E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7:48.192" v="808"/>
          <ac:spMkLst>
            <pc:docMk/>
            <pc:sldMk cId="3999481352" sldId="263"/>
            <ac:spMk id="9" creationId="{D5288BCE-665C-472A-8C43-664BCFA31E43}"/>
          </ac:spMkLst>
        </pc:spChg>
        <pc:spChg chg="add">
          <ac:chgData name="فتحيه القحطاني" userId="S::t368906@asrg.moe.gov.sa::4929135b-f290-4bf0-98c7-0358bfd5b189" providerId="AD" clId="Web-{C6559926-03D7-4979-E326-B947F21E9A70}" dt="2020-11-28T21:37:48.192" v="808"/>
          <ac:spMkLst>
            <pc:docMk/>
            <pc:sldMk cId="3999481352" sldId="263"/>
            <ac:spMk id="11" creationId="{46C57131-53A7-4C1A-BEA8-25F06A06AD29}"/>
          </ac:spMkLst>
        </pc:spChg>
      </pc:sldChg>
    </pc:docChg>
  </pc:docChgLst>
  <pc:docChgLst>
    <pc:chgData name="فتحيه القحطاني" userId="S::t368906@asrg.moe.gov.sa::4929135b-f290-4bf0-98c7-0358bfd5b189" providerId="AD" clId="Web-{781C919F-91F8-8A3C-11A9-8D3C4A77AC35}"/>
    <pc:docChg chg="modSld sldOrd">
      <pc:chgData name="فتحيه القحطاني" userId="S::t368906@asrg.moe.gov.sa::4929135b-f290-4bf0-98c7-0358bfd5b189" providerId="AD" clId="Web-{781C919F-91F8-8A3C-11A9-8D3C4A77AC35}" dt="2020-12-01T13:05:54.688" v="320" actId="14100"/>
      <pc:docMkLst>
        <pc:docMk/>
      </pc:docMkLst>
      <pc:sldChg chg="modSp">
        <pc:chgData name="فتحيه القحطاني" userId="S::t368906@asrg.moe.gov.sa::4929135b-f290-4bf0-98c7-0358bfd5b189" providerId="AD" clId="Web-{781C919F-91F8-8A3C-11A9-8D3C4A77AC35}" dt="2020-12-01T12:51:35.142" v="302" actId="20577"/>
        <pc:sldMkLst>
          <pc:docMk/>
          <pc:sldMk cId="1761445549" sldId="256"/>
        </pc:sldMkLst>
        <pc:spChg chg="mod">
          <ac:chgData name="فتحيه القحطاني" userId="S::t368906@asrg.moe.gov.sa::4929135b-f290-4bf0-98c7-0358bfd5b189" providerId="AD" clId="Web-{781C919F-91F8-8A3C-11A9-8D3C4A77AC35}" dt="2020-12-01T12:51:35.142" v="302" actId="20577"/>
          <ac:spMkLst>
            <pc:docMk/>
            <pc:sldMk cId="1761445549" sldId="256"/>
            <ac:spMk id="2" creationId="{50DF153D-B766-304E-B824-D959FB9E13C0}"/>
          </ac:spMkLst>
        </pc:spChg>
      </pc:sldChg>
      <pc:sldChg chg="modSp addAnim modAnim">
        <pc:chgData name="فتحيه القحطاني" userId="S::t368906@asrg.moe.gov.sa::4929135b-f290-4bf0-98c7-0358bfd5b189" providerId="AD" clId="Web-{781C919F-91F8-8A3C-11A9-8D3C4A77AC35}" dt="2020-12-01T12:59:17.260" v="307"/>
        <pc:sldMkLst>
          <pc:docMk/>
          <pc:sldMk cId="3234923738" sldId="257"/>
        </pc:sldMkLst>
        <pc:spChg chg="mod">
          <ac:chgData name="فتحيه القحطاني" userId="S::t368906@asrg.moe.gov.sa::4929135b-f290-4bf0-98c7-0358bfd5b189" providerId="AD" clId="Web-{781C919F-91F8-8A3C-11A9-8D3C4A77AC35}" dt="2020-12-01T12:13:13.383" v="2" actId="20577"/>
          <ac:spMkLst>
            <pc:docMk/>
            <pc:sldMk cId="3234923738" sldId="257"/>
            <ac:spMk id="2" creationId="{C14E7EE3-E06B-D645-A859-48F0C9D5FD1A}"/>
          </ac:spMkLst>
        </pc:spChg>
      </pc:sldChg>
      <pc:sldChg chg="addSp delSp modSp">
        <pc:chgData name="فتحيه القحطاني" userId="S::t368906@asrg.moe.gov.sa::4929135b-f290-4bf0-98c7-0358bfd5b189" providerId="AD" clId="Web-{781C919F-91F8-8A3C-11A9-8D3C4A77AC35}" dt="2020-12-01T12:16:00.323" v="14" actId="14100"/>
        <pc:sldMkLst>
          <pc:docMk/>
          <pc:sldMk cId="663249214" sldId="260"/>
        </pc:sldMkLst>
        <pc:picChg chg="add mod">
          <ac:chgData name="فتحيه القحطاني" userId="S::t368906@asrg.moe.gov.sa::4929135b-f290-4bf0-98c7-0358bfd5b189" providerId="AD" clId="Web-{781C919F-91F8-8A3C-11A9-8D3C4A77AC35}" dt="2020-12-01T12:16:00.323" v="14" actId="14100"/>
          <ac:picMkLst>
            <pc:docMk/>
            <pc:sldMk cId="663249214" sldId="260"/>
            <ac:picMk id="2" creationId="{1474520D-EF0B-4C7A-B12B-3AB0872B8396}"/>
          </ac:picMkLst>
        </pc:picChg>
        <pc:picChg chg="del mod">
          <ac:chgData name="فتحيه القحطاني" userId="S::t368906@asrg.moe.gov.sa::4929135b-f290-4bf0-98c7-0358bfd5b189" providerId="AD" clId="Web-{781C919F-91F8-8A3C-11A9-8D3C4A77AC35}" dt="2020-12-01T12:15:14.651" v="9"/>
          <ac:picMkLst>
            <pc:docMk/>
            <pc:sldMk cId="663249214" sldId="260"/>
            <ac:picMk id="4" creationId="{EB57B177-4BF8-439C-8C48-E3D43D048FA9}"/>
          </ac:picMkLst>
        </pc:picChg>
      </pc:sldChg>
      <pc:sldChg chg="ord">
        <pc:chgData name="فتحيه القحطاني" userId="S::t368906@asrg.moe.gov.sa::4929135b-f290-4bf0-98c7-0358bfd5b189" providerId="AD" clId="Web-{781C919F-91F8-8A3C-11A9-8D3C4A77AC35}" dt="2020-12-01T13:00:04.620" v="309"/>
        <pc:sldMkLst>
          <pc:docMk/>
          <pc:sldMk cId="2968983646" sldId="270"/>
        </pc:sldMkLst>
      </pc:sldChg>
      <pc:sldChg chg="addSp delSp modSp mod setBg">
        <pc:chgData name="فتحيه القحطاني" userId="S::t368906@asrg.moe.gov.sa::4929135b-f290-4bf0-98c7-0358bfd5b189" providerId="AD" clId="Web-{781C919F-91F8-8A3C-11A9-8D3C4A77AC35}" dt="2020-12-01T12:32:24.872" v="121"/>
        <pc:sldMkLst>
          <pc:docMk/>
          <pc:sldMk cId="324294670" sldId="272"/>
        </pc:sldMkLst>
        <pc:spChg chg="mod">
          <ac:chgData name="فتحيه القحطاني" userId="S::t368906@asrg.moe.gov.sa::4929135b-f290-4bf0-98c7-0358bfd5b189" providerId="AD" clId="Web-{781C919F-91F8-8A3C-11A9-8D3C4A77AC35}" dt="2020-12-01T12:32:11.856" v="120" actId="1076"/>
          <ac:spMkLst>
            <pc:docMk/>
            <pc:sldMk cId="324294670" sldId="272"/>
            <ac:spMk id="2" creationId="{ED80CD76-8824-D14D-BC2F-CC6C19901FBB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2:02.997" v="119"/>
          <ac:spMkLst>
            <pc:docMk/>
            <pc:sldMk cId="324294670" sldId="272"/>
            <ac:spMk id="9" creationId="{42C138A0-F8A6-4698-8710-6453CC230F98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2:02.997" v="119"/>
          <ac:spMkLst>
            <pc:docMk/>
            <pc:sldMk cId="324294670" sldId="272"/>
            <ac:spMk id="16" creationId="{19C9EAEA-39D0-4B0E-A0EB-51E7B26740B1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2:02.997" v="119"/>
          <ac:spMkLst>
            <pc:docMk/>
            <pc:sldMk cId="324294670" sldId="272"/>
            <ac:spMk id="18" creationId="{3873B707-463F-40B0-8227-E8CC6C67EB25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32:02.997" v="119"/>
          <ac:spMkLst>
            <pc:docMk/>
            <pc:sldMk cId="324294670" sldId="272"/>
            <ac:spMk id="23" creationId="{DCF72F19-1473-448C-AA14-0CB8AA374CF0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32:02.997" v="119"/>
          <ac:spMkLst>
            <pc:docMk/>
            <pc:sldMk cId="324294670" sldId="272"/>
            <ac:spMk id="29" creationId="{04357C93-F0CB-4A1C-8F77-4E9063789819}"/>
          </ac:spMkLst>
        </pc:spChg>
        <pc:grpChg chg="add del">
          <ac:chgData name="فتحيه القحطاني" userId="S::t368906@asrg.moe.gov.sa::4929135b-f290-4bf0-98c7-0358bfd5b189" providerId="AD" clId="Web-{781C919F-91F8-8A3C-11A9-8D3C4A77AC35}" dt="2020-12-01T12:32:02.997" v="119"/>
          <ac:grpSpMkLst>
            <pc:docMk/>
            <pc:sldMk cId="324294670" sldId="272"/>
            <ac:grpSpMk id="11" creationId="{032D8612-31EB-44CF-A1D0-14FD4C705424}"/>
          </ac:grpSpMkLst>
        </pc:grpChg>
        <pc:grpChg chg="add">
          <ac:chgData name="فتحيه القحطاني" userId="S::t368906@asrg.moe.gov.sa::4929135b-f290-4bf0-98c7-0358bfd5b189" providerId="AD" clId="Web-{781C919F-91F8-8A3C-11A9-8D3C4A77AC35}" dt="2020-12-01T12:32:02.997" v="119"/>
          <ac:grpSpMkLst>
            <pc:docMk/>
            <pc:sldMk cId="324294670" sldId="272"/>
            <ac:grpSpMk id="25" creationId="{3AF6A671-C637-4547-85F4-51B6D1881399}"/>
          </ac:grpSpMkLst>
        </pc:grpChg>
        <pc:picChg chg="mod">
          <ac:chgData name="فتحيه القحطاني" userId="S::t368906@asrg.moe.gov.sa::4929135b-f290-4bf0-98c7-0358bfd5b189" providerId="AD" clId="Web-{781C919F-91F8-8A3C-11A9-8D3C4A77AC35}" dt="2020-12-01T12:32:02.997" v="119"/>
          <ac:picMkLst>
            <pc:docMk/>
            <pc:sldMk cId="324294670" sldId="272"/>
            <ac:picMk id="4" creationId="{90C5E6A5-678A-4B4B-AF89-30E8D8DD7D13}"/>
          </ac:picMkLst>
        </pc:picChg>
      </pc:sldChg>
      <pc:sldChg chg="addSp delSp modSp mod setBg">
        <pc:chgData name="فتحيه القحطاني" userId="S::t368906@asrg.moe.gov.sa::4929135b-f290-4bf0-98c7-0358bfd5b189" providerId="AD" clId="Web-{781C919F-91F8-8A3C-11A9-8D3C4A77AC35}" dt="2020-12-01T12:31:50.934" v="118" actId="1076"/>
        <pc:sldMkLst>
          <pc:docMk/>
          <pc:sldMk cId="1539068581" sldId="273"/>
        </pc:sldMkLst>
        <pc:spChg chg="mod">
          <ac:chgData name="فتحيه القحطاني" userId="S::t368906@asrg.moe.gov.sa::4929135b-f290-4bf0-98c7-0358bfd5b189" providerId="AD" clId="Web-{781C919F-91F8-8A3C-11A9-8D3C4A77AC35}" dt="2020-12-01T12:31:50.934" v="118" actId="1076"/>
          <ac:spMkLst>
            <pc:docMk/>
            <pc:sldMk cId="1539068581" sldId="273"/>
            <ac:spMk id="2" creationId="{A3BDB087-6FB6-C14E-BCA1-45A58008576E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0:57.074" v="113"/>
          <ac:spMkLst>
            <pc:docMk/>
            <pc:sldMk cId="1539068581" sldId="273"/>
            <ac:spMk id="3" creationId="{D72AA55C-F78E-4CD0-9CEF-C47A9D732A69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1:25.887" v="116"/>
          <ac:spMkLst>
            <pc:docMk/>
            <pc:sldMk cId="1539068581" sldId="273"/>
            <ac:spMk id="6" creationId="{42C138A0-F8A6-4698-8710-6453CC230F98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1:25.887" v="116"/>
          <ac:spMkLst>
            <pc:docMk/>
            <pc:sldMk cId="1539068581" sldId="273"/>
            <ac:spMk id="8" creationId="{19C9EAEA-39D0-4B0E-A0EB-51E7B26740B1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0:57.058" v="112"/>
          <ac:spMkLst>
            <pc:docMk/>
            <pc:sldMk cId="1539068581" sldId="273"/>
            <ac:spMk id="9" creationId="{20D5D19D-0789-4518-B5DC-D47ADF69D25A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1:25.887" v="116"/>
          <ac:spMkLst>
            <pc:docMk/>
            <pc:sldMk cId="1539068581" sldId="273"/>
            <ac:spMk id="10" creationId="{3873B707-463F-40B0-8227-E8CC6C67EB25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0:57.058" v="112"/>
          <ac:spMkLst>
            <pc:docMk/>
            <pc:sldMk cId="1539068581" sldId="273"/>
            <ac:spMk id="16" creationId="{B81933D1-5615-42C7-9C0B-4EB7105CCE2D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0:57.058" v="112"/>
          <ac:spMkLst>
            <pc:docMk/>
            <pc:sldMk cId="1539068581" sldId="273"/>
            <ac:spMk id="18" creationId="{19C9EAEA-39D0-4B0E-A0EB-51E7B26740B1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31:25.887" v="116"/>
          <ac:spMkLst>
            <pc:docMk/>
            <pc:sldMk cId="1539068581" sldId="273"/>
            <ac:spMk id="19" creationId="{DCF72F19-1473-448C-AA14-0CB8AA374CF0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31:25.887" v="116"/>
          <ac:spMkLst>
            <pc:docMk/>
            <pc:sldMk cId="1539068581" sldId="273"/>
            <ac:spMk id="25" creationId="{04357C93-F0CB-4A1C-8F77-4E9063789819}"/>
          </ac:spMkLst>
        </pc:spChg>
        <pc:grpChg chg="add del">
          <ac:chgData name="فتحيه القحطاني" userId="S::t368906@asrg.moe.gov.sa::4929135b-f290-4bf0-98c7-0358bfd5b189" providerId="AD" clId="Web-{781C919F-91F8-8A3C-11A9-8D3C4A77AC35}" dt="2020-12-01T12:31:25.887" v="116"/>
          <ac:grpSpMkLst>
            <pc:docMk/>
            <pc:sldMk cId="1539068581" sldId="273"/>
            <ac:grpSpMk id="7" creationId="{032D8612-31EB-44CF-A1D0-14FD4C705424}"/>
          </ac:grpSpMkLst>
        </pc:grpChg>
        <pc:grpChg chg="add del">
          <ac:chgData name="فتحيه القحطاني" userId="S::t368906@asrg.moe.gov.sa::4929135b-f290-4bf0-98c7-0358bfd5b189" providerId="AD" clId="Web-{781C919F-91F8-8A3C-11A9-8D3C4A77AC35}" dt="2020-12-01T12:30:57.058" v="112"/>
          <ac:grpSpMkLst>
            <pc:docMk/>
            <pc:sldMk cId="1539068581" sldId="273"/>
            <ac:grpSpMk id="11" creationId="{032D8612-31EB-44CF-A1D0-14FD4C705424}"/>
          </ac:grpSpMkLst>
        </pc:grpChg>
        <pc:grpChg chg="add">
          <ac:chgData name="فتحيه القحطاني" userId="S::t368906@asrg.moe.gov.sa::4929135b-f290-4bf0-98c7-0358bfd5b189" providerId="AD" clId="Web-{781C919F-91F8-8A3C-11A9-8D3C4A77AC35}" dt="2020-12-01T12:31:25.887" v="116"/>
          <ac:grpSpMkLst>
            <pc:docMk/>
            <pc:sldMk cId="1539068581" sldId="273"/>
            <ac:grpSpMk id="21" creationId="{3AF6A671-C637-4547-85F4-51B6D1881399}"/>
          </ac:grpSpMkLst>
        </pc:grpChg>
        <pc:picChg chg="mod">
          <ac:chgData name="فتحيه القحطاني" userId="S::t368906@asrg.moe.gov.sa::4929135b-f290-4bf0-98c7-0358bfd5b189" providerId="AD" clId="Web-{781C919F-91F8-8A3C-11A9-8D3C4A77AC35}" dt="2020-12-01T12:31:25.887" v="116"/>
          <ac:picMkLst>
            <pc:docMk/>
            <pc:sldMk cId="1539068581" sldId="273"/>
            <ac:picMk id="4" creationId="{9B99112C-4A00-A542-AFB8-C62A89FACE21}"/>
          </ac:picMkLst>
        </pc:picChg>
      </pc:sldChg>
      <pc:sldChg chg="addSp delSp modSp mod setBg addAnim modAnim">
        <pc:chgData name="فتحيه القحطاني" userId="S::t368906@asrg.moe.gov.sa::4929135b-f290-4bf0-98c7-0358bfd5b189" providerId="AD" clId="Web-{781C919F-91F8-8A3C-11A9-8D3C4A77AC35}" dt="2020-12-01T12:39:28.176" v="172"/>
        <pc:sldMkLst>
          <pc:docMk/>
          <pc:sldMk cId="3029159487" sldId="274"/>
        </pc:sldMkLst>
        <pc:spChg chg="del mod">
          <ac:chgData name="فتحيه القحطاني" userId="S::t368906@asrg.moe.gov.sa::4929135b-f290-4bf0-98c7-0358bfd5b189" providerId="AD" clId="Web-{781C919F-91F8-8A3C-11A9-8D3C4A77AC35}" dt="2020-12-01T12:33:34.326" v="128"/>
          <ac:spMkLst>
            <pc:docMk/>
            <pc:sldMk cId="3029159487" sldId="274"/>
            <ac:spMk id="2" creationId="{8B8C242C-781B-A044-A1E2-44A7AF8A74A5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3:07.154" v="123"/>
          <ac:spMkLst>
            <pc:docMk/>
            <pc:sldMk cId="3029159487" sldId="274"/>
            <ac:spMk id="9" creationId="{E043071D-7B36-4DF3-948D-C548AAEE6DF1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3:07.154" v="123"/>
          <ac:spMkLst>
            <pc:docMk/>
            <pc:sldMk cId="3029159487" sldId="274"/>
            <ac:spMk id="12" creationId="{6ECA6DCB-B7E1-40A9-9524-540C6DA40B1B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3:07.154" v="123"/>
          <ac:spMkLst>
            <pc:docMk/>
            <pc:sldMk cId="3029159487" sldId="274"/>
            <ac:spMk id="18" creationId="{3873B707-463F-40B0-8227-E8CC6C67EB25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3:07.154" v="123"/>
          <ac:spMkLst>
            <pc:docMk/>
            <pc:sldMk cId="3029159487" sldId="274"/>
            <ac:spMk id="20" creationId="{C13237C8-E62C-4F0D-A318-BD6FB6C2D138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3:07.154" v="123"/>
          <ac:spMkLst>
            <pc:docMk/>
            <pc:sldMk cId="3029159487" sldId="274"/>
            <ac:spMk id="22" creationId="{19C9EAEA-39D0-4B0E-A0EB-51E7B26740B1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3:07.154" v="123"/>
          <ac:spMkLst>
            <pc:docMk/>
            <pc:sldMk cId="3029159487" sldId="274"/>
            <ac:spMk id="24" creationId="{8CB5D2D7-DF65-4E86-BFBA-FFB9B5ACEB64}"/>
          </ac:spMkLst>
        </pc:spChg>
        <pc:grpChg chg="add del">
          <ac:chgData name="فتحيه القحطاني" userId="S::t368906@asrg.moe.gov.sa::4929135b-f290-4bf0-98c7-0358bfd5b189" providerId="AD" clId="Web-{781C919F-91F8-8A3C-11A9-8D3C4A77AC35}" dt="2020-12-01T12:33:07.154" v="123"/>
          <ac:grpSpMkLst>
            <pc:docMk/>
            <pc:sldMk cId="3029159487" sldId="274"/>
            <ac:grpSpMk id="14" creationId="{1DE889C7-FAD6-4397-98E2-05D503484459}"/>
          </ac:grpSpMkLst>
        </pc:grpChg>
        <pc:picChg chg="mod ord">
          <ac:chgData name="فتحيه القحطاني" userId="S::t368906@asrg.moe.gov.sa::4929135b-f290-4bf0-98c7-0358bfd5b189" providerId="AD" clId="Web-{781C919F-91F8-8A3C-11A9-8D3C4A77AC35}" dt="2020-12-01T12:33:30.014" v="127" actId="1076"/>
          <ac:picMkLst>
            <pc:docMk/>
            <pc:sldMk cId="3029159487" sldId="274"/>
            <ac:picMk id="4" creationId="{55286EBD-D3DE-AC47-B85E-91CD74F877D8}"/>
          </ac:picMkLst>
        </pc:picChg>
        <pc:picChg chg="mod">
          <ac:chgData name="فتحيه القحطاني" userId="S::t368906@asrg.moe.gov.sa::4929135b-f290-4bf0-98c7-0358bfd5b189" providerId="AD" clId="Web-{781C919F-91F8-8A3C-11A9-8D3C4A77AC35}" dt="2020-12-01T12:34:06.389" v="130" actId="1076"/>
          <ac:picMkLst>
            <pc:docMk/>
            <pc:sldMk cId="3029159487" sldId="274"/>
            <ac:picMk id="5" creationId="{7E4D5154-C0FC-0343-8BB8-EFD99CE22C9A}"/>
          </ac:picMkLst>
        </pc:picChg>
      </pc:sldChg>
      <pc:sldChg chg="addSp delSp modSp mod setBg">
        <pc:chgData name="فتحيه القحطاني" userId="S::t368906@asrg.moe.gov.sa::4929135b-f290-4bf0-98c7-0358bfd5b189" providerId="AD" clId="Web-{781C919F-91F8-8A3C-11A9-8D3C4A77AC35}" dt="2020-12-01T13:05:54.688" v="320" actId="14100"/>
        <pc:sldMkLst>
          <pc:docMk/>
          <pc:sldMk cId="990742733" sldId="275"/>
        </pc:sldMkLst>
        <pc:spChg chg="mod">
          <ac:chgData name="فتحيه القحطاني" userId="S::t368906@asrg.moe.gov.sa::4929135b-f290-4bf0-98c7-0358bfd5b189" providerId="AD" clId="Web-{781C919F-91F8-8A3C-11A9-8D3C4A77AC35}" dt="2020-12-01T13:05:45.751" v="317" actId="1076"/>
          <ac:spMkLst>
            <pc:docMk/>
            <pc:sldMk cId="990742733" sldId="275"/>
            <ac:spMk id="2" creationId="{0B24E442-0DCD-FF4F-A748-5BC2F81E7E5F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1:49.038" v="206"/>
          <ac:spMkLst>
            <pc:docMk/>
            <pc:sldMk cId="990742733" sldId="275"/>
            <ac:spMk id="9" creationId="{20D5D19D-0789-4518-B5DC-D47ADF69D25A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1:49.038" v="206"/>
          <ac:spMkLst>
            <pc:docMk/>
            <pc:sldMk cId="990742733" sldId="275"/>
            <ac:spMk id="16" creationId="{B81933D1-5615-42C7-9C0B-4EB7105CCE2D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1:49.038" v="206"/>
          <ac:spMkLst>
            <pc:docMk/>
            <pc:sldMk cId="990742733" sldId="275"/>
            <ac:spMk id="18" creationId="{19C9EAEA-39D0-4B0E-A0EB-51E7B26740B1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2:47.840" v="208"/>
          <ac:spMkLst>
            <pc:docMk/>
            <pc:sldMk cId="990742733" sldId="275"/>
            <ac:spMk id="23" creationId="{026A84AF-6F58-471A-BF1F-10D8C03511C4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3:10.821" v="210"/>
          <ac:spMkLst>
            <pc:docMk/>
            <pc:sldMk cId="990742733" sldId="275"/>
            <ac:spMk id="28" creationId="{8CC66E84-2B42-463F-8329-75BA0D52127B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3:10.821" v="210"/>
          <ac:spMkLst>
            <pc:docMk/>
            <pc:sldMk cId="990742733" sldId="275"/>
            <ac:spMk id="35" creationId="{19C9EAEA-39D0-4B0E-A0EB-51E7B26740B1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43:10.821" v="210"/>
          <ac:spMkLst>
            <pc:docMk/>
            <pc:sldMk cId="990742733" sldId="275"/>
            <ac:spMk id="37" creationId="{3873B707-463F-40B0-8227-E8CC6C67EB25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43:10.821" v="210"/>
          <ac:spMkLst>
            <pc:docMk/>
            <pc:sldMk cId="990742733" sldId="275"/>
            <ac:spMk id="42" creationId="{DCF72F19-1473-448C-AA14-0CB8AA374CF0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43:10.821" v="210"/>
          <ac:spMkLst>
            <pc:docMk/>
            <pc:sldMk cId="990742733" sldId="275"/>
            <ac:spMk id="48" creationId="{04357C93-F0CB-4A1C-8F77-4E9063789819}"/>
          </ac:spMkLst>
        </pc:spChg>
        <pc:grpChg chg="add del">
          <ac:chgData name="فتحيه القحطاني" userId="S::t368906@asrg.moe.gov.sa::4929135b-f290-4bf0-98c7-0358bfd5b189" providerId="AD" clId="Web-{781C919F-91F8-8A3C-11A9-8D3C4A77AC35}" dt="2020-12-01T12:41:49.038" v="206"/>
          <ac:grpSpMkLst>
            <pc:docMk/>
            <pc:sldMk cId="990742733" sldId="275"/>
            <ac:grpSpMk id="11" creationId="{032D8612-31EB-44CF-A1D0-14FD4C705424}"/>
          </ac:grpSpMkLst>
        </pc:grpChg>
        <pc:grpChg chg="add del">
          <ac:chgData name="فتحيه القحطاني" userId="S::t368906@asrg.moe.gov.sa::4929135b-f290-4bf0-98c7-0358bfd5b189" providerId="AD" clId="Web-{781C919F-91F8-8A3C-11A9-8D3C4A77AC35}" dt="2020-12-01T12:43:10.821" v="210"/>
          <ac:grpSpMkLst>
            <pc:docMk/>
            <pc:sldMk cId="990742733" sldId="275"/>
            <ac:grpSpMk id="30" creationId="{032D8612-31EB-44CF-A1D0-14FD4C705424}"/>
          </ac:grpSpMkLst>
        </pc:grpChg>
        <pc:grpChg chg="add">
          <ac:chgData name="فتحيه القحطاني" userId="S::t368906@asrg.moe.gov.sa::4929135b-f290-4bf0-98c7-0358bfd5b189" providerId="AD" clId="Web-{781C919F-91F8-8A3C-11A9-8D3C4A77AC35}" dt="2020-12-01T12:43:10.821" v="210"/>
          <ac:grpSpMkLst>
            <pc:docMk/>
            <pc:sldMk cId="990742733" sldId="275"/>
            <ac:grpSpMk id="44" creationId="{3AF6A671-C637-4547-85F4-51B6D1881399}"/>
          </ac:grpSpMkLst>
        </pc:grpChg>
        <pc:picChg chg="add mod">
          <ac:chgData name="فتحيه القحطاني" userId="S::t368906@asrg.moe.gov.sa::4929135b-f290-4bf0-98c7-0358bfd5b189" providerId="AD" clId="Web-{781C919F-91F8-8A3C-11A9-8D3C4A77AC35}" dt="2020-12-01T13:05:54.688" v="320" actId="14100"/>
          <ac:picMkLst>
            <pc:docMk/>
            <pc:sldMk cId="990742733" sldId="275"/>
            <ac:picMk id="3" creationId="{2684AFAF-C605-4503-8251-2F7CDCD666D7}"/>
          </ac:picMkLst>
        </pc:picChg>
        <pc:picChg chg="mod">
          <ac:chgData name="فتحيه القحطاني" userId="S::t368906@asrg.moe.gov.sa::4929135b-f290-4bf0-98c7-0358bfd5b189" providerId="AD" clId="Web-{781C919F-91F8-8A3C-11A9-8D3C4A77AC35}" dt="2020-12-01T12:44:15.244" v="218" actId="1076"/>
          <ac:picMkLst>
            <pc:docMk/>
            <pc:sldMk cId="990742733" sldId="275"/>
            <ac:picMk id="4" creationId="{323D56C9-5D19-BC46-B750-B9955CA24056}"/>
          </ac:picMkLst>
        </pc:picChg>
      </pc:sldChg>
      <pc:sldChg chg="addSp delSp modSp mod setBg addAnim modAnim">
        <pc:chgData name="فتحيه القحطاني" userId="S::t368906@asrg.moe.gov.sa::4929135b-f290-4bf0-98c7-0358bfd5b189" providerId="AD" clId="Web-{781C919F-91F8-8A3C-11A9-8D3C4A77AC35}" dt="2020-12-01T12:50:48.844" v="269" actId="1076"/>
        <pc:sldMkLst>
          <pc:docMk/>
          <pc:sldMk cId="1603100457" sldId="276"/>
        </pc:sldMkLst>
        <pc:spChg chg="del">
          <ac:chgData name="فتحيه القحطاني" userId="S::t368906@asrg.moe.gov.sa::4929135b-f290-4bf0-98c7-0358bfd5b189" providerId="AD" clId="Web-{781C919F-91F8-8A3C-11A9-8D3C4A77AC35}" dt="2020-12-01T12:46:33.277" v="246"/>
          <ac:spMkLst>
            <pc:docMk/>
            <pc:sldMk cId="1603100457" sldId="276"/>
            <ac:spMk id="3" creationId="{DE23C1CF-435E-0E44-9912-3218312C93CF}"/>
          </ac:spMkLst>
        </pc:spChg>
        <pc:spChg chg="add mod">
          <ac:chgData name="فتحيه القحطاني" userId="S::t368906@asrg.moe.gov.sa::4929135b-f290-4bf0-98c7-0358bfd5b189" providerId="AD" clId="Web-{781C919F-91F8-8A3C-11A9-8D3C4A77AC35}" dt="2020-12-01T12:50:48.844" v="269" actId="1076"/>
          <ac:spMkLst>
            <pc:docMk/>
            <pc:sldMk cId="1603100457" sldId="276"/>
            <ac:spMk id="48" creationId="{7A9E6B4D-3D52-4ED2-8A12-53030F3187B1}"/>
          </ac:spMkLst>
        </pc:spChg>
        <pc:graphicFrameChg chg="add mod modGraphic">
          <ac:chgData name="فتحيه القحطاني" userId="S::t368906@asrg.moe.gov.sa::4929135b-f290-4bf0-98c7-0358bfd5b189" providerId="AD" clId="Web-{781C919F-91F8-8A3C-11A9-8D3C4A77AC35}" dt="2020-12-01T12:48:26.217" v="257" actId="20577"/>
          <ac:graphicFrameMkLst>
            <pc:docMk/>
            <pc:sldMk cId="1603100457" sldId="276"/>
            <ac:graphicFrameMk id="5" creationId="{EAAFFC83-0746-4BBD-AD34-92831E168566}"/>
          </ac:graphicFrameMkLst>
        </pc:graphicFrameChg>
      </pc:sldChg>
      <pc:sldChg chg="addSp delSp modSp mod setBg addAnim modAnim">
        <pc:chgData name="فتحيه القحطاني" userId="S::t368906@asrg.moe.gov.sa::4929135b-f290-4bf0-98c7-0358bfd5b189" providerId="AD" clId="Web-{781C919F-91F8-8A3C-11A9-8D3C4A77AC35}" dt="2020-12-01T12:50:27.584" v="266" actId="1076"/>
        <pc:sldMkLst>
          <pc:docMk/>
          <pc:sldMk cId="3107508394" sldId="277"/>
        </pc:sldMkLst>
        <pc:spChg chg="mod">
          <ac:chgData name="فتحيه القحطاني" userId="S::t368906@asrg.moe.gov.sa::4929135b-f290-4bf0-98c7-0358bfd5b189" providerId="AD" clId="Web-{781C919F-91F8-8A3C-11A9-8D3C4A77AC35}" dt="2020-12-01T12:46:15.355" v="245"/>
          <ac:spMkLst>
            <pc:docMk/>
            <pc:sldMk cId="3107508394" sldId="277"/>
            <ac:spMk id="2" creationId="{07F91D4C-1676-DD46-990F-9D027B873CE5}"/>
          </ac:spMkLst>
        </pc:spChg>
        <pc:spChg chg="del">
          <ac:chgData name="فتحيه القحطاني" userId="S::t368906@asrg.moe.gov.sa::4929135b-f290-4bf0-98c7-0358bfd5b189" providerId="AD" clId="Web-{781C919F-91F8-8A3C-11A9-8D3C4A77AC35}" dt="2020-12-01T12:45:49.558" v="238"/>
          <ac:spMkLst>
            <pc:docMk/>
            <pc:sldMk cId="3107508394" sldId="277"/>
            <ac:spMk id="3" creationId="{5522EED4-524B-2148-82D6-DC5DB50F5A07}"/>
          </ac:spMkLst>
        </pc:spChg>
        <pc:spChg chg="add mod">
          <ac:chgData name="فتحيه القحطاني" userId="S::t368906@asrg.moe.gov.sa::4929135b-f290-4bf0-98c7-0358bfd5b189" providerId="AD" clId="Web-{781C919F-91F8-8A3C-11A9-8D3C4A77AC35}" dt="2020-12-01T12:50:27.584" v="266" actId="1076"/>
          <ac:spMkLst>
            <pc:docMk/>
            <pc:sldMk cId="3107508394" sldId="277"/>
            <ac:spMk id="41" creationId="{A2C7CF0B-036B-4E7C-8991-FC342B312E96}"/>
          </ac:spMkLst>
        </pc:spChg>
        <pc:graphicFrameChg chg="add mod modGraphic">
          <ac:chgData name="فتحيه القحطاني" userId="S::t368906@asrg.moe.gov.sa::4929135b-f290-4bf0-98c7-0358bfd5b189" providerId="AD" clId="Web-{781C919F-91F8-8A3C-11A9-8D3C4A77AC35}" dt="2020-12-01T12:49:41.578" v="264" actId="1076"/>
          <ac:graphicFrameMkLst>
            <pc:docMk/>
            <pc:sldMk cId="3107508394" sldId="277"/>
            <ac:graphicFrameMk id="5" creationId="{CF0E9417-4B11-475F-AF11-87DF509E6556}"/>
          </ac:graphicFrameMkLst>
        </pc:graphicFrameChg>
      </pc:sldChg>
      <pc:sldChg chg="addSp delSp modSp mod setBg addAnim modAnim setClrOvrMap">
        <pc:chgData name="فتحيه القحطاني" userId="S::t368906@asrg.moe.gov.sa::4929135b-f290-4bf0-98c7-0358bfd5b189" providerId="AD" clId="Web-{781C919F-91F8-8A3C-11A9-8D3C4A77AC35}" dt="2020-12-01T12:39:44.724" v="175"/>
        <pc:sldMkLst>
          <pc:docMk/>
          <pc:sldMk cId="1583078403" sldId="278"/>
        </pc:sldMkLst>
        <pc:spChg chg="mod">
          <ac:chgData name="فتحيه القحطاني" userId="S::t368906@asrg.moe.gov.sa::4929135b-f290-4bf0-98c7-0358bfd5b189" providerId="AD" clId="Web-{781C919F-91F8-8A3C-11A9-8D3C4A77AC35}" dt="2020-12-01T12:26:06.303" v="53"/>
          <ac:spMkLst>
            <pc:docMk/>
            <pc:sldMk cId="1583078403" sldId="278"/>
            <ac:spMk id="2" creationId="{41FE5130-7BDC-FE4A-BA0C-FBCBF02446B0}"/>
          </ac:spMkLst>
        </pc:spChg>
        <pc:spChg chg="del">
          <ac:chgData name="فتحيه القحطاني" userId="S::t368906@asrg.moe.gov.sa::4929135b-f290-4bf0-98c7-0358bfd5b189" providerId="AD" clId="Web-{781C919F-91F8-8A3C-11A9-8D3C4A77AC35}" dt="2020-12-01T12:17:27.887" v="15"/>
          <ac:spMkLst>
            <pc:docMk/>
            <pc:sldMk cId="1583078403" sldId="278"/>
            <ac:spMk id="3" creationId="{3F980C7A-662A-AE49-A378-63D0F0E30424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1:14.407" v="28"/>
          <ac:spMkLst>
            <pc:docMk/>
            <pc:sldMk cId="1583078403" sldId="278"/>
            <ac:spMk id="8" creationId="{56E9B3E6-E277-4D68-BA48-9CB43FFBD6E2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2:11.908" v="30"/>
          <ac:spMkLst>
            <pc:docMk/>
            <pc:sldMk cId="1583078403" sldId="278"/>
            <ac:spMk id="9" creationId="{4038CB10-1F5C-4D54-9DF7-12586DE5B007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18:22.826" v="17"/>
          <ac:spMkLst>
            <pc:docMk/>
            <pc:sldMk cId="1583078403" sldId="278"/>
            <ac:spMk id="10" creationId="{955A2079-FA98-4876-80F0-72364A7D2EA4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19:52.390" v="25"/>
          <ac:spMkLst>
            <pc:docMk/>
            <pc:sldMk cId="1583078403" sldId="278"/>
            <ac:spMk id="11" creationId="{9228552E-C8B1-4A80-8448-0787CE0FC704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2:11.908" v="30"/>
          <ac:spMkLst>
            <pc:docMk/>
            <pc:sldMk cId="1583078403" sldId="278"/>
            <ac:spMk id="13" creationId="{73ED6512-6858-4552-B699-9A97FE9A4EA2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1:14.407" v="28"/>
          <ac:spMkLst>
            <pc:docMk/>
            <pc:sldMk cId="1583078403" sldId="278"/>
            <ac:spMk id="17" creationId="{D5B0017B-2ECA-49AF-B397-DC140825DF8D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3:17.878" v="37"/>
          <ac:spMkLst>
            <pc:docMk/>
            <pc:sldMk cId="1583078403" sldId="278"/>
            <ac:spMk id="18" creationId="{DCC231C8-C761-4B31-9B1C-C6D19248C6B3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3:41.988" v="40"/>
          <ac:spMkLst>
            <pc:docMk/>
            <pc:sldMk cId="1583078403" sldId="278"/>
            <ac:spMk id="23" creationId="{3A5B4632-C963-4296-86F0-79AA9EA5AE98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6:06.443" v="54"/>
          <ac:spMkLst>
            <pc:docMk/>
            <pc:sldMk cId="1583078403" sldId="278"/>
            <ac:spMk id="28" creationId="{DCC231C8-C761-4B31-9B1C-C6D19248C6B3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26:06.303" v="53"/>
          <ac:spMkLst>
            <pc:docMk/>
            <pc:sldMk cId="1583078403" sldId="278"/>
            <ac:spMk id="33" creationId="{3A5B4632-C963-4296-86F0-79AA9EA5AE98}"/>
          </ac:spMkLst>
        </pc:spChg>
        <pc:grpChg chg="add del">
          <ac:chgData name="فتحيه القحطاني" userId="S::t368906@asrg.moe.gov.sa::4929135b-f290-4bf0-98c7-0358bfd5b189" providerId="AD" clId="Web-{781C919F-91F8-8A3C-11A9-8D3C4A77AC35}" dt="2020-12-01T12:21:14.407" v="28"/>
          <ac:grpSpMkLst>
            <pc:docMk/>
            <pc:sldMk cId="1583078403" sldId="278"/>
            <ac:grpSpMk id="12" creationId="{AE1C45F0-260A-458C-96ED-C1F6D2151219}"/>
          </ac:grpSpMkLst>
        </pc:grpChg>
        <pc:graphicFrameChg chg="add mod modGraphic">
          <ac:chgData name="فتحيه القحطاني" userId="S::t368906@asrg.moe.gov.sa::4929135b-f290-4bf0-98c7-0358bfd5b189" providerId="AD" clId="Web-{781C919F-91F8-8A3C-11A9-8D3C4A77AC35}" dt="2020-12-01T12:27:58.305" v="60" actId="20577"/>
          <ac:graphicFrameMkLst>
            <pc:docMk/>
            <pc:sldMk cId="1583078403" sldId="278"/>
            <ac:graphicFrameMk id="5" creationId="{6C50386D-D7A1-45C9-B915-8A0B823F8692}"/>
          </ac:graphicFrameMkLst>
        </pc:graphicFrameChg>
        <pc:picChg chg="add del">
          <ac:chgData name="فتحيه القحطاني" userId="S::t368906@asrg.moe.gov.sa::4929135b-f290-4bf0-98c7-0358bfd5b189" providerId="AD" clId="Web-{781C919F-91F8-8A3C-11A9-8D3C4A77AC35}" dt="2020-12-01T12:19:52.390" v="25"/>
          <ac:picMkLst>
            <pc:docMk/>
            <pc:sldMk cId="1583078403" sldId="278"/>
            <ac:picMk id="7" creationId="{063C5E86-4322-42AD-8809-B50E2293DE1F}"/>
          </ac:picMkLst>
        </pc:picChg>
        <pc:cxnChg chg="add del">
          <ac:chgData name="فتحيه القحطاني" userId="S::t368906@asrg.moe.gov.sa::4929135b-f290-4bf0-98c7-0358bfd5b189" providerId="AD" clId="Web-{781C919F-91F8-8A3C-11A9-8D3C4A77AC35}" dt="2020-12-01T12:21:14.407" v="28"/>
          <ac:cxnSpMkLst>
            <pc:docMk/>
            <pc:sldMk cId="1583078403" sldId="278"/>
            <ac:cxnSpMk id="19" creationId="{6CF1BAF6-AD41-4082-B212-8A1F9A2E8779}"/>
          </ac:cxnSpMkLst>
        </pc:cxnChg>
      </pc:sldChg>
      <pc:sldChg chg="addSp delSp modSp mod setBg addAnim modAnim">
        <pc:chgData name="فتحيه القحطاني" userId="S::t368906@asrg.moe.gov.sa::4929135b-f290-4bf0-98c7-0358bfd5b189" providerId="AD" clId="Web-{781C919F-91F8-8A3C-11A9-8D3C4A77AC35}" dt="2020-12-01T12:39:11.160" v="170"/>
        <pc:sldMkLst>
          <pc:docMk/>
          <pc:sldMk cId="3103401014" sldId="279"/>
        </pc:sldMkLst>
        <pc:spChg chg="mod">
          <ac:chgData name="فتحيه القحطاني" userId="S::t368906@asrg.moe.gov.sa::4929135b-f290-4bf0-98c7-0358bfd5b189" providerId="AD" clId="Web-{781C919F-91F8-8A3C-11A9-8D3C4A77AC35}" dt="2020-12-01T12:38:55.707" v="167" actId="14100"/>
          <ac:spMkLst>
            <pc:docMk/>
            <pc:sldMk cId="3103401014" sldId="279"/>
            <ac:spMk id="2" creationId="{D036E50D-CBEA-F246-ABBF-44D2ED112C9D}"/>
          </ac:spMkLst>
        </pc:spChg>
        <pc:spChg chg="mod">
          <ac:chgData name="فتحيه القحطاني" userId="S::t368906@asrg.moe.gov.sa::4929135b-f290-4bf0-98c7-0358bfd5b189" providerId="AD" clId="Web-{781C919F-91F8-8A3C-11A9-8D3C4A77AC35}" dt="2020-12-01T12:39:04.363" v="168"/>
          <ac:spMkLst>
            <pc:docMk/>
            <pc:sldMk cId="3103401014" sldId="279"/>
            <ac:spMk id="3" creationId="{0AC1B94B-97B6-C949-B379-A4034950D340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4:57.515" v="132"/>
          <ac:spMkLst>
            <pc:docMk/>
            <pc:sldMk cId="3103401014" sldId="279"/>
            <ac:spMk id="8" creationId="{6BEF4656-0683-4420-BED2-A1C88CED7D80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4:57.515" v="132"/>
          <ac:spMkLst>
            <pc:docMk/>
            <pc:sldMk cId="3103401014" sldId="279"/>
            <ac:spMk id="33" creationId="{C4CCB850-8E75-43A0-AE24-BEE25764B197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20.642" v="147"/>
          <ac:spMkLst>
            <pc:docMk/>
            <pc:sldMk cId="3103401014" sldId="279"/>
            <ac:spMk id="40" creationId="{AB3C2A63-5F24-4EEB-9DED-E7FE1295F5B4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20.642" v="147"/>
          <ac:spMkLst>
            <pc:docMk/>
            <pc:sldMk cId="3103401014" sldId="279"/>
            <ac:spMk id="42" creationId="{2CEF98E4-3709-4952-8F42-2305CCE34FA3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20.642" v="147"/>
          <ac:spMkLst>
            <pc:docMk/>
            <pc:sldMk cId="3103401014" sldId="279"/>
            <ac:spMk id="44" creationId="{F10BCCF5-D685-47FF-B675-647EAEB72C8E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20.642" v="147"/>
          <ac:spMkLst>
            <pc:docMk/>
            <pc:sldMk cId="3103401014" sldId="279"/>
            <ac:spMk id="46" creationId="{02F429C4-ABC9-46FC-818A-B5429CDE4A96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36.267" v="148"/>
          <ac:spMkLst>
            <pc:docMk/>
            <pc:sldMk cId="3103401014" sldId="279"/>
            <ac:spMk id="53" creationId="{CDA1A2E9-63FE-408D-A803-8E306ECAB4B3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36.267" v="148"/>
          <ac:spMkLst>
            <pc:docMk/>
            <pc:sldMk cId="3103401014" sldId="279"/>
            <ac:spMk id="55" creationId="{927CAFC9-A675-4314-84EF-236FFA58A3F2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36.267" v="148"/>
          <ac:spMkLst>
            <pc:docMk/>
            <pc:sldMk cId="3103401014" sldId="279"/>
            <ac:spMk id="57" creationId="{FBE9F90C-C163-435B-9A68-D15C92D1CF2B}"/>
          </ac:spMkLst>
        </pc:spChg>
        <pc:spChg chg="add del">
          <ac:chgData name="فتحيه القحطاني" userId="S::t368906@asrg.moe.gov.sa::4929135b-f290-4bf0-98c7-0358bfd5b189" providerId="AD" clId="Web-{781C919F-91F8-8A3C-11A9-8D3C4A77AC35}" dt="2020-12-01T12:36:36.267" v="148"/>
          <ac:spMkLst>
            <pc:docMk/>
            <pc:sldMk cId="3103401014" sldId="279"/>
            <ac:spMk id="59" creationId="{1A882A9F-F4E9-4E23-8F0B-20B5DF42EAA9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36:36.267" v="148"/>
          <ac:spMkLst>
            <pc:docMk/>
            <pc:sldMk cId="3103401014" sldId="279"/>
            <ac:spMk id="64" creationId="{3E443FD7-A66B-4AA0-872D-B088B9BC5F17}"/>
          </ac:spMkLst>
        </pc:spChg>
        <pc:spChg chg="add">
          <ac:chgData name="فتحيه القحطاني" userId="S::t368906@asrg.moe.gov.sa::4929135b-f290-4bf0-98c7-0358bfd5b189" providerId="AD" clId="Web-{781C919F-91F8-8A3C-11A9-8D3C4A77AC35}" dt="2020-12-01T12:36:36.267" v="148"/>
          <ac:spMkLst>
            <pc:docMk/>
            <pc:sldMk cId="3103401014" sldId="279"/>
            <ac:spMk id="66" creationId="{C04BE0EF-3561-49B4-9A29-F283168A91C7}"/>
          </ac:spMkLst>
        </pc:spChg>
        <pc:grpChg chg="add del">
          <ac:chgData name="فتحيه القحطاني" userId="S::t368906@asrg.moe.gov.sa::4929135b-f290-4bf0-98c7-0358bfd5b189" providerId="AD" clId="Web-{781C919F-91F8-8A3C-11A9-8D3C4A77AC35}" dt="2020-12-01T12:34:57.515" v="132"/>
          <ac:grpSpMkLst>
            <pc:docMk/>
            <pc:sldMk cId="3103401014" sldId="279"/>
            <ac:grpSpMk id="10" creationId="{C40C6DFE-A65D-4403-B6BC-B3955D185AF4}"/>
          </ac:grpSpMkLst>
        </pc:grpChg>
        <pc:picChg chg="add mod">
          <ac:chgData name="فتحيه القحطاني" userId="S::t368906@asrg.moe.gov.sa::4929135b-f290-4bf0-98c7-0358bfd5b189" providerId="AD" clId="Web-{781C919F-91F8-8A3C-11A9-8D3C4A77AC35}" dt="2020-12-01T12:36:54.924" v="150" actId="1076"/>
          <ac:picMkLst>
            <pc:docMk/>
            <pc:sldMk cId="3103401014" sldId="279"/>
            <ac:picMk id="50" creationId="{F193A3D7-DF33-4E73-9E7B-AB40D5050EE8}"/>
          </ac:picMkLst>
        </pc:picChg>
        <pc:cxnChg chg="add del">
          <ac:chgData name="فتحيه القحطاني" userId="S::t368906@asrg.moe.gov.sa::4929135b-f290-4bf0-98c7-0358bfd5b189" providerId="AD" clId="Web-{781C919F-91F8-8A3C-11A9-8D3C4A77AC35}" dt="2020-12-01T12:34:57.515" v="132"/>
          <ac:cxnSpMkLst>
            <pc:docMk/>
            <pc:sldMk cId="3103401014" sldId="279"/>
            <ac:cxnSpMk id="35" creationId="{3E2D009B-70F6-4703-A06F-6829E40A1156}"/>
          </ac:cxnSpMkLst>
        </pc:cxnChg>
      </pc:sldChg>
      <pc:sldChg chg="modSp mod setBg">
        <pc:chgData name="فتحيه القحطاني" userId="S::t368906@asrg.moe.gov.sa::4929135b-f290-4bf0-98c7-0358bfd5b189" providerId="AD" clId="Web-{781C919F-91F8-8A3C-11A9-8D3C4A77AC35}" dt="2020-12-01T12:45:27.979" v="237" actId="14100"/>
        <pc:sldMkLst>
          <pc:docMk/>
          <pc:sldMk cId="930449865" sldId="280"/>
        </pc:sldMkLst>
        <pc:spChg chg="mod">
          <ac:chgData name="فتحيه القحطاني" userId="S::t368906@asrg.moe.gov.sa::4929135b-f290-4bf0-98c7-0358bfd5b189" providerId="AD" clId="Web-{781C919F-91F8-8A3C-11A9-8D3C4A77AC35}" dt="2020-12-01T12:44:54.541" v="232"/>
          <ac:spMkLst>
            <pc:docMk/>
            <pc:sldMk cId="930449865" sldId="280"/>
            <ac:spMk id="2" creationId="{B7E59C16-0509-174B-954B-210D1FCB0D1B}"/>
          </ac:spMkLst>
        </pc:spChg>
        <pc:picChg chg="mod">
          <ac:chgData name="فتحيه القحطاني" userId="S::t368906@asrg.moe.gov.sa::4929135b-f290-4bf0-98c7-0358bfd5b189" providerId="AD" clId="Web-{781C919F-91F8-8A3C-11A9-8D3C4A77AC35}" dt="2020-12-01T12:45:27.979" v="237" actId="14100"/>
          <ac:picMkLst>
            <pc:docMk/>
            <pc:sldMk cId="930449865" sldId="280"/>
            <ac:picMk id="4" creationId="{48B167C0-545F-274C-874D-F304AFE48363}"/>
          </ac:picMkLst>
        </pc:picChg>
      </pc:sldChg>
    </pc:docChg>
  </pc:docChgLst>
  <pc:docChgLst>
    <pc:chgData name="فتحيه القحطاني" userId="S::t368906@asrg.moe.gov.sa::4929135b-f290-4bf0-98c7-0358bfd5b189" providerId="AD" clId="Web-{DCE0D2DF-EC9C-21B2-056B-DCE52F10AB47}"/>
    <pc:docChg chg="modSld">
      <pc:chgData name="فتحيه القحطاني" userId="S::t368906@asrg.moe.gov.sa::4929135b-f290-4bf0-98c7-0358bfd5b189" providerId="AD" clId="Web-{DCE0D2DF-EC9C-21B2-056B-DCE52F10AB47}" dt="2020-11-29T11:51:12.280" v="65" actId="20577"/>
      <pc:docMkLst>
        <pc:docMk/>
      </pc:docMkLst>
      <pc:sldChg chg="addSp delSp modSp mod setBg">
        <pc:chgData name="فتحيه القحطاني" userId="S::t368906@asrg.moe.gov.sa::4929135b-f290-4bf0-98c7-0358bfd5b189" providerId="AD" clId="Web-{DCE0D2DF-EC9C-21B2-056B-DCE52F10AB47}" dt="2020-11-29T11:42:14.722" v="9" actId="1076"/>
        <pc:sldMkLst>
          <pc:docMk/>
          <pc:sldMk cId="2798623028" sldId="264"/>
        </pc:sldMkLst>
        <pc:spChg chg="add del">
          <ac:chgData name="فتحيه القحطاني" userId="S::t368906@asrg.moe.gov.sa::4929135b-f290-4bf0-98c7-0358bfd5b189" providerId="AD" clId="Web-{DCE0D2DF-EC9C-21B2-056B-DCE52F10AB47}" dt="2020-11-29T11:41:37.909" v="3"/>
          <ac:spMkLst>
            <pc:docMk/>
            <pc:sldMk cId="2798623028" sldId="264"/>
            <ac:spMk id="6" creationId="{A9F529C3-C941-49FD-8C67-82F134F64BDB}"/>
          </ac:spMkLst>
        </pc:spChg>
        <pc:spChg chg="add del">
          <ac:chgData name="فتحيه القحطاني" userId="S::t368906@asrg.moe.gov.sa::4929135b-f290-4bf0-98c7-0358bfd5b189" providerId="AD" clId="Web-{DCE0D2DF-EC9C-21B2-056B-DCE52F10AB47}" dt="2020-11-29T11:41:37.909" v="3"/>
          <ac:spMkLst>
            <pc:docMk/>
            <pc:sldMk cId="2798623028" sldId="264"/>
            <ac:spMk id="10" creationId="{20586029-32A0-47E5-9AEC-AE3ABA6B94D0}"/>
          </ac:spMkLst>
        </pc:spChg>
        <pc:picChg chg="mod ord">
          <ac:chgData name="فتحيه القحطاني" userId="S::t368906@asrg.moe.gov.sa::4929135b-f290-4bf0-98c7-0358bfd5b189" providerId="AD" clId="Web-{DCE0D2DF-EC9C-21B2-056B-DCE52F10AB47}" dt="2020-11-29T11:42:14.722" v="9" actId="1076"/>
          <ac:picMkLst>
            <pc:docMk/>
            <pc:sldMk cId="2798623028" sldId="264"/>
            <ac:picMk id="2" creationId="{2A3EFFF1-8E35-A640-971A-2C2712810746}"/>
          </ac:picMkLst>
        </pc:picChg>
        <pc:picChg chg="mod">
          <ac:chgData name="فتحيه القحطاني" userId="S::t368906@asrg.moe.gov.sa::4929135b-f290-4bf0-98c7-0358bfd5b189" providerId="AD" clId="Web-{DCE0D2DF-EC9C-21B2-056B-DCE52F10AB47}" dt="2020-11-29T11:42:12.019" v="8" actId="1076"/>
          <ac:picMkLst>
            <pc:docMk/>
            <pc:sldMk cId="2798623028" sldId="264"/>
            <ac:picMk id="3" creationId="{AC235F4E-55DE-5642-88AE-E1463EC9DF77}"/>
          </ac:picMkLst>
        </pc:picChg>
        <pc:cxnChg chg="add">
          <ac:chgData name="فتحيه القحطاني" userId="S::t368906@asrg.moe.gov.sa::4929135b-f290-4bf0-98c7-0358bfd5b189" providerId="AD" clId="Web-{DCE0D2DF-EC9C-21B2-056B-DCE52F10AB47}" dt="2020-11-29T11:41:37.909" v="4"/>
          <ac:cxnSpMkLst>
            <pc:docMk/>
            <pc:sldMk cId="2798623028" sldId="264"/>
            <ac:cxnSpMk id="7" creationId="{4D56677B-C0B7-4DAC-ACAD-8054FF1B599A}"/>
          </ac:cxnSpMkLst>
        </pc:cxnChg>
        <pc:cxnChg chg="add del">
          <ac:chgData name="فتحيه القحطاني" userId="S::t368906@asrg.moe.gov.sa::4929135b-f290-4bf0-98c7-0358bfd5b189" providerId="AD" clId="Web-{DCE0D2DF-EC9C-21B2-056B-DCE52F10AB47}" dt="2020-11-29T11:41:33.987" v="1"/>
          <ac:cxnSpMkLst>
            <pc:docMk/>
            <pc:sldMk cId="2798623028" sldId="264"/>
            <ac:cxnSpMk id="8" creationId="{1C6AAE25-BD23-41B5-AAE4-1DA5898C2ADB}"/>
          </ac:cxnSpMkLst>
        </pc:cxnChg>
        <pc:cxnChg chg="add del">
          <ac:chgData name="فتحيه القحطاني" userId="S::t368906@asrg.moe.gov.sa::4929135b-f290-4bf0-98c7-0358bfd5b189" providerId="AD" clId="Web-{DCE0D2DF-EC9C-21B2-056B-DCE52F10AB47}" dt="2020-11-29T11:41:37.909" v="3"/>
          <ac:cxnSpMkLst>
            <pc:docMk/>
            <pc:sldMk cId="2798623028" sldId="264"/>
            <ac:cxnSpMk id="12" creationId="{8C730EAB-A532-4295-A302-FB4B90DB9F5E}"/>
          </ac:cxnSpMkLst>
        </pc:cxnChg>
      </pc:sldChg>
      <pc:sldChg chg="addSp delSp modSp mod setBg addAnim modAnim">
        <pc:chgData name="فتحيه القحطاني" userId="S::t368906@asrg.moe.gov.sa::4929135b-f290-4bf0-98c7-0358bfd5b189" providerId="AD" clId="Web-{DCE0D2DF-EC9C-21B2-056B-DCE52F10AB47}" dt="2020-11-29T11:51:12.280" v="64"/>
        <pc:sldMkLst>
          <pc:docMk/>
          <pc:sldMk cId="1225379976" sldId="265"/>
        </pc:sldMkLst>
        <pc:spChg chg="mod">
          <ac:chgData name="فتحيه القحطاني" userId="S::t368906@asrg.moe.gov.sa::4929135b-f290-4bf0-98c7-0358bfd5b189" providerId="AD" clId="Web-{DCE0D2DF-EC9C-21B2-056B-DCE52F10AB47}" dt="2020-11-29T11:51:12.280" v="64"/>
          <ac:spMkLst>
            <pc:docMk/>
            <pc:sldMk cId="1225379976" sldId="265"/>
            <ac:spMk id="2" creationId="{DD47C353-299A-4E3F-94D8-4B7213B89EE8}"/>
          </ac:spMkLst>
        </pc:spChg>
        <pc:spChg chg="add del mod">
          <ac:chgData name="فتحيه القحطاني" userId="S::t368906@asrg.moe.gov.sa::4929135b-f290-4bf0-98c7-0358bfd5b189" providerId="AD" clId="Web-{DCE0D2DF-EC9C-21B2-056B-DCE52F10AB47}" dt="2020-11-29T11:44:58.210" v="41" actId="20577"/>
          <ac:spMkLst>
            <pc:docMk/>
            <pc:sldMk cId="1225379976" sldId="265"/>
            <ac:spMk id="5" creationId="{0B797496-E8C5-FE49-B413-B09EF7B076BC}"/>
          </ac:spMkLst>
        </pc:spChg>
        <pc:spChg chg="del">
          <ac:chgData name="فتحيه القحطاني" userId="S::t368906@asrg.moe.gov.sa::4929135b-f290-4bf0-98c7-0358bfd5b189" providerId="AD" clId="Web-{DCE0D2DF-EC9C-21B2-056B-DCE52F10AB47}" dt="2020-11-29T11:42:37.879" v="10"/>
          <ac:spMkLst>
            <pc:docMk/>
            <pc:sldMk cId="1225379976" sldId="265"/>
            <ac:spMk id="8" creationId="{1ACA2EA0-FFD3-42EC-9406-B595015ED96E}"/>
          </ac:spMkLst>
        </pc:spChg>
        <pc:spChg chg="del">
          <ac:chgData name="فتحيه القحطاني" userId="S::t368906@asrg.moe.gov.sa::4929135b-f290-4bf0-98c7-0358bfd5b189" providerId="AD" clId="Web-{DCE0D2DF-EC9C-21B2-056B-DCE52F10AB47}" dt="2020-11-29T11:42:37.879" v="10"/>
          <ac:spMkLst>
            <pc:docMk/>
            <pc:sldMk cId="1225379976" sldId="265"/>
            <ac:spMk id="10" creationId="{D5288BCE-665C-472A-8C43-664BCFA31E43}"/>
          </ac:spMkLst>
        </pc:spChg>
        <pc:spChg chg="del">
          <ac:chgData name="فتحيه القحطاني" userId="S::t368906@asrg.moe.gov.sa::4929135b-f290-4bf0-98c7-0358bfd5b189" providerId="AD" clId="Web-{DCE0D2DF-EC9C-21B2-056B-DCE52F10AB47}" dt="2020-11-29T11:42:37.879" v="10"/>
          <ac:spMkLst>
            <pc:docMk/>
            <pc:sldMk cId="1225379976" sldId="265"/>
            <ac:spMk id="12" creationId="{46C57131-53A7-4C1A-BEA8-25F06A06AD29}"/>
          </ac:spMkLst>
        </pc:spChg>
        <pc:spChg chg="add mod">
          <ac:chgData name="فتحيه القحطاني" userId="S::t368906@asrg.moe.gov.sa::4929135b-f290-4bf0-98c7-0358bfd5b189" providerId="AD" clId="Web-{DCE0D2DF-EC9C-21B2-056B-DCE52F10AB47}" dt="2020-11-29T11:50:31.733" v="61" actId="14100"/>
          <ac:spMkLst>
            <pc:docMk/>
            <pc:sldMk cId="1225379976" sldId="265"/>
            <ac:spMk id="14" creationId="{7BBF30FD-BEEA-47DE-B43D-F8244ED10AF9}"/>
          </ac:spMkLst>
        </pc:spChg>
        <pc:spChg chg="add del">
          <ac:chgData name="فتحيه القحطاني" userId="S::t368906@asrg.moe.gov.sa::4929135b-f290-4bf0-98c7-0358bfd5b189" providerId="AD" clId="Web-{DCE0D2DF-EC9C-21B2-056B-DCE52F10AB47}" dt="2020-11-29T11:43:27.583" v="13"/>
          <ac:spMkLst>
            <pc:docMk/>
            <pc:sldMk cId="1225379976" sldId="265"/>
            <ac:spMk id="17" creationId="{DAF1966E-FD40-4A4A-B61B-C4DF7FA05F06}"/>
          </ac:spMkLst>
        </pc:spChg>
        <pc:spChg chg="add del">
          <ac:chgData name="فتحيه القحطاني" userId="S::t368906@asrg.moe.gov.sa::4929135b-f290-4bf0-98c7-0358bfd5b189" providerId="AD" clId="Web-{DCE0D2DF-EC9C-21B2-056B-DCE52F10AB47}" dt="2020-11-29T11:43:27.583" v="13"/>
          <ac:spMkLst>
            <pc:docMk/>
            <pc:sldMk cId="1225379976" sldId="265"/>
            <ac:spMk id="19" creationId="{047BFA19-D45E-416B-A404-7AF2F3F27017}"/>
          </ac:spMkLst>
        </pc:spChg>
        <pc:spChg chg="add del">
          <ac:chgData name="فتحيه القحطاني" userId="S::t368906@asrg.moe.gov.sa::4929135b-f290-4bf0-98c7-0358bfd5b189" providerId="AD" clId="Web-{DCE0D2DF-EC9C-21B2-056B-DCE52F10AB47}" dt="2020-11-29T11:43:27.583" v="13"/>
          <ac:spMkLst>
            <pc:docMk/>
            <pc:sldMk cId="1225379976" sldId="265"/>
            <ac:spMk id="21" creationId="{8E0105E7-23DB-4CF2-8258-FF47C7620F6E}"/>
          </ac:spMkLst>
        </pc:spChg>
        <pc:spChg chg="add del">
          <ac:chgData name="فتحيه القحطاني" userId="S::t368906@asrg.moe.gov.sa::4929135b-f290-4bf0-98c7-0358bfd5b189" providerId="AD" clId="Web-{DCE0D2DF-EC9C-21B2-056B-DCE52F10AB47}" dt="2020-11-29T11:43:27.583" v="13"/>
          <ac:spMkLst>
            <pc:docMk/>
            <pc:sldMk cId="1225379976" sldId="265"/>
            <ac:spMk id="23" creationId="{074B4F7D-14B2-478B-8BF5-01E4E0C5D263}"/>
          </ac:spMkLst>
        </pc:spChg>
        <pc:spChg chg="add del">
          <ac:chgData name="فتحيه القحطاني" userId="S::t368906@asrg.moe.gov.sa::4929135b-f290-4bf0-98c7-0358bfd5b189" providerId="AD" clId="Web-{DCE0D2DF-EC9C-21B2-056B-DCE52F10AB47}" dt="2020-11-29T11:43:27.583" v="13"/>
          <ac:spMkLst>
            <pc:docMk/>
            <pc:sldMk cId="1225379976" sldId="265"/>
            <ac:spMk id="30" creationId="{B50AB553-2A96-4A92-96F2-93548E096954}"/>
          </ac:spMkLst>
        </pc:spChg>
        <pc:graphicFrameChg chg="add del">
          <ac:chgData name="فتحيه القحطاني" userId="S::t368906@asrg.moe.gov.sa::4929135b-f290-4bf0-98c7-0358bfd5b189" providerId="AD" clId="Web-{DCE0D2DF-EC9C-21B2-056B-DCE52F10AB47}" dt="2020-11-29T11:43:27.583" v="13"/>
          <ac:graphicFrameMkLst>
            <pc:docMk/>
            <pc:sldMk cId="1225379976" sldId="265"/>
            <ac:graphicFrameMk id="25" creationId="{33D27F1F-DA08-48F3-A33D-29339B4A6ECF}"/>
          </ac:graphicFrameMkLst>
        </pc:graphicFrameChg>
        <pc:picChg chg="add del">
          <ac:chgData name="فتحيه القحطاني" userId="S::t368906@asrg.moe.gov.sa::4929135b-f290-4bf0-98c7-0358bfd5b189" providerId="AD" clId="Web-{DCE0D2DF-EC9C-21B2-056B-DCE52F10AB47}" dt="2020-11-29T11:43:27.583" v="13"/>
          <ac:picMkLst>
            <pc:docMk/>
            <pc:sldMk cId="1225379976" sldId="265"/>
            <ac:picMk id="26" creationId="{C0F9E174-3F96-4A3C-A144-17D774DB4471}"/>
          </ac:picMkLst>
        </pc:picChg>
      </pc:sldChg>
    </pc:docChg>
  </pc:docChgLst>
  <pc:docChgLst>
    <pc:chgData name="فتحيه القحطاني" userId="S::t368906@asrg.moe.gov.sa::4929135b-f290-4bf0-98c7-0358bfd5b189" providerId="AD" clId="Web-{AC7E445E-913D-9A26-E83B-CC6F0A3F150C}"/>
    <pc:docChg chg="modSld">
      <pc:chgData name="فتحيه القحطاني" userId="S::t368906@asrg.moe.gov.sa::4929135b-f290-4bf0-98c7-0358bfd5b189" providerId="AD" clId="Web-{AC7E445E-913D-9A26-E83B-CC6F0A3F150C}" dt="2020-11-28T21:54:03.235" v="15"/>
      <pc:docMkLst>
        <pc:docMk/>
      </pc:docMkLst>
      <pc:sldChg chg="addSp delSp modSp mod setBg">
        <pc:chgData name="فتحيه القحطاني" userId="S::t368906@asrg.moe.gov.sa::4929135b-f290-4bf0-98c7-0358bfd5b189" providerId="AD" clId="Web-{AC7E445E-913D-9A26-E83B-CC6F0A3F150C}" dt="2020-11-28T21:52:44.421" v="1"/>
        <pc:sldMkLst>
          <pc:docMk/>
          <pc:sldMk cId="1426023815" sldId="258"/>
        </pc:sldMkLst>
        <pc:spChg chg="mod">
          <ac:chgData name="فتحيه القحطاني" userId="S::t368906@asrg.moe.gov.sa::4929135b-f290-4bf0-98c7-0358bfd5b189" providerId="AD" clId="Web-{AC7E445E-913D-9A26-E83B-CC6F0A3F150C}" dt="2020-11-28T21:52:44.421" v="1"/>
          <ac:spMkLst>
            <pc:docMk/>
            <pc:sldMk cId="1426023815" sldId="258"/>
            <ac:spMk id="2" creationId="{EA22CA30-6521-3B4D-909D-4510C13CDE41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2:44.421" v="1"/>
          <ac:spMkLst>
            <pc:docMk/>
            <pc:sldMk cId="1426023815" sldId="258"/>
            <ac:spMk id="3" creationId="{BD92E555-1274-A842-BED4-A0DFDB441B1D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2:44.421" v="1"/>
          <ac:spMkLst>
            <pc:docMk/>
            <pc:sldMk cId="1426023815" sldId="258"/>
            <ac:spMk id="9" creationId="{2F56F8EA-3356-4455-9899-320874F6E465}"/>
          </ac:spMkLst>
        </pc:spChg>
        <pc:graphicFrameChg chg="add del">
          <ac:chgData name="فتحيه القحطاني" userId="S::t368906@asrg.moe.gov.sa::4929135b-f290-4bf0-98c7-0358bfd5b189" providerId="AD" clId="Web-{AC7E445E-913D-9A26-E83B-CC6F0A3F150C}" dt="2020-11-28T21:52:44.421" v="1"/>
          <ac:graphicFrameMkLst>
            <pc:docMk/>
            <pc:sldMk cId="1426023815" sldId="258"/>
            <ac:graphicFrameMk id="6" creationId="{6A0AC514-110D-4303-B23A-4A543AB41B15}"/>
          </ac:graphicFrameMkLst>
        </pc:graphicFrameChg>
      </pc:sldChg>
      <pc:sldChg chg="addSp delSp modSp mod setBg">
        <pc:chgData name="فتحيه القحطاني" userId="S::t368906@asrg.moe.gov.sa::4929135b-f290-4bf0-98c7-0358bfd5b189" providerId="AD" clId="Web-{AC7E445E-913D-9A26-E83B-CC6F0A3F150C}" dt="2020-11-28T21:54:03.235" v="15"/>
        <pc:sldMkLst>
          <pc:docMk/>
          <pc:sldMk cId="3999481352" sldId="263"/>
        </pc:sldMkLst>
        <pc:spChg chg="mod">
          <ac:chgData name="فتحيه القحطاني" userId="S::t368906@asrg.moe.gov.sa::4929135b-f290-4bf0-98c7-0358bfd5b189" providerId="AD" clId="Web-{AC7E445E-913D-9A26-E83B-CC6F0A3F150C}" dt="2020-11-28T21:53:44.344" v="12" actId="20577"/>
          <ac:spMkLst>
            <pc:docMk/>
            <pc:sldMk cId="3999481352" sldId="263"/>
            <ac:spMk id="2" creationId="{755D5010-6230-4FE6-B071-E1979CE91002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3:15.547" v="3"/>
          <ac:spMkLst>
            <pc:docMk/>
            <pc:sldMk cId="3999481352" sldId="263"/>
            <ac:spMk id="7" creationId="{1ACA2EA0-FFD3-42EC-9406-B595015ED96E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3:15.547" v="3"/>
          <ac:spMkLst>
            <pc:docMk/>
            <pc:sldMk cId="3999481352" sldId="263"/>
            <ac:spMk id="9" creationId="{D5288BCE-665C-472A-8C43-664BCFA31E43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3:15.547" v="3"/>
          <ac:spMkLst>
            <pc:docMk/>
            <pc:sldMk cId="3999481352" sldId="263"/>
            <ac:spMk id="11" creationId="{46C57131-53A7-4C1A-BEA8-25F06A06AD29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3:15.547" v="3"/>
          <ac:spMkLst>
            <pc:docMk/>
            <pc:sldMk cId="3999481352" sldId="263"/>
            <ac:spMk id="18" creationId="{7905BA41-EE6E-4F80-8636-447F22DD729A}"/>
          </ac:spMkLst>
        </pc:spChg>
        <pc:spChg chg="add del">
          <ac:chgData name="فتحيه القحطاني" userId="S::t368906@asrg.moe.gov.sa::4929135b-f290-4bf0-98c7-0358bfd5b189" providerId="AD" clId="Web-{AC7E445E-913D-9A26-E83B-CC6F0A3F150C}" dt="2020-11-28T21:53:15.547" v="3"/>
          <ac:spMkLst>
            <pc:docMk/>
            <pc:sldMk cId="3999481352" sldId="263"/>
            <ac:spMk id="20" creationId="{CD7549B2-EE05-4558-8C64-AC46755F2B25}"/>
          </ac:spMkLst>
        </pc:spChg>
        <pc:picChg chg="add del">
          <ac:chgData name="فتحيه القحطاني" userId="S::t368906@asrg.moe.gov.sa::4929135b-f290-4bf0-98c7-0358bfd5b189" providerId="AD" clId="Web-{AC7E445E-913D-9A26-E83B-CC6F0A3F150C}" dt="2020-11-28T21:53:15.547" v="3"/>
          <ac:picMkLst>
            <pc:docMk/>
            <pc:sldMk cId="3999481352" sldId="263"/>
            <ac:picMk id="15" creationId="{D47C4A1C-F33C-47D5-AB54-6401C5342D4F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F50334-279C-4925-8E4D-375BD2424737}" type="doc">
      <dgm:prSet loTypeId="urn:microsoft.com/office/officeart/2005/8/layout/vProcess5" loCatId="process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168BF9E-818D-4145-AA96-1157E8105168}">
      <dgm:prSet/>
      <dgm:spPr/>
      <dgm:t>
        <a:bodyPr/>
        <a:lstStyle/>
        <a:p>
          <a:pPr algn="ctr"/>
          <a:r>
            <a:rPr lang="ar-SA" b="1">
              <a:latin typeface="Arial"/>
              <a:cs typeface="Arial"/>
            </a:rPr>
            <a:t>من المهم أن نحافظ على الموارد الطبيعية، وذلك بإعادة استخدام الأشياء مرة أخرى بطريقة جديدة.</a:t>
          </a:r>
          <a:endParaRPr lang="en-US" b="1">
            <a:latin typeface="Arial"/>
            <a:cs typeface="Arial"/>
          </a:endParaRPr>
        </a:p>
      </dgm:t>
    </dgm:pt>
    <dgm:pt modelId="{823BF3FF-A1EF-4B32-8075-5D619DFA0984}" type="parTrans" cxnId="{2FA5CB20-F3F7-458A-B9B0-6913D702082C}">
      <dgm:prSet/>
      <dgm:spPr/>
      <dgm:t>
        <a:bodyPr/>
        <a:lstStyle/>
        <a:p>
          <a:pPr algn="ctr"/>
          <a:endParaRPr lang="en-US" b="1"/>
        </a:p>
      </dgm:t>
    </dgm:pt>
    <dgm:pt modelId="{5CB376D6-73B6-49FC-8033-EBE07F74B07B}" type="sibTrans" cxnId="{2FA5CB20-F3F7-458A-B9B0-6913D702082C}">
      <dgm:prSet/>
      <dgm:spPr/>
      <dgm:t>
        <a:bodyPr/>
        <a:lstStyle/>
        <a:p>
          <a:pPr algn="ctr"/>
          <a:endParaRPr lang="en-US" b="1"/>
        </a:p>
      </dgm:t>
    </dgm:pt>
    <dgm:pt modelId="{763F12EA-FB59-400A-B802-618E631B76B9}">
      <dgm:prSet/>
      <dgm:spPr/>
      <dgm:t>
        <a:bodyPr/>
        <a:lstStyle/>
        <a:p>
          <a:pPr algn="ctr"/>
          <a:r>
            <a:rPr lang="ar-SA" b="1">
              <a:latin typeface="Arial"/>
              <a:cs typeface="Arial"/>
            </a:rPr>
            <a:t>إعادة الاستخدام تعني استخدام الأشياء مرة أخرى بصورةٍ جديدةٍ .</a:t>
          </a:r>
          <a:endParaRPr lang="en-US" b="1">
            <a:latin typeface="Arial"/>
            <a:cs typeface="Arial"/>
          </a:endParaRPr>
        </a:p>
      </dgm:t>
    </dgm:pt>
    <dgm:pt modelId="{F381348A-A4C3-4E00-A8B5-2BAC3F25C50E}" type="parTrans" cxnId="{7D067258-3D76-4F55-88E0-BFA8EEEFF1B4}">
      <dgm:prSet/>
      <dgm:spPr/>
      <dgm:t>
        <a:bodyPr/>
        <a:lstStyle/>
        <a:p>
          <a:pPr algn="ctr"/>
          <a:endParaRPr lang="en-US" b="1"/>
        </a:p>
      </dgm:t>
    </dgm:pt>
    <dgm:pt modelId="{E972C104-0E3E-482A-836E-3C4F4672981C}" type="sibTrans" cxnId="{7D067258-3D76-4F55-88E0-BFA8EEEFF1B4}">
      <dgm:prSet/>
      <dgm:spPr/>
      <dgm:t>
        <a:bodyPr/>
        <a:lstStyle/>
        <a:p>
          <a:pPr algn="ctr"/>
          <a:endParaRPr lang="en-US" b="1"/>
        </a:p>
      </dgm:t>
    </dgm:pt>
    <dgm:pt modelId="{05F10A4E-4A11-4809-8228-E482A1689098}" type="pres">
      <dgm:prSet presAssocID="{98F50334-279C-4925-8E4D-375BD2424737}" presName="outerComposite" presStyleCnt="0">
        <dgm:presLayoutVars>
          <dgm:chMax val="5"/>
          <dgm:dir/>
          <dgm:resizeHandles val="exact"/>
        </dgm:presLayoutVars>
      </dgm:prSet>
      <dgm:spPr/>
    </dgm:pt>
    <dgm:pt modelId="{5E48C22D-99E6-4C80-8115-FC66DAFC9FD5}" type="pres">
      <dgm:prSet presAssocID="{98F50334-279C-4925-8E4D-375BD2424737}" presName="dummyMaxCanvas" presStyleCnt="0">
        <dgm:presLayoutVars/>
      </dgm:prSet>
      <dgm:spPr/>
    </dgm:pt>
    <dgm:pt modelId="{6374759A-28AE-400E-A762-4AE1C9E0A5AB}" type="pres">
      <dgm:prSet presAssocID="{98F50334-279C-4925-8E4D-375BD2424737}" presName="TwoNodes_1" presStyleLbl="node1" presStyleIdx="0" presStyleCnt="2">
        <dgm:presLayoutVars>
          <dgm:bulletEnabled val="1"/>
        </dgm:presLayoutVars>
      </dgm:prSet>
      <dgm:spPr/>
    </dgm:pt>
    <dgm:pt modelId="{CEB955BC-EF09-47DE-AC6B-AEF073F0849B}" type="pres">
      <dgm:prSet presAssocID="{98F50334-279C-4925-8E4D-375BD2424737}" presName="TwoNodes_2" presStyleLbl="node1" presStyleIdx="1" presStyleCnt="2">
        <dgm:presLayoutVars>
          <dgm:bulletEnabled val="1"/>
        </dgm:presLayoutVars>
      </dgm:prSet>
      <dgm:spPr/>
    </dgm:pt>
    <dgm:pt modelId="{50A7E118-5B55-42F4-8699-4665D6C7A4AD}" type="pres">
      <dgm:prSet presAssocID="{98F50334-279C-4925-8E4D-375BD2424737}" presName="TwoConn_1-2" presStyleLbl="fgAccFollowNode1" presStyleIdx="0" presStyleCnt="1">
        <dgm:presLayoutVars>
          <dgm:bulletEnabled val="1"/>
        </dgm:presLayoutVars>
      </dgm:prSet>
      <dgm:spPr/>
    </dgm:pt>
    <dgm:pt modelId="{B53AA393-48D9-4011-98BB-94C08955AAF0}" type="pres">
      <dgm:prSet presAssocID="{98F50334-279C-4925-8E4D-375BD2424737}" presName="TwoNodes_1_text" presStyleLbl="node1" presStyleIdx="1" presStyleCnt="2">
        <dgm:presLayoutVars>
          <dgm:bulletEnabled val="1"/>
        </dgm:presLayoutVars>
      </dgm:prSet>
      <dgm:spPr/>
    </dgm:pt>
    <dgm:pt modelId="{3DA5F4B2-1F50-45F0-89F4-C4D466FCDB8E}" type="pres">
      <dgm:prSet presAssocID="{98F50334-279C-4925-8E4D-375BD2424737}" presName="TwoNodes_2_text" presStyleLbl="node1" presStyleIdx="1" presStyleCnt="2">
        <dgm:presLayoutVars>
          <dgm:bulletEnabled val="1"/>
        </dgm:presLayoutVars>
      </dgm:prSet>
      <dgm:spPr/>
    </dgm:pt>
  </dgm:ptLst>
  <dgm:cxnLst>
    <dgm:cxn modelId="{4B36081F-291A-4380-8513-7B708FB6E707}" type="presOf" srcId="{5CB376D6-73B6-49FC-8033-EBE07F74B07B}" destId="{50A7E118-5B55-42F4-8699-4665D6C7A4AD}" srcOrd="0" destOrd="0" presId="urn:microsoft.com/office/officeart/2005/8/layout/vProcess5"/>
    <dgm:cxn modelId="{2FA5CB20-F3F7-458A-B9B0-6913D702082C}" srcId="{98F50334-279C-4925-8E4D-375BD2424737}" destId="{C168BF9E-818D-4145-AA96-1157E8105168}" srcOrd="0" destOrd="0" parTransId="{823BF3FF-A1EF-4B32-8075-5D619DFA0984}" sibTransId="{5CB376D6-73B6-49FC-8033-EBE07F74B07B}"/>
    <dgm:cxn modelId="{D5388136-AD34-412B-B37F-3697950A9FAB}" type="presOf" srcId="{763F12EA-FB59-400A-B802-618E631B76B9}" destId="{CEB955BC-EF09-47DE-AC6B-AEF073F0849B}" srcOrd="0" destOrd="0" presId="urn:microsoft.com/office/officeart/2005/8/layout/vProcess5"/>
    <dgm:cxn modelId="{C1A0023B-B499-41C1-9BC1-546C6915561E}" type="presOf" srcId="{763F12EA-FB59-400A-B802-618E631B76B9}" destId="{3DA5F4B2-1F50-45F0-89F4-C4D466FCDB8E}" srcOrd="1" destOrd="0" presId="urn:microsoft.com/office/officeart/2005/8/layout/vProcess5"/>
    <dgm:cxn modelId="{7D067258-3D76-4F55-88E0-BFA8EEEFF1B4}" srcId="{98F50334-279C-4925-8E4D-375BD2424737}" destId="{763F12EA-FB59-400A-B802-618E631B76B9}" srcOrd="1" destOrd="0" parTransId="{F381348A-A4C3-4E00-A8B5-2BAC3F25C50E}" sibTransId="{E972C104-0E3E-482A-836E-3C4F4672981C}"/>
    <dgm:cxn modelId="{9CF14596-4E00-4BA4-B315-DD72A55A3A4A}" type="presOf" srcId="{C168BF9E-818D-4145-AA96-1157E8105168}" destId="{6374759A-28AE-400E-A762-4AE1C9E0A5AB}" srcOrd="0" destOrd="0" presId="urn:microsoft.com/office/officeart/2005/8/layout/vProcess5"/>
    <dgm:cxn modelId="{ED30499F-F3B3-4EF9-938B-F065AB2A4266}" type="presOf" srcId="{98F50334-279C-4925-8E4D-375BD2424737}" destId="{05F10A4E-4A11-4809-8228-E482A1689098}" srcOrd="0" destOrd="0" presId="urn:microsoft.com/office/officeart/2005/8/layout/vProcess5"/>
    <dgm:cxn modelId="{2F1131B0-6524-42A4-8971-0D8FECDE8D04}" type="presOf" srcId="{C168BF9E-818D-4145-AA96-1157E8105168}" destId="{B53AA393-48D9-4011-98BB-94C08955AAF0}" srcOrd="1" destOrd="0" presId="urn:microsoft.com/office/officeart/2005/8/layout/vProcess5"/>
    <dgm:cxn modelId="{CAE3B01E-0ED5-46E4-B7F0-32992957BDB1}" type="presParOf" srcId="{05F10A4E-4A11-4809-8228-E482A1689098}" destId="{5E48C22D-99E6-4C80-8115-FC66DAFC9FD5}" srcOrd="0" destOrd="0" presId="urn:microsoft.com/office/officeart/2005/8/layout/vProcess5"/>
    <dgm:cxn modelId="{4E042148-24C2-4CC6-9099-9B9663A852DD}" type="presParOf" srcId="{05F10A4E-4A11-4809-8228-E482A1689098}" destId="{6374759A-28AE-400E-A762-4AE1C9E0A5AB}" srcOrd="1" destOrd="0" presId="urn:microsoft.com/office/officeart/2005/8/layout/vProcess5"/>
    <dgm:cxn modelId="{8B776125-5F2B-45C4-ACB4-D9B3684B7D0B}" type="presParOf" srcId="{05F10A4E-4A11-4809-8228-E482A1689098}" destId="{CEB955BC-EF09-47DE-AC6B-AEF073F0849B}" srcOrd="2" destOrd="0" presId="urn:microsoft.com/office/officeart/2005/8/layout/vProcess5"/>
    <dgm:cxn modelId="{4C2ADB0F-DEB1-4169-ADF1-93B240C648A1}" type="presParOf" srcId="{05F10A4E-4A11-4809-8228-E482A1689098}" destId="{50A7E118-5B55-42F4-8699-4665D6C7A4AD}" srcOrd="3" destOrd="0" presId="urn:microsoft.com/office/officeart/2005/8/layout/vProcess5"/>
    <dgm:cxn modelId="{530BE775-6E4C-435E-9E17-6C46C03118EC}" type="presParOf" srcId="{05F10A4E-4A11-4809-8228-E482A1689098}" destId="{B53AA393-48D9-4011-98BB-94C08955AAF0}" srcOrd="4" destOrd="0" presId="urn:microsoft.com/office/officeart/2005/8/layout/vProcess5"/>
    <dgm:cxn modelId="{0C157712-F63A-489C-9382-97802CC9C49E}" type="presParOf" srcId="{05F10A4E-4A11-4809-8228-E482A1689098}" destId="{3DA5F4B2-1F50-45F0-89F4-C4D466FCDB8E}" srcOrd="5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B9DD66F-3D1E-46D2-8DA5-67AA1B8A7A0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B6C6346-0638-480E-956F-B08BEB019E3E}">
      <dgm:prSet/>
      <dgm:spPr/>
      <dgm:t>
        <a:bodyPr/>
        <a:lstStyle/>
        <a:p>
          <a:r>
            <a:rPr lang="ar-SA" b="1">
              <a:solidFill>
                <a:schemeClr val="bg1"/>
              </a:solidFill>
              <a:latin typeface="Arial"/>
              <a:cs typeface="Arial"/>
            </a:rPr>
            <a:t>يمكننا أن نحافظ على الموارد بترشيد استخدامها.</a:t>
          </a:r>
          <a:endParaRPr lang="en-US" b="1">
            <a:solidFill>
              <a:schemeClr val="bg1"/>
            </a:solidFill>
            <a:latin typeface="Arial"/>
            <a:cs typeface="Arial"/>
          </a:endParaRPr>
        </a:p>
      </dgm:t>
    </dgm:pt>
    <dgm:pt modelId="{CC4DDD29-4530-4310-85D4-CF12085AAB03}" type="parTrans" cxnId="{6EE5AA57-3B24-4DA8-AF95-17BCA3B11911}">
      <dgm:prSet/>
      <dgm:spPr/>
      <dgm:t>
        <a:bodyPr/>
        <a:lstStyle/>
        <a:p>
          <a:endParaRPr lang="en-US"/>
        </a:p>
      </dgm:t>
    </dgm:pt>
    <dgm:pt modelId="{7D1E7E60-571D-4CC2-82DC-CEFA8181BECC}" type="sibTrans" cxnId="{6EE5AA57-3B24-4DA8-AF95-17BCA3B11911}">
      <dgm:prSet/>
      <dgm:spPr/>
      <dgm:t>
        <a:bodyPr/>
        <a:lstStyle/>
        <a:p>
          <a:endParaRPr lang="en-US"/>
        </a:p>
      </dgm:t>
    </dgm:pt>
    <dgm:pt modelId="{C5DB3D72-CE18-43C8-AF86-709796818032}">
      <dgm:prSet/>
      <dgm:spPr/>
      <dgm:t>
        <a:bodyPr/>
        <a:lstStyle/>
        <a:p>
          <a:r>
            <a:rPr lang="ar-SA" b="1">
              <a:solidFill>
                <a:schemeClr val="bg1"/>
              </a:solidFill>
              <a:latin typeface="Arial"/>
              <a:cs typeface="Arial"/>
            </a:rPr>
            <a:t>الترشيد يعني التقليل من استخدام الشيء.</a:t>
          </a:r>
          <a:endParaRPr lang="en-US" b="1">
            <a:solidFill>
              <a:schemeClr val="bg1"/>
            </a:solidFill>
            <a:latin typeface="Arial"/>
            <a:cs typeface="Arial"/>
          </a:endParaRPr>
        </a:p>
      </dgm:t>
    </dgm:pt>
    <dgm:pt modelId="{5328599F-EDBD-4589-8FC3-860751203D80}" type="parTrans" cxnId="{23B5A375-89FA-4D7C-BCC4-95B65D5D2261}">
      <dgm:prSet/>
      <dgm:spPr/>
      <dgm:t>
        <a:bodyPr/>
        <a:lstStyle/>
        <a:p>
          <a:endParaRPr lang="en-US"/>
        </a:p>
      </dgm:t>
    </dgm:pt>
    <dgm:pt modelId="{927B0A68-B754-4243-9742-FFB4E8CCE98D}" type="sibTrans" cxnId="{23B5A375-89FA-4D7C-BCC4-95B65D5D2261}">
      <dgm:prSet/>
      <dgm:spPr/>
      <dgm:t>
        <a:bodyPr/>
        <a:lstStyle/>
        <a:p>
          <a:endParaRPr lang="en-US"/>
        </a:p>
      </dgm:t>
    </dgm:pt>
    <dgm:pt modelId="{090EF573-355A-4D4E-B7F2-943EC0B2D914}">
      <dgm:prSet/>
      <dgm:spPr/>
      <dgm:t>
        <a:bodyPr/>
        <a:lstStyle/>
        <a:p>
          <a:r>
            <a:rPr lang="ar-SA" b="1">
              <a:solidFill>
                <a:schemeClr val="bg1"/>
              </a:solidFill>
              <a:latin typeface="Arial"/>
              <a:cs typeface="Arial"/>
            </a:rPr>
            <a:t>وديننا الحنيف يحثنا على الترشيد وعدم الإسراف.</a:t>
          </a:r>
          <a:endParaRPr lang="en-US" b="1">
            <a:solidFill>
              <a:schemeClr val="bg1"/>
            </a:solidFill>
            <a:latin typeface="Arial"/>
            <a:cs typeface="Arial"/>
          </a:endParaRPr>
        </a:p>
      </dgm:t>
    </dgm:pt>
    <dgm:pt modelId="{9775FAEF-7AB7-4FFB-ABEC-FED7D9EADC6C}" type="parTrans" cxnId="{EAD15E56-5A71-402E-A22F-BEEE47D72D5B}">
      <dgm:prSet/>
      <dgm:spPr/>
      <dgm:t>
        <a:bodyPr/>
        <a:lstStyle/>
        <a:p>
          <a:endParaRPr lang="en-US"/>
        </a:p>
      </dgm:t>
    </dgm:pt>
    <dgm:pt modelId="{C9F8C7E6-984D-44E7-8BE6-83D3E4BFE6FB}" type="sibTrans" cxnId="{EAD15E56-5A71-402E-A22F-BEEE47D72D5B}">
      <dgm:prSet/>
      <dgm:spPr/>
      <dgm:t>
        <a:bodyPr/>
        <a:lstStyle/>
        <a:p>
          <a:endParaRPr lang="en-US"/>
        </a:p>
      </dgm:t>
    </dgm:pt>
    <dgm:pt modelId="{A27D3191-46BE-4313-B243-8048D9383000}">
      <dgm:prSet/>
      <dgm:spPr/>
      <dgm:t>
        <a:bodyPr/>
        <a:lstStyle/>
        <a:p>
          <a:r>
            <a:rPr lang="ar-SA" b="1">
              <a:solidFill>
                <a:schemeClr val="bg1"/>
              </a:solidFill>
              <a:latin typeface="Arial"/>
              <a:cs typeface="Arial"/>
            </a:rPr>
            <a:t>قال تعالى: (</a:t>
          </a:r>
          <a:r>
            <a:rPr lang="ar-SA" b="1" i="0">
              <a:solidFill>
                <a:schemeClr val="bg1"/>
              </a:solidFill>
              <a:latin typeface="Arial"/>
              <a:cs typeface="Arial"/>
            </a:rPr>
            <a:t>يَا بَنِي آدَمَ خُذُوا زِينَتَكُمْ عِندَ كُلِّ مَسْجِدٍ وَكُلُوا وَاشْرَبُوا وَلَا تُسْرِفُوا ۚ إِنَّهُ لَا يُحِبُّ الْمُسْرِفِينَ</a:t>
          </a:r>
          <a:r>
            <a:rPr lang="ar-SA" b="1" i="0">
              <a:solidFill>
                <a:schemeClr val="bg1"/>
              </a:solidFill>
            </a:rPr>
            <a:t>)</a:t>
          </a:r>
          <a:r>
            <a:rPr lang="ar-SA" b="1" i="0"/>
            <a:t>.</a:t>
          </a:r>
          <a:endParaRPr lang="en-US"/>
        </a:p>
      </dgm:t>
    </dgm:pt>
    <dgm:pt modelId="{DE11E0CC-10B1-4BF2-9D6D-A0DACF54A2DC}" type="parTrans" cxnId="{B56B9BC2-DC7E-47A1-AA98-F351ED0A74E0}">
      <dgm:prSet/>
      <dgm:spPr/>
      <dgm:t>
        <a:bodyPr/>
        <a:lstStyle/>
        <a:p>
          <a:endParaRPr lang="en-US"/>
        </a:p>
      </dgm:t>
    </dgm:pt>
    <dgm:pt modelId="{DD6FD240-EE03-40E6-9578-595D68C43D82}" type="sibTrans" cxnId="{B56B9BC2-DC7E-47A1-AA98-F351ED0A74E0}">
      <dgm:prSet/>
      <dgm:spPr/>
      <dgm:t>
        <a:bodyPr/>
        <a:lstStyle/>
        <a:p>
          <a:endParaRPr lang="en-US"/>
        </a:p>
      </dgm:t>
    </dgm:pt>
    <dgm:pt modelId="{B7ABA6C8-5FD8-4811-9BBF-557878916AF7}" type="pres">
      <dgm:prSet presAssocID="{2B9DD66F-3D1E-46D2-8DA5-67AA1B8A7A0A}" presName="linear" presStyleCnt="0">
        <dgm:presLayoutVars>
          <dgm:animLvl val="lvl"/>
          <dgm:resizeHandles val="exact"/>
        </dgm:presLayoutVars>
      </dgm:prSet>
      <dgm:spPr/>
    </dgm:pt>
    <dgm:pt modelId="{E006A16F-297C-4857-9600-6BBDF7FDEA5E}" type="pres">
      <dgm:prSet presAssocID="{EB6C6346-0638-480E-956F-B08BEB019E3E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13E5F37A-AA63-4586-AB4B-DF754906403D}" type="pres">
      <dgm:prSet presAssocID="{7D1E7E60-571D-4CC2-82DC-CEFA8181BECC}" presName="spacer" presStyleCnt="0"/>
      <dgm:spPr/>
    </dgm:pt>
    <dgm:pt modelId="{283741C2-028C-4A65-A26D-89C3F5B4B07E}" type="pres">
      <dgm:prSet presAssocID="{C5DB3D72-CE18-43C8-AF86-709796818032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BE37118B-783C-4B6A-B969-9DD8637F950C}" type="pres">
      <dgm:prSet presAssocID="{927B0A68-B754-4243-9742-FFB4E8CCE98D}" presName="spacer" presStyleCnt="0"/>
      <dgm:spPr/>
    </dgm:pt>
    <dgm:pt modelId="{8C59607A-2485-4F1D-9B12-CF75AF325A80}" type="pres">
      <dgm:prSet presAssocID="{090EF573-355A-4D4E-B7F2-943EC0B2D914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471CB8FB-D8FA-4954-B431-56AC9965767C}" type="pres">
      <dgm:prSet presAssocID="{C9F8C7E6-984D-44E7-8BE6-83D3E4BFE6FB}" presName="spacer" presStyleCnt="0"/>
      <dgm:spPr/>
    </dgm:pt>
    <dgm:pt modelId="{DF0638C8-7BAE-4555-B7BF-55F648196224}" type="pres">
      <dgm:prSet presAssocID="{A27D3191-46BE-4313-B243-8048D9383000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05CF680F-9F1E-413C-825F-32EED9F5B89B}" type="presOf" srcId="{090EF573-355A-4D4E-B7F2-943EC0B2D914}" destId="{8C59607A-2485-4F1D-9B12-CF75AF325A80}" srcOrd="0" destOrd="0" presId="urn:microsoft.com/office/officeart/2005/8/layout/vList2"/>
    <dgm:cxn modelId="{9A203C3D-81EC-469C-AAA3-C46E82E5F872}" type="presOf" srcId="{C5DB3D72-CE18-43C8-AF86-709796818032}" destId="{283741C2-028C-4A65-A26D-89C3F5B4B07E}" srcOrd="0" destOrd="0" presId="urn:microsoft.com/office/officeart/2005/8/layout/vList2"/>
    <dgm:cxn modelId="{57D02A5B-31B2-4BD0-AE82-9E4D5595625F}" type="presOf" srcId="{2B9DD66F-3D1E-46D2-8DA5-67AA1B8A7A0A}" destId="{B7ABA6C8-5FD8-4811-9BBF-557878916AF7}" srcOrd="0" destOrd="0" presId="urn:microsoft.com/office/officeart/2005/8/layout/vList2"/>
    <dgm:cxn modelId="{23B5A375-89FA-4D7C-BCC4-95B65D5D2261}" srcId="{2B9DD66F-3D1E-46D2-8DA5-67AA1B8A7A0A}" destId="{C5DB3D72-CE18-43C8-AF86-709796818032}" srcOrd="1" destOrd="0" parTransId="{5328599F-EDBD-4589-8FC3-860751203D80}" sibTransId="{927B0A68-B754-4243-9742-FFB4E8CCE98D}"/>
    <dgm:cxn modelId="{EAD15E56-5A71-402E-A22F-BEEE47D72D5B}" srcId="{2B9DD66F-3D1E-46D2-8DA5-67AA1B8A7A0A}" destId="{090EF573-355A-4D4E-B7F2-943EC0B2D914}" srcOrd="2" destOrd="0" parTransId="{9775FAEF-7AB7-4FFB-ABEC-FED7D9EADC6C}" sibTransId="{C9F8C7E6-984D-44E7-8BE6-83D3E4BFE6FB}"/>
    <dgm:cxn modelId="{6EE5AA57-3B24-4DA8-AF95-17BCA3B11911}" srcId="{2B9DD66F-3D1E-46D2-8DA5-67AA1B8A7A0A}" destId="{EB6C6346-0638-480E-956F-B08BEB019E3E}" srcOrd="0" destOrd="0" parTransId="{CC4DDD29-4530-4310-85D4-CF12085AAB03}" sibTransId="{7D1E7E60-571D-4CC2-82DC-CEFA8181BECC}"/>
    <dgm:cxn modelId="{B56B9BC2-DC7E-47A1-AA98-F351ED0A74E0}" srcId="{2B9DD66F-3D1E-46D2-8DA5-67AA1B8A7A0A}" destId="{A27D3191-46BE-4313-B243-8048D9383000}" srcOrd="3" destOrd="0" parTransId="{DE11E0CC-10B1-4BF2-9D6D-A0DACF54A2DC}" sibTransId="{DD6FD240-EE03-40E6-9578-595D68C43D82}"/>
    <dgm:cxn modelId="{86B6E7D3-47F4-47A9-9D73-7A66647661D8}" type="presOf" srcId="{A27D3191-46BE-4313-B243-8048D9383000}" destId="{DF0638C8-7BAE-4555-B7BF-55F648196224}" srcOrd="0" destOrd="0" presId="urn:microsoft.com/office/officeart/2005/8/layout/vList2"/>
    <dgm:cxn modelId="{10BEC2D7-3A83-4F49-A51D-33EA180DDBC0}" type="presOf" srcId="{EB6C6346-0638-480E-956F-B08BEB019E3E}" destId="{E006A16F-297C-4857-9600-6BBDF7FDEA5E}" srcOrd="0" destOrd="0" presId="urn:microsoft.com/office/officeart/2005/8/layout/vList2"/>
    <dgm:cxn modelId="{658125B4-E361-4519-9E95-476629823FBF}" type="presParOf" srcId="{B7ABA6C8-5FD8-4811-9BBF-557878916AF7}" destId="{E006A16F-297C-4857-9600-6BBDF7FDEA5E}" srcOrd="0" destOrd="0" presId="urn:microsoft.com/office/officeart/2005/8/layout/vList2"/>
    <dgm:cxn modelId="{C1F5497B-1BFC-4589-B1D1-2663A74DE878}" type="presParOf" srcId="{B7ABA6C8-5FD8-4811-9BBF-557878916AF7}" destId="{13E5F37A-AA63-4586-AB4B-DF754906403D}" srcOrd="1" destOrd="0" presId="urn:microsoft.com/office/officeart/2005/8/layout/vList2"/>
    <dgm:cxn modelId="{96D176F7-5832-4F96-859E-3DF2ED556408}" type="presParOf" srcId="{B7ABA6C8-5FD8-4811-9BBF-557878916AF7}" destId="{283741C2-028C-4A65-A26D-89C3F5B4B07E}" srcOrd="2" destOrd="0" presId="urn:microsoft.com/office/officeart/2005/8/layout/vList2"/>
    <dgm:cxn modelId="{EFC960B9-BE7A-440A-BEB0-DF5F735DBEBF}" type="presParOf" srcId="{B7ABA6C8-5FD8-4811-9BBF-557878916AF7}" destId="{BE37118B-783C-4B6A-B969-9DD8637F950C}" srcOrd="3" destOrd="0" presId="urn:microsoft.com/office/officeart/2005/8/layout/vList2"/>
    <dgm:cxn modelId="{40E9AA1D-B106-4506-BED6-F05CE2E308E0}" type="presParOf" srcId="{B7ABA6C8-5FD8-4811-9BBF-557878916AF7}" destId="{8C59607A-2485-4F1D-9B12-CF75AF325A80}" srcOrd="4" destOrd="0" presId="urn:microsoft.com/office/officeart/2005/8/layout/vList2"/>
    <dgm:cxn modelId="{A5E09348-C0A2-4D4D-A754-14ACB6CFEEB3}" type="presParOf" srcId="{B7ABA6C8-5FD8-4811-9BBF-557878916AF7}" destId="{471CB8FB-D8FA-4954-B431-56AC9965767C}" srcOrd="5" destOrd="0" presId="urn:microsoft.com/office/officeart/2005/8/layout/vList2"/>
    <dgm:cxn modelId="{92459E12-18AD-4801-B2E3-B087A3977E7C}" type="presParOf" srcId="{B7ABA6C8-5FD8-4811-9BBF-557878916AF7}" destId="{DF0638C8-7BAE-4555-B7BF-55F648196224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8AF142F-6DD3-422C-997B-833611E6926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170D0C8E-8C5C-4F11-A99E-25051655E59F}">
      <dgm:prSet/>
      <dgm:spPr/>
      <dgm:t>
        <a:bodyPr/>
        <a:lstStyle/>
        <a:p>
          <a:r>
            <a:rPr lang="ar-SA"/>
            <a:t>إعادة الاستخدام</a:t>
          </a:r>
          <a:endParaRPr lang="en-US"/>
        </a:p>
      </dgm:t>
    </dgm:pt>
    <dgm:pt modelId="{C0E1401F-C158-4D3D-803F-E065F7090C0D}" type="parTrans" cxnId="{FB7F7F70-955A-47DB-942A-0166F47C3E72}">
      <dgm:prSet/>
      <dgm:spPr/>
      <dgm:t>
        <a:bodyPr/>
        <a:lstStyle/>
        <a:p>
          <a:endParaRPr lang="en-US"/>
        </a:p>
      </dgm:t>
    </dgm:pt>
    <dgm:pt modelId="{D168A750-BA80-49C2-8C71-BF144294EB75}" type="sibTrans" cxnId="{FB7F7F70-955A-47DB-942A-0166F47C3E72}">
      <dgm:prSet/>
      <dgm:spPr/>
      <dgm:t>
        <a:bodyPr/>
        <a:lstStyle/>
        <a:p>
          <a:endParaRPr lang="en-US"/>
        </a:p>
      </dgm:t>
    </dgm:pt>
    <dgm:pt modelId="{96BED5AD-4F02-4C08-A682-2CD4013A91C8}">
      <dgm:prSet/>
      <dgm:spPr/>
      <dgm:t>
        <a:bodyPr/>
        <a:lstStyle/>
        <a:p>
          <a:r>
            <a:rPr lang="ar-SA"/>
            <a:t>الترشيد</a:t>
          </a:r>
          <a:endParaRPr lang="en-US"/>
        </a:p>
      </dgm:t>
    </dgm:pt>
    <dgm:pt modelId="{F89A06FC-85CD-4BA4-ACA7-437159B89F39}" type="parTrans" cxnId="{602AB9C2-5580-4545-A77A-58F783FA352B}">
      <dgm:prSet/>
      <dgm:spPr/>
      <dgm:t>
        <a:bodyPr/>
        <a:lstStyle/>
        <a:p>
          <a:endParaRPr lang="en-US"/>
        </a:p>
      </dgm:t>
    </dgm:pt>
    <dgm:pt modelId="{D08304DC-63DA-42DD-A8C1-912F78F1D874}" type="sibTrans" cxnId="{602AB9C2-5580-4545-A77A-58F783FA352B}">
      <dgm:prSet/>
      <dgm:spPr/>
      <dgm:t>
        <a:bodyPr/>
        <a:lstStyle/>
        <a:p>
          <a:endParaRPr lang="en-US"/>
        </a:p>
      </dgm:t>
    </dgm:pt>
    <dgm:pt modelId="{2C05355D-B1C5-4122-B5C0-86652EC5837D}">
      <dgm:prSet/>
      <dgm:spPr/>
      <dgm:t>
        <a:bodyPr/>
        <a:lstStyle/>
        <a:p>
          <a:r>
            <a:rPr lang="ar-SA"/>
            <a:t>التدوير</a:t>
          </a:r>
          <a:endParaRPr lang="en-US"/>
        </a:p>
      </dgm:t>
    </dgm:pt>
    <dgm:pt modelId="{4EC7591A-95E6-4996-A13E-6E861A6DF557}" type="parTrans" cxnId="{614D329B-F0D1-485C-87A6-B3C2D821DCA5}">
      <dgm:prSet/>
      <dgm:spPr/>
      <dgm:t>
        <a:bodyPr/>
        <a:lstStyle/>
        <a:p>
          <a:endParaRPr lang="en-US"/>
        </a:p>
      </dgm:t>
    </dgm:pt>
    <dgm:pt modelId="{D494E2F0-3F60-4FFA-A3EC-E5ED0E3282AF}" type="sibTrans" cxnId="{614D329B-F0D1-485C-87A6-B3C2D821DCA5}">
      <dgm:prSet/>
      <dgm:spPr/>
      <dgm:t>
        <a:bodyPr/>
        <a:lstStyle/>
        <a:p>
          <a:endParaRPr lang="en-US"/>
        </a:p>
      </dgm:t>
    </dgm:pt>
    <dgm:pt modelId="{5058C962-E91C-488C-BFD5-DA33F88428C4}" type="pres">
      <dgm:prSet presAssocID="{C8AF142F-6DD3-422C-997B-833611E6926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CAA7AD5-5051-4547-A7C3-A8A7BCF9372B}" type="pres">
      <dgm:prSet presAssocID="{170D0C8E-8C5C-4F11-A99E-25051655E59F}" presName="hierRoot1" presStyleCnt="0"/>
      <dgm:spPr/>
    </dgm:pt>
    <dgm:pt modelId="{0E084E26-DEEA-4650-A646-1F4F6EA5E2F4}" type="pres">
      <dgm:prSet presAssocID="{170D0C8E-8C5C-4F11-A99E-25051655E59F}" presName="composite" presStyleCnt="0"/>
      <dgm:spPr/>
    </dgm:pt>
    <dgm:pt modelId="{6B86F965-686A-41A4-9FD9-45C3EBB99885}" type="pres">
      <dgm:prSet presAssocID="{170D0C8E-8C5C-4F11-A99E-25051655E59F}" presName="background" presStyleLbl="node0" presStyleIdx="0" presStyleCnt="3"/>
      <dgm:spPr/>
    </dgm:pt>
    <dgm:pt modelId="{61CDA26D-0D0C-4E85-97DA-308312695C27}" type="pres">
      <dgm:prSet presAssocID="{170D0C8E-8C5C-4F11-A99E-25051655E59F}" presName="text" presStyleLbl="fgAcc0" presStyleIdx="0" presStyleCnt="3">
        <dgm:presLayoutVars>
          <dgm:chPref val="3"/>
        </dgm:presLayoutVars>
      </dgm:prSet>
      <dgm:spPr/>
    </dgm:pt>
    <dgm:pt modelId="{2E5BD82B-318B-40EF-B25E-91ADAAABB467}" type="pres">
      <dgm:prSet presAssocID="{170D0C8E-8C5C-4F11-A99E-25051655E59F}" presName="hierChild2" presStyleCnt="0"/>
      <dgm:spPr/>
    </dgm:pt>
    <dgm:pt modelId="{EB7D8BD4-875A-4969-9C9B-6CE9CB141CC5}" type="pres">
      <dgm:prSet presAssocID="{96BED5AD-4F02-4C08-A682-2CD4013A91C8}" presName="hierRoot1" presStyleCnt="0"/>
      <dgm:spPr/>
    </dgm:pt>
    <dgm:pt modelId="{3750C02E-745E-4E53-AA35-091D965F8C57}" type="pres">
      <dgm:prSet presAssocID="{96BED5AD-4F02-4C08-A682-2CD4013A91C8}" presName="composite" presStyleCnt="0"/>
      <dgm:spPr/>
    </dgm:pt>
    <dgm:pt modelId="{340D7BA7-77A3-466A-851B-05E90D9433F1}" type="pres">
      <dgm:prSet presAssocID="{96BED5AD-4F02-4C08-A682-2CD4013A91C8}" presName="background" presStyleLbl="node0" presStyleIdx="1" presStyleCnt="3"/>
      <dgm:spPr/>
    </dgm:pt>
    <dgm:pt modelId="{5C055CCE-7283-4D94-81A2-605CB69DF195}" type="pres">
      <dgm:prSet presAssocID="{96BED5AD-4F02-4C08-A682-2CD4013A91C8}" presName="text" presStyleLbl="fgAcc0" presStyleIdx="1" presStyleCnt="3">
        <dgm:presLayoutVars>
          <dgm:chPref val="3"/>
        </dgm:presLayoutVars>
      </dgm:prSet>
      <dgm:spPr/>
    </dgm:pt>
    <dgm:pt modelId="{D60488F8-3A09-4BBE-A444-E4751B3A0C19}" type="pres">
      <dgm:prSet presAssocID="{96BED5AD-4F02-4C08-A682-2CD4013A91C8}" presName="hierChild2" presStyleCnt="0"/>
      <dgm:spPr/>
    </dgm:pt>
    <dgm:pt modelId="{4B9A5028-C3D5-4E1D-B7C5-4F711FD6B1C6}" type="pres">
      <dgm:prSet presAssocID="{2C05355D-B1C5-4122-B5C0-86652EC5837D}" presName="hierRoot1" presStyleCnt="0"/>
      <dgm:spPr/>
    </dgm:pt>
    <dgm:pt modelId="{173286D3-E1B0-45B9-878C-6B715604E64C}" type="pres">
      <dgm:prSet presAssocID="{2C05355D-B1C5-4122-B5C0-86652EC5837D}" presName="composite" presStyleCnt="0"/>
      <dgm:spPr/>
    </dgm:pt>
    <dgm:pt modelId="{31641D56-F347-4267-90F4-917C3D4F13D6}" type="pres">
      <dgm:prSet presAssocID="{2C05355D-B1C5-4122-B5C0-86652EC5837D}" presName="background" presStyleLbl="node0" presStyleIdx="2" presStyleCnt="3"/>
      <dgm:spPr/>
    </dgm:pt>
    <dgm:pt modelId="{A8555661-69DB-4F3C-9324-2B554C6BC876}" type="pres">
      <dgm:prSet presAssocID="{2C05355D-B1C5-4122-B5C0-86652EC5837D}" presName="text" presStyleLbl="fgAcc0" presStyleIdx="2" presStyleCnt="3">
        <dgm:presLayoutVars>
          <dgm:chPref val="3"/>
        </dgm:presLayoutVars>
      </dgm:prSet>
      <dgm:spPr/>
    </dgm:pt>
    <dgm:pt modelId="{D59943F0-E9A0-42B1-B4BE-EE8A6960D755}" type="pres">
      <dgm:prSet presAssocID="{2C05355D-B1C5-4122-B5C0-86652EC5837D}" presName="hierChild2" presStyleCnt="0"/>
      <dgm:spPr/>
    </dgm:pt>
  </dgm:ptLst>
  <dgm:cxnLst>
    <dgm:cxn modelId="{6ADDB70C-5A50-4F68-8524-CE57A7EE7860}" type="presOf" srcId="{2C05355D-B1C5-4122-B5C0-86652EC5837D}" destId="{A8555661-69DB-4F3C-9324-2B554C6BC876}" srcOrd="0" destOrd="0" presId="urn:microsoft.com/office/officeart/2005/8/layout/hierarchy1"/>
    <dgm:cxn modelId="{9E293233-B602-48AC-8515-A868130A4A5C}" type="presOf" srcId="{96BED5AD-4F02-4C08-A682-2CD4013A91C8}" destId="{5C055CCE-7283-4D94-81A2-605CB69DF195}" srcOrd="0" destOrd="0" presId="urn:microsoft.com/office/officeart/2005/8/layout/hierarchy1"/>
    <dgm:cxn modelId="{FB7F7F70-955A-47DB-942A-0166F47C3E72}" srcId="{C8AF142F-6DD3-422C-997B-833611E69260}" destId="{170D0C8E-8C5C-4F11-A99E-25051655E59F}" srcOrd="0" destOrd="0" parTransId="{C0E1401F-C158-4D3D-803F-E065F7090C0D}" sibTransId="{D168A750-BA80-49C2-8C71-BF144294EB75}"/>
    <dgm:cxn modelId="{614D329B-F0D1-485C-87A6-B3C2D821DCA5}" srcId="{C8AF142F-6DD3-422C-997B-833611E69260}" destId="{2C05355D-B1C5-4122-B5C0-86652EC5837D}" srcOrd="2" destOrd="0" parTransId="{4EC7591A-95E6-4996-A13E-6E861A6DF557}" sibTransId="{D494E2F0-3F60-4FFA-A3EC-E5ED0E3282AF}"/>
    <dgm:cxn modelId="{602AB9C2-5580-4545-A77A-58F783FA352B}" srcId="{C8AF142F-6DD3-422C-997B-833611E69260}" destId="{96BED5AD-4F02-4C08-A682-2CD4013A91C8}" srcOrd="1" destOrd="0" parTransId="{F89A06FC-85CD-4BA4-ACA7-437159B89F39}" sibTransId="{D08304DC-63DA-42DD-A8C1-912F78F1D874}"/>
    <dgm:cxn modelId="{FC1CAED5-BE83-4FD0-8087-43CEFD00EDD1}" type="presOf" srcId="{170D0C8E-8C5C-4F11-A99E-25051655E59F}" destId="{61CDA26D-0D0C-4E85-97DA-308312695C27}" srcOrd="0" destOrd="0" presId="urn:microsoft.com/office/officeart/2005/8/layout/hierarchy1"/>
    <dgm:cxn modelId="{FE9FFCE0-5364-44D0-B590-FEEA5A9E82C1}" type="presOf" srcId="{C8AF142F-6DD3-422C-997B-833611E69260}" destId="{5058C962-E91C-488C-BFD5-DA33F88428C4}" srcOrd="0" destOrd="0" presId="urn:microsoft.com/office/officeart/2005/8/layout/hierarchy1"/>
    <dgm:cxn modelId="{A651B050-9459-42D6-AFF1-2505AC0E3EC3}" type="presParOf" srcId="{5058C962-E91C-488C-BFD5-DA33F88428C4}" destId="{0CAA7AD5-5051-4547-A7C3-A8A7BCF9372B}" srcOrd="0" destOrd="0" presId="urn:microsoft.com/office/officeart/2005/8/layout/hierarchy1"/>
    <dgm:cxn modelId="{D57E3902-D565-474F-9817-407EB7C7D6F5}" type="presParOf" srcId="{0CAA7AD5-5051-4547-A7C3-A8A7BCF9372B}" destId="{0E084E26-DEEA-4650-A646-1F4F6EA5E2F4}" srcOrd="0" destOrd="0" presId="urn:microsoft.com/office/officeart/2005/8/layout/hierarchy1"/>
    <dgm:cxn modelId="{B02D5677-33FD-41D6-881E-BB195A7AB5E0}" type="presParOf" srcId="{0E084E26-DEEA-4650-A646-1F4F6EA5E2F4}" destId="{6B86F965-686A-41A4-9FD9-45C3EBB99885}" srcOrd="0" destOrd="0" presId="urn:microsoft.com/office/officeart/2005/8/layout/hierarchy1"/>
    <dgm:cxn modelId="{B0C3EC7E-DE05-4E2D-80E3-D5CEBEE2ED9B}" type="presParOf" srcId="{0E084E26-DEEA-4650-A646-1F4F6EA5E2F4}" destId="{61CDA26D-0D0C-4E85-97DA-308312695C27}" srcOrd="1" destOrd="0" presId="urn:microsoft.com/office/officeart/2005/8/layout/hierarchy1"/>
    <dgm:cxn modelId="{ACC8BE57-E5D9-4191-A708-EBD2FD1640E8}" type="presParOf" srcId="{0CAA7AD5-5051-4547-A7C3-A8A7BCF9372B}" destId="{2E5BD82B-318B-40EF-B25E-91ADAAABB467}" srcOrd="1" destOrd="0" presId="urn:microsoft.com/office/officeart/2005/8/layout/hierarchy1"/>
    <dgm:cxn modelId="{D4C163B0-CB1B-431E-9B92-B711F8930647}" type="presParOf" srcId="{5058C962-E91C-488C-BFD5-DA33F88428C4}" destId="{EB7D8BD4-875A-4969-9C9B-6CE9CB141CC5}" srcOrd="1" destOrd="0" presId="urn:microsoft.com/office/officeart/2005/8/layout/hierarchy1"/>
    <dgm:cxn modelId="{1906C08C-37F9-4B89-B040-CAE07A774B0C}" type="presParOf" srcId="{EB7D8BD4-875A-4969-9C9B-6CE9CB141CC5}" destId="{3750C02E-745E-4E53-AA35-091D965F8C57}" srcOrd="0" destOrd="0" presId="urn:microsoft.com/office/officeart/2005/8/layout/hierarchy1"/>
    <dgm:cxn modelId="{287AFDB5-2F53-4EDD-AA90-14D96CE402B7}" type="presParOf" srcId="{3750C02E-745E-4E53-AA35-091D965F8C57}" destId="{340D7BA7-77A3-466A-851B-05E90D9433F1}" srcOrd="0" destOrd="0" presId="urn:microsoft.com/office/officeart/2005/8/layout/hierarchy1"/>
    <dgm:cxn modelId="{D940B205-E00B-4A38-B515-75FE77B0647B}" type="presParOf" srcId="{3750C02E-745E-4E53-AA35-091D965F8C57}" destId="{5C055CCE-7283-4D94-81A2-605CB69DF195}" srcOrd="1" destOrd="0" presId="urn:microsoft.com/office/officeart/2005/8/layout/hierarchy1"/>
    <dgm:cxn modelId="{E0F4A435-D2E3-43A3-AFB6-5DC994E7AF59}" type="presParOf" srcId="{EB7D8BD4-875A-4969-9C9B-6CE9CB141CC5}" destId="{D60488F8-3A09-4BBE-A444-E4751B3A0C19}" srcOrd="1" destOrd="0" presId="urn:microsoft.com/office/officeart/2005/8/layout/hierarchy1"/>
    <dgm:cxn modelId="{78986ED8-D61A-45BB-8C29-20D664855D3F}" type="presParOf" srcId="{5058C962-E91C-488C-BFD5-DA33F88428C4}" destId="{4B9A5028-C3D5-4E1D-B7C5-4F711FD6B1C6}" srcOrd="2" destOrd="0" presId="urn:microsoft.com/office/officeart/2005/8/layout/hierarchy1"/>
    <dgm:cxn modelId="{37DD2591-24B5-4DBD-B04C-CD1CE26ABE72}" type="presParOf" srcId="{4B9A5028-C3D5-4E1D-B7C5-4F711FD6B1C6}" destId="{173286D3-E1B0-45B9-878C-6B715604E64C}" srcOrd="0" destOrd="0" presId="urn:microsoft.com/office/officeart/2005/8/layout/hierarchy1"/>
    <dgm:cxn modelId="{C16389F3-35BC-4447-AEF0-DBF384267B92}" type="presParOf" srcId="{173286D3-E1B0-45B9-878C-6B715604E64C}" destId="{31641D56-F347-4267-90F4-917C3D4F13D6}" srcOrd="0" destOrd="0" presId="urn:microsoft.com/office/officeart/2005/8/layout/hierarchy1"/>
    <dgm:cxn modelId="{AFF772AE-F902-45E3-A2D9-57B4B785C7E4}" type="presParOf" srcId="{173286D3-E1B0-45B9-878C-6B715604E64C}" destId="{A8555661-69DB-4F3C-9324-2B554C6BC876}" srcOrd="1" destOrd="0" presId="urn:microsoft.com/office/officeart/2005/8/layout/hierarchy1"/>
    <dgm:cxn modelId="{6AA99C4E-5303-463F-ADCD-6A6EBE493B08}" type="presParOf" srcId="{4B9A5028-C3D5-4E1D-B7C5-4F711FD6B1C6}" destId="{D59943F0-E9A0-42B1-B4BE-EE8A6960D755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3C82DD3-4D7E-4A59-84EE-A3F4058A9A7E}" type="doc">
      <dgm:prSet loTypeId="urn:microsoft.com/office/officeart/2005/8/layout/hierarchy3" loCatId="hierarchy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5A50FFBF-54A1-4D8B-B64E-E9F275B4811C}">
      <dgm:prSet/>
      <dgm:spPr/>
      <dgm:t>
        <a:bodyPr/>
        <a:lstStyle/>
        <a:p>
          <a:pPr rtl="0"/>
          <a:r>
            <a:rPr lang="ar-SA"/>
            <a:t>إعادة الاستخدام </a:t>
          </a:r>
          <a:r>
            <a:rPr lang="ar-SA">
              <a:latin typeface="Calibri Light" panose="020F0302020204030204"/>
            </a:rPr>
            <a:t>لا يحتاج</a:t>
          </a:r>
          <a:r>
            <a:rPr lang="ar-SA"/>
            <a:t> اعادة </a:t>
          </a:r>
          <a:r>
            <a:rPr lang="ar-SA">
              <a:latin typeface="Calibri Light" panose="020F0302020204030204"/>
            </a:rPr>
            <a:t>تصنيع</a:t>
          </a:r>
          <a:endParaRPr lang="en-US"/>
        </a:p>
      </dgm:t>
    </dgm:pt>
    <dgm:pt modelId="{0E23630E-8C5E-490E-ACEA-0440126DD49C}" type="parTrans" cxnId="{0B8FC08D-28D4-4229-A532-F0C4A32D6635}">
      <dgm:prSet/>
      <dgm:spPr/>
      <dgm:t>
        <a:bodyPr/>
        <a:lstStyle/>
        <a:p>
          <a:endParaRPr lang="en-US"/>
        </a:p>
      </dgm:t>
    </dgm:pt>
    <dgm:pt modelId="{81F806D7-681C-45CE-99FD-43B0D012B61F}" type="sibTrans" cxnId="{0B8FC08D-28D4-4229-A532-F0C4A32D6635}">
      <dgm:prSet/>
      <dgm:spPr/>
      <dgm:t>
        <a:bodyPr/>
        <a:lstStyle/>
        <a:p>
          <a:endParaRPr lang="en-US"/>
        </a:p>
      </dgm:t>
    </dgm:pt>
    <dgm:pt modelId="{D588F9BC-8B8F-45BE-A9F8-C46C46F60E60}">
      <dgm:prSet/>
      <dgm:spPr/>
      <dgm:t>
        <a:bodyPr/>
        <a:lstStyle/>
        <a:p>
          <a:r>
            <a:rPr lang="ar-SA"/>
            <a:t>التدوير يحتاج إعادة تصنيع .</a:t>
          </a:r>
          <a:endParaRPr lang="en-US"/>
        </a:p>
      </dgm:t>
    </dgm:pt>
    <dgm:pt modelId="{A9DC3F8C-1E09-4FA8-AD63-EE75BC86C5B7}" type="parTrans" cxnId="{9EE2870D-CDA1-4F44-A4BF-D3958FD5C5E6}">
      <dgm:prSet/>
      <dgm:spPr/>
      <dgm:t>
        <a:bodyPr/>
        <a:lstStyle/>
        <a:p>
          <a:endParaRPr lang="en-US"/>
        </a:p>
      </dgm:t>
    </dgm:pt>
    <dgm:pt modelId="{F5D64618-4147-469A-BAC4-F27C9DE0E162}" type="sibTrans" cxnId="{9EE2870D-CDA1-4F44-A4BF-D3958FD5C5E6}">
      <dgm:prSet/>
      <dgm:spPr/>
      <dgm:t>
        <a:bodyPr/>
        <a:lstStyle/>
        <a:p>
          <a:endParaRPr lang="en-US"/>
        </a:p>
      </dgm:t>
    </dgm:pt>
    <dgm:pt modelId="{A7ACB026-38CB-4E8C-B7BD-1426AD058813}" type="pres">
      <dgm:prSet presAssocID="{A3C82DD3-4D7E-4A59-84EE-A3F4058A9A7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F2D21F9C-57DB-43CF-B4BC-36E96EEB0206}" type="pres">
      <dgm:prSet presAssocID="{5A50FFBF-54A1-4D8B-B64E-E9F275B4811C}" presName="root" presStyleCnt="0"/>
      <dgm:spPr/>
    </dgm:pt>
    <dgm:pt modelId="{F36B03FA-5C98-4578-937C-BBC5E194008B}" type="pres">
      <dgm:prSet presAssocID="{5A50FFBF-54A1-4D8B-B64E-E9F275B4811C}" presName="rootComposite" presStyleCnt="0"/>
      <dgm:spPr/>
    </dgm:pt>
    <dgm:pt modelId="{13D52B5F-6A64-44F8-8C34-8BB4137D9D6C}" type="pres">
      <dgm:prSet presAssocID="{5A50FFBF-54A1-4D8B-B64E-E9F275B4811C}" presName="rootText" presStyleLbl="node1" presStyleIdx="0" presStyleCnt="2"/>
      <dgm:spPr/>
    </dgm:pt>
    <dgm:pt modelId="{073B2590-37B9-49EE-A09E-A1063DCC52B5}" type="pres">
      <dgm:prSet presAssocID="{5A50FFBF-54A1-4D8B-B64E-E9F275B4811C}" presName="rootConnector" presStyleLbl="node1" presStyleIdx="0" presStyleCnt="2"/>
      <dgm:spPr/>
    </dgm:pt>
    <dgm:pt modelId="{52E5C8CE-0C74-4C5E-8399-DD402B6712A8}" type="pres">
      <dgm:prSet presAssocID="{5A50FFBF-54A1-4D8B-B64E-E9F275B4811C}" presName="childShape" presStyleCnt="0"/>
      <dgm:spPr/>
    </dgm:pt>
    <dgm:pt modelId="{01F7A536-AB12-4A6C-8FAF-5F8DBDF585AD}" type="pres">
      <dgm:prSet presAssocID="{D588F9BC-8B8F-45BE-A9F8-C46C46F60E60}" presName="root" presStyleCnt="0"/>
      <dgm:spPr/>
    </dgm:pt>
    <dgm:pt modelId="{E7338F08-91D7-4153-8B39-2B53CB30C4F9}" type="pres">
      <dgm:prSet presAssocID="{D588F9BC-8B8F-45BE-A9F8-C46C46F60E60}" presName="rootComposite" presStyleCnt="0"/>
      <dgm:spPr/>
    </dgm:pt>
    <dgm:pt modelId="{2D109C5E-DF82-43EC-B85C-76B3A1DC0299}" type="pres">
      <dgm:prSet presAssocID="{D588F9BC-8B8F-45BE-A9F8-C46C46F60E60}" presName="rootText" presStyleLbl="node1" presStyleIdx="1" presStyleCnt="2"/>
      <dgm:spPr/>
    </dgm:pt>
    <dgm:pt modelId="{0CFE903F-96CF-4319-8EDB-F58ACC8A6EA0}" type="pres">
      <dgm:prSet presAssocID="{D588F9BC-8B8F-45BE-A9F8-C46C46F60E60}" presName="rootConnector" presStyleLbl="node1" presStyleIdx="1" presStyleCnt="2"/>
      <dgm:spPr/>
    </dgm:pt>
    <dgm:pt modelId="{930A5D8A-D737-4C64-9E60-32B310443BCB}" type="pres">
      <dgm:prSet presAssocID="{D588F9BC-8B8F-45BE-A9F8-C46C46F60E60}" presName="childShape" presStyleCnt="0"/>
      <dgm:spPr/>
    </dgm:pt>
  </dgm:ptLst>
  <dgm:cxnLst>
    <dgm:cxn modelId="{8C35620C-0510-4037-9A83-AD1AA55C3DC1}" type="presOf" srcId="{A3C82DD3-4D7E-4A59-84EE-A3F4058A9A7E}" destId="{A7ACB026-38CB-4E8C-B7BD-1426AD058813}" srcOrd="0" destOrd="0" presId="urn:microsoft.com/office/officeart/2005/8/layout/hierarchy3"/>
    <dgm:cxn modelId="{9EE2870D-CDA1-4F44-A4BF-D3958FD5C5E6}" srcId="{A3C82DD3-4D7E-4A59-84EE-A3F4058A9A7E}" destId="{D588F9BC-8B8F-45BE-A9F8-C46C46F60E60}" srcOrd="1" destOrd="0" parTransId="{A9DC3F8C-1E09-4FA8-AD63-EE75BC86C5B7}" sibTransId="{F5D64618-4147-469A-BAC4-F27C9DE0E162}"/>
    <dgm:cxn modelId="{EB0B1E5B-E4DA-4EF6-B5D7-4327F36AD1C8}" type="presOf" srcId="{D588F9BC-8B8F-45BE-A9F8-C46C46F60E60}" destId="{2D109C5E-DF82-43EC-B85C-76B3A1DC0299}" srcOrd="0" destOrd="0" presId="urn:microsoft.com/office/officeart/2005/8/layout/hierarchy3"/>
    <dgm:cxn modelId="{0B8FC08D-28D4-4229-A532-F0C4A32D6635}" srcId="{A3C82DD3-4D7E-4A59-84EE-A3F4058A9A7E}" destId="{5A50FFBF-54A1-4D8B-B64E-E9F275B4811C}" srcOrd="0" destOrd="0" parTransId="{0E23630E-8C5E-490E-ACEA-0440126DD49C}" sibTransId="{81F806D7-681C-45CE-99FD-43B0D012B61F}"/>
    <dgm:cxn modelId="{064B20A6-B566-4B0D-B7DB-C9C63234E263}" type="presOf" srcId="{D588F9BC-8B8F-45BE-A9F8-C46C46F60E60}" destId="{0CFE903F-96CF-4319-8EDB-F58ACC8A6EA0}" srcOrd="1" destOrd="0" presId="urn:microsoft.com/office/officeart/2005/8/layout/hierarchy3"/>
    <dgm:cxn modelId="{363721BA-3668-45CB-A378-09A174A64A88}" type="presOf" srcId="{5A50FFBF-54A1-4D8B-B64E-E9F275B4811C}" destId="{13D52B5F-6A64-44F8-8C34-8BB4137D9D6C}" srcOrd="0" destOrd="0" presId="urn:microsoft.com/office/officeart/2005/8/layout/hierarchy3"/>
    <dgm:cxn modelId="{98AB54D2-33FA-4D9E-AA28-4DD0019A55A9}" type="presOf" srcId="{5A50FFBF-54A1-4D8B-B64E-E9F275B4811C}" destId="{073B2590-37B9-49EE-A09E-A1063DCC52B5}" srcOrd="1" destOrd="0" presId="urn:microsoft.com/office/officeart/2005/8/layout/hierarchy3"/>
    <dgm:cxn modelId="{54FE0707-D434-4ED7-B217-B8DB3B189CA5}" type="presParOf" srcId="{A7ACB026-38CB-4E8C-B7BD-1426AD058813}" destId="{F2D21F9C-57DB-43CF-B4BC-36E96EEB0206}" srcOrd="0" destOrd="0" presId="urn:microsoft.com/office/officeart/2005/8/layout/hierarchy3"/>
    <dgm:cxn modelId="{64E4475B-FC75-41D8-AA69-AE68F161D33B}" type="presParOf" srcId="{F2D21F9C-57DB-43CF-B4BC-36E96EEB0206}" destId="{F36B03FA-5C98-4578-937C-BBC5E194008B}" srcOrd="0" destOrd="0" presId="urn:microsoft.com/office/officeart/2005/8/layout/hierarchy3"/>
    <dgm:cxn modelId="{516DB04E-6621-4BD7-A624-52969CE848E8}" type="presParOf" srcId="{F36B03FA-5C98-4578-937C-BBC5E194008B}" destId="{13D52B5F-6A64-44F8-8C34-8BB4137D9D6C}" srcOrd="0" destOrd="0" presId="urn:microsoft.com/office/officeart/2005/8/layout/hierarchy3"/>
    <dgm:cxn modelId="{2672DDAA-CEE1-4136-9525-6BDED09C0514}" type="presParOf" srcId="{F36B03FA-5C98-4578-937C-BBC5E194008B}" destId="{073B2590-37B9-49EE-A09E-A1063DCC52B5}" srcOrd="1" destOrd="0" presId="urn:microsoft.com/office/officeart/2005/8/layout/hierarchy3"/>
    <dgm:cxn modelId="{AB68B4A7-A86A-4ABC-BABD-A950E3106CE5}" type="presParOf" srcId="{F2D21F9C-57DB-43CF-B4BC-36E96EEB0206}" destId="{52E5C8CE-0C74-4C5E-8399-DD402B6712A8}" srcOrd="1" destOrd="0" presId="urn:microsoft.com/office/officeart/2005/8/layout/hierarchy3"/>
    <dgm:cxn modelId="{ECC99A93-AACD-49A0-9F19-4D9E5539F460}" type="presParOf" srcId="{A7ACB026-38CB-4E8C-B7BD-1426AD058813}" destId="{01F7A536-AB12-4A6C-8FAF-5F8DBDF585AD}" srcOrd="1" destOrd="0" presId="urn:microsoft.com/office/officeart/2005/8/layout/hierarchy3"/>
    <dgm:cxn modelId="{91C62F32-89C9-482C-8921-D0D48BBEA985}" type="presParOf" srcId="{01F7A536-AB12-4A6C-8FAF-5F8DBDF585AD}" destId="{E7338F08-91D7-4153-8B39-2B53CB30C4F9}" srcOrd="0" destOrd="0" presId="urn:microsoft.com/office/officeart/2005/8/layout/hierarchy3"/>
    <dgm:cxn modelId="{4C41F94D-4A1D-4E03-9DDB-99C8AF381B33}" type="presParOf" srcId="{E7338F08-91D7-4153-8B39-2B53CB30C4F9}" destId="{2D109C5E-DF82-43EC-B85C-76B3A1DC0299}" srcOrd="0" destOrd="0" presId="urn:microsoft.com/office/officeart/2005/8/layout/hierarchy3"/>
    <dgm:cxn modelId="{430DE88D-96B4-4A49-B613-F7883CB828D7}" type="presParOf" srcId="{E7338F08-91D7-4153-8B39-2B53CB30C4F9}" destId="{0CFE903F-96CF-4319-8EDB-F58ACC8A6EA0}" srcOrd="1" destOrd="0" presId="urn:microsoft.com/office/officeart/2005/8/layout/hierarchy3"/>
    <dgm:cxn modelId="{4E712E6A-F98F-4AFD-886B-85DDCC698335}" type="presParOf" srcId="{01F7A536-AB12-4A6C-8FAF-5F8DBDF585AD}" destId="{930A5D8A-D737-4C64-9E60-32B310443BCB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4759A-28AE-400E-A762-4AE1C9E0A5AB}">
      <dsp:nvSpPr>
        <dsp:cNvPr id="0" name=""/>
        <dsp:cNvSpPr/>
      </dsp:nvSpPr>
      <dsp:spPr>
        <a:xfrm>
          <a:off x="0" y="0"/>
          <a:ext cx="6697807" cy="206322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latin typeface="Arial"/>
              <a:cs typeface="Arial"/>
            </a:rPr>
            <a:t>من المهم أن نحافظ على الموارد الطبيعية، وذلك بإعادة استخدام الأشياء مرة أخرى بطريقة جديدة.</a:t>
          </a:r>
          <a:endParaRPr lang="en-US" sz="3200" b="1" kern="1200">
            <a:latin typeface="Arial"/>
            <a:cs typeface="Arial"/>
          </a:endParaRPr>
        </a:p>
      </dsp:txBody>
      <dsp:txXfrm>
        <a:off x="60430" y="60430"/>
        <a:ext cx="4565301" cy="1942365"/>
      </dsp:txXfrm>
    </dsp:sp>
    <dsp:sp modelId="{CEB955BC-EF09-47DE-AC6B-AEF073F0849B}">
      <dsp:nvSpPr>
        <dsp:cNvPr id="0" name=""/>
        <dsp:cNvSpPr/>
      </dsp:nvSpPr>
      <dsp:spPr>
        <a:xfrm>
          <a:off x="1181965" y="2521720"/>
          <a:ext cx="6697807" cy="2063225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200" b="1" kern="1200">
              <a:latin typeface="Arial"/>
              <a:cs typeface="Arial"/>
            </a:rPr>
            <a:t>إعادة الاستخدام تعني استخدام الأشياء مرة أخرى بصورةٍ جديدةٍ .</a:t>
          </a:r>
          <a:endParaRPr lang="en-US" sz="3200" b="1" kern="1200">
            <a:latin typeface="Arial"/>
            <a:cs typeface="Arial"/>
          </a:endParaRPr>
        </a:p>
      </dsp:txBody>
      <dsp:txXfrm>
        <a:off x="1242395" y="2582150"/>
        <a:ext cx="4053884" cy="1942365"/>
      </dsp:txXfrm>
    </dsp:sp>
    <dsp:sp modelId="{50A7E118-5B55-42F4-8699-4665D6C7A4AD}">
      <dsp:nvSpPr>
        <dsp:cNvPr id="0" name=""/>
        <dsp:cNvSpPr/>
      </dsp:nvSpPr>
      <dsp:spPr>
        <a:xfrm>
          <a:off x="5356710" y="1621924"/>
          <a:ext cx="1341096" cy="1341096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b="1" kern="1200"/>
        </a:p>
      </dsp:txBody>
      <dsp:txXfrm>
        <a:off x="5658457" y="1621924"/>
        <a:ext cx="737602" cy="10091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006A16F-297C-4857-9600-6BBDF7FDEA5E}">
      <dsp:nvSpPr>
        <dsp:cNvPr id="0" name=""/>
        <dsp:cNvSpPr/>
      </dsp:nvSpPr>
      <dsp:spPr>
        <a:xfrm>
          <a:off x="0" y="51871"/>
          <a:ext cx="7892023" cy="127895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b="1" kern="1200">
              <a:solidFill>
                <a:schemeClr val="bg1"/>
              </a:solidFill>
              <a:latin typeface="Arial"/>
              <a:cs typeface="Arial"/>
            </a:rPr>
            <a:t>يمكننا أن نحافظ على الموارد بترشيد استخدامها.</a:t>
          </a:r>
          <a:endParaRPr lang="en-US" sz="3300" b="1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62433" y="114304"/>
        <a:ext cx="7767157" cy="1154090"/>
      </dsp:txXfrm>
    </dsp:sp>
    <dsp:sp modelId="{283741C2-028C-4A65-A26D-89C3F5B4B07E}">
      <dsp:nvSpPr>
        <dsp:cNvPr id="0" name=""/>
        <dsp:cNvSpPr/>
      </dsp:nvSpPr>
      <dsp:spPr>
        <a:xfrm>
          <a:off x="0" y="1425867"/>
          <a:ext cx="7892023" cy="1278956"/>
        </a:xfrm>
        <a:prstGeom prst="round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b="1" kern="1200">
              <a:solidFill>
                <a:schemeClr val="bg1"/>
              </a:solidFill>
              <a:latin typeface="Arial"/>
              <a:cs typeface="Arial"/>
            </a:rPr>
            <a:t>الترشيد يعني التقليل من استخدام الشيء.</a:t>
          </a:r>
          <a:endParaRPr lang="en-US" sz="3300" b="1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62433" y="1488300"/>
        <a:ext cx="7767157" cy="1154090"/>
      </dsp:txXfrm>
    </dsp:sp>
    <dsp:sp modelId="{8C59607A-2485-4F1D-9B12-CF75AF325A80}">
      <dsp:nvSpPr>
        <dsp:cNvPr id="0" name=""/>
        <dsp:cNvSpPr/>
      </dsp:nvSpPr>
      <dsp:spPr>
        <a:xfrm>
          <a:off x="0" y="2799863"/>
          <a:ext cx="7892023" cy="1278956"/>
        </a:xfrm>
        <a:prstGeom prst="round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b="1" kern="1200">
              <a:solidFill>
                <a:schemeClr val="bg1"/>
              </a:solidFill>
              <a:latin typeface="Arial"/>
              <a:cs typeface="Arial"/>
            </a:rPr>
            <a:t>وديننا الحنيف يحثنا على الترشيد وعدم الإسراف.</a:t>
          </a:r>
          <a:endParaRPr lang="en-US" sz="3300" b="1" kern="1200">
            <a:solidFill>
              <a:schemeClr val="bg1"/>
            </a:solidFill>
            <a:latin typeface="Arial"/>
            <a:cs typeface="Arial"/>
          </a:endParaRPr>
        </a:p>
      </dsp:txBody>
      <dsp:txXfrm>
        <a:off x="62433" y="2862296"/>
        <a:ext cx="7767157" cy="1154090"/>
      </dsp:txXfrm>
    </dsp:sp>
    <dsp:sp modelId="{DF0638C8-7BAE-4555-B7BF-55F648196224}">
      <dsp:nvSpPr>
        <dsp:cNvPr id="0" name=""/>
        <dsp:cNvSpPr/>
      </dsp:nvSpPr>
      <dsp:spPr>
        <a:xfrm>
          <a:off x="0" y="4173860"/>
          <a:ext cx="7892023" cy="1278956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3300" b="1" kern="1200">
              <a:solidFill>
                <a:schemeClr val="bg1"/>
              </a:solidFill>
              <a:latin typeface="Arial"/>
              <a:cs typeface="Arial"/>
            </a:rPr>
            <a:t>قال تعالى: (</a:t>
          </a:r>
          <a:r>
            <a:rPr lang="ar-SA" sz="3300" b="1" i="0" kern="1200">
              <a:solidFill>
                <a:schemeClr val="bg1"/>
              </a:solidFill>
              <a:latin typeface="Arial"/>
              <a:cs typeface="Arial"/>
            </a:rPr>
            <a:t>يَا بَنِي آدَمَ خُذُوا زِينَتَكُمْ عِندَ كُلِّ مَسْجِدٍ وَكُلُوا وَاشْرَبُوا وَلَا تُسْرِفُوا ۚ إِنَّهُ لَا يُحِبُّ الْمُسْرِفِينَ</a:t>
          </a:r>
          <a:r>
            <a:rPr lang="ar-SA" sz="3300" b="1" i="0" kern="1200">
              <a:solidFill>
                <a:schemeClr val="bg1"/>
              </a:solidFill>
            </a:rPr>
            <a:t>)</a:t>
          </a:r>
          <a:r>
            <a:rPr lang="ar-SA" sz="3300" b="1" i="0" kern="1200"/>
            <a:t>.</a:t>
          </a:r>
          <a:endParaRPr lang="en-US" sz="3300" kern="1200"/>
        </a:p>
      </dsp:txBody>
      <dsp:txXfrm>
        <a:off x="62433" y="4236293"/>
        <a:ext cx="7767157" cy="115409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86F965-686A-41A4-9FD9-45C3EBB99885}">
      <dsp:nvSpPr>
        <dsp:cNvPr id="0" name=""/>
        <dsp:cNvSpPr/>
      </dsp:nvSpPr>
      <dsp:spPr>
        <a:xfrm>
          <a:off x="0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DA26D-0D0C-4E85-97DA-308312695C27}">
      <dsp:nvSpPr>
        <dsp:cNvPr id="0" name=""/>
        <dsp:cNvSpPr/>
      </dsp:nvSpPr>
      <dsp:spPr>
        <a:xfrm>
          <a:off x="328612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/>
            <a:t>إعادة الاستخدام</a:t>
          </a:r>
          <a:endParaRPr lang="en-US" sz="5000" kern="1200"/>
        </a:p>
      </dsp:txBody>
      <dsp:txXfrm>
        <a:off x="383617" y="1447754"/>
        <a:ext cx="2847502" cy="1768010"/>
      </dsp:txXfrm>
    </dsp:sp>
    <dsp:sp modelId="{340D7BA7-77A3-466A-851B-05E90D9433F1}">
      <dsp:nvSpPr>
        <dsp:cNvPr id="0" name=""/>
        <dsp:cNvSpPr/>
      </dsp:nvSpPr>
      <dsp:spPr>
        <a:xfrm>
          <a:off x="3614737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055CCE-7283-4D94-81A2-605CB69DF195}">
      <dsp:nvSpPr>
        <dsp:cNvPr id="0" name=""/>
        <dsp:cNvSpPr/>
      </dsp:nvSpPr>
      <dsp:spPr>
        <a:xfrm>
          <a:off x="3943350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/>
            <a:t>الترشيد</a:t>
          </a:r>
          <a:endParaRPr lang="en-US" sz="5000" kern="1200"/>
        </a:p>
      </dsp:txBody>
      <dsp:txXfrm>
        <a:off x="3998355" y="1447754"/>
        <a:ext cx="2847502" cy="1768010"/>
      </dsp:txXfrm>
    </dsp:sp>
    <dsp:sp modelId="{31641D56-F347-4267-90F4-917C3D4F13D6}">
      <dsp:nvSpPr>
        <dsp:cNvPr id="0" name=""/>
        <dsp:cNvSpPr/>
      </dsp:nvSpPr>
      <dsp:spPr>
        <a:xfrm>
          <a:off x="7229475" y="1080567"/>
          <a:ext cx="2957512" cy="187802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555661-69DB-4F3C-9324-2B554C6BC876}">
      <dsp:nvSpPr>
        <dsp:cNvPr id="0" name=""/>
        <dsp:cNvSpPr/>
      </dsp:nvSpPr>
      <dsp:spPr>
        <a:xfrm>
          <a:off x="7558087" y="1392749"/>
          <a:ext cx="2957512" cy="18780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000" kern="1200"/>
            <a:t>التدوير</a:t>
          </a:r>
          <a:endParaRPr lang="en-US" sz="5000" kern="1200"/>
        </a:p>
      </dsp:txBody>
      <dsp:txXfrm>
        <a:off x="7613092" y="1447754"/>
        <a:ext cx="2847502" cy="1768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52B5F-6A64-44F8-8C34-8BB4137D9D6C}">
      <dsp:nvSpPr>
        <dsp:cNvPr id="0" name=""/>
        <dsp:cNvSpPr/>
      </dsp:nvSpPr>
      <dsp:spPr>
        <a:xfrm>
          <a:off x="1283" y="574362"/>
          <a:ext cx="4672458" cy="233622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/>
            <a:t>إعادة الاستخدام </a:t>
          </a:r>
          <a:r>
            <a:rPr lang="ar-SA" sz="5600" kern="1200">
              <a:latin typeface="Calibri Light" panose="020F0302020204030204"/>
            </a:rPr>
            <a:t>لا يحتاج</a:t>
          </a:r>
          <a:r>
            <a:rPr lang="ar-SA" sz="5600" kern="1200"/>
            <a:t> اعادة </a:t>
          </a:r>
          <a:r>
            <a:rPr lang="ar-SA" sz="5600" kern="1200">
              <a:latin typeface="Calibri Light" panose="020F0302020204030204"/>
            </a:rPr>
            <a:t>تصنيع</a:t>
          </a:r>
          <a:endParaRPr lang="en-US" sz="5600" kern="1200"/>
        </a:p>
      </dsp:txBody>
      <dsp:txXfrm>
        <a:off x="69709" y="642788"/>
        <a:ext cx="4535606" cy="2199377"/>
      </dsp:txXfrm>
    </dsp:sp>
    <dsp:sp modelId="{2D109C5E-DF82-43EC-B85C-76B3A1DC0299}">
      <dsp:nvSpPr>
        <dsp:cNvPr id="0" name=""/>
        <dsp:cNvSpPr/>
      </dsp:nvSpPr>
      <dsp:spPr>
        <a:xfrm>
          <a:off x="5841857" y="574362"/>
          <a:ext cx="4672458" cy="233622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71120" rIns="106680" bIns="71120" numCol="1" spcCol="1270" anchor="ctr" anchorCtr="0">
          <a:noAutofit/>
        </a:bodyPr>
        <a:lstStyle/>
        <a:p>
          <a:pPr marL="0" lvl="0" indent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5600" kern="1200"/>
            <a:t>التدوير يحتاج إعادة تصنيع .</a:t>
          </a:r>
          <a:endParaRPr lang="en-US" sz="5600" kern="1200"/>
        </a:p>
      </dsp:txBody>
      <dsp:txXfrm>
        <a:off x="5910283" y="642788"/>
        <a:ext cx="4535606" cy="2199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02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AE62DE-B4FE-A047-A28A-B03B8E77F0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E3B73273-636C-0243-8CAD-D7C0BD35EA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56B4EAD-4015-3847-808B-8809821F1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F962721-FAE7-3946-9F85-8295D4D6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99F51AC-7B98-CD4F-9EFB-68CDA265B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7075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9994626-2496-7B49-B399-456E84730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0E8B5D6A-280C-6640-BE54-13F18AF15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26E693-DD4F-1248-9961-6C35FD862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FB58330-A898-5D45-9DE8-B96595788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D97C1A0-527D-8045-BA69-ED1B005D83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11201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11278235-9C23-774A-8402-4EA5A81CD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8EE0D62-2C60-D246-A354-C53E6C79E9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08A1F98-C529-C040-A37E-41872BE94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E3FBF31-05E7-314E-8168-5B5D107B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B76980B-14DB-DF46-AF35-CECC55DDF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77183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C5E508-9646-7349-9497-22F6C7269D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568A117-8DD0-FA46-9E12-6BF5A7C98E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0ED3D75-3927-EA49-A4AD-43253CFB69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7AA0C55-C6FE-0645-A646-418E4E3C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AD78FEE-AF65-214A-90B0-F764F25BA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834041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C411BB1-FF92-4045-BA2B-8CC7B9806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5CF73C9-C2DD-304B-A328-475D82037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14DA612-D8F1-3C42-B02F-603EF646CB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10DE283-BDA0-F741-A44D-B733B4699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D9E3036C-035A-EA4B-93C5-130859AF88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457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6FBD3DB0-AE49-1E4E-8B78-900266A52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7A2015F-016F-E74D-857E-A96BB0AA71D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AE38D6F0-09B7-0A44-8EDD-F551B3F3FD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BAF33982-2332-F545-BEED-8B4DBC7BC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75885299-18B6-804D-A6E8-9346CABAB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0E3CE12-3679-2E4B-98F0-DFA3B5CBD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204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334D51B-C338-834D-8359-37AAB8DC9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9891859-9CCA-3F41-B10B-548946A4F8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F9575C52-C257-3D4C-8617-5550A4A27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CABDAFA2-6EB3-AC44-89F7-B1FF8438ED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78D7993C-92BE-A545-95C3-BA11F83C6F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4BCC4D85-CC67-A346-9081-37BF6816F7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93BD7EC5-2F23-0E4C-8C71-AADC0FD9E3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98F9E7FA-B817-F74D-9C4E-FE4F49C7E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641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91A0DFE-F0F4-C94C-9A4B-E9CEE3F99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A3145276-E39C-7143-B526-9C813B487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ADAC2697-EE1C-9043-B1FC-42AFAC45DD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90A1433-6E80-B949-A1ED-A810F21666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5118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948726AD-AD05-974C-8A30-24406D426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5B63956B-1356-0842-A697-D8BCD3071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32FD6886-13CD-0B4A-9C53-0CE1A082B1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6751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EC5F1B4-7FEE-AD40-B1F5-E2030D7181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8AE9EBE8-0EF3-9449-8E52-04EA5C957D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9C8DF92C-0699-9642-997D-2A21B0C188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445119F-5AFC-5747-AC25-EB4D6C62E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5678869-58C2-9541-BE97-2131265C4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203FCE0-FA7C-8242-A130-AFC56ECD2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203092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75212C-C518-E245-8959-BE0A647AB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8291E9C-CA0B-8A4C-863A-DD69F98E20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F1E35781-CF87-6745-8234-14BF16CF29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763A3E77-0A8A-B349-B728-9C538C4CC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3E58B116-38FD-CA43-B7BE-BF536B795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AD034F24-9F11-8B40-9F67-7B0805462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4131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1297F4FB-87CA-2E4F-AF65-4B4E9C3ED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0880321C-E139-E747-9C96-1B0819056B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AAD36FE-A55C-C646-AE1F-257E034F33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8DA5C-C91D-F048-A7E7-4B6E5E0B8EDB}" type="datetimeFigureOut">
              <a:rPr lang="ar-SA" smtClean="0"/>
              <a:t>16/05/1443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2C8B081-FCA3-024D-A465-8F0EBE8363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B00542D-D3E6-3741-A948-5AD899A46C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E1DE0-4670-8C40-8480-32203DA3831A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66021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3.jpeg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6.jpeg" 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8.jpeg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2.jpe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4.svg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6.jpe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heelofnames.com/" TargetMode="Externa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s://wheelofnames.com/" TargetMode="External" /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wheelofnames.com/" TargetMode="External" /><Relationship Id="rId3" Type="http://schemas.openxmlformats.org/officeDocument/2006/relationships/diagramData" Target="../diagrams/data4.xml" /><Relationship Id="rId7" Type="http://schemas.microsoft.com/office/2007/relationships/diagramDrawing" Target="../diagrams/drawing4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4.xml" /><Relationship Id="rId5" Type="http://schemas.openxmlformats.org/officeDocument/2006/relationships/diagramQuickStyle" Target="../diagrams/quickStyle4.xml" /><Relationship Id="rId4" Type="http://schemas.openxmlformats.org/officeDocument/2006/relationships/diagramLayout" Target="../diagrams/layout4.xml" 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 /><Relationship Id="rId7" Type="http://schemas.microsoft.com/office/2007/relationships/diagramDrawing" Target="../diagrams/drawing1.xml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6" Type="http://schemas.openxmlformats.org/officeDocument/2006/relationships/diagramColors" Target="../diagrams/colors1.xml" /><Relationship Id="rId5" Type="http://schemas.openxmlformats.org/officeDocument/2006/relationships/diagramQuickStyle" Target="../diagrams/quickStyle1.xml" /><Relationship Id="rId4" Type="http://schemas.openxmlformats.org/officeDocument/2006/relationships/diagramLayout" Target="../diagrams/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8.jpeg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 /><Relationship Id="rId2" Type="http://schemas.openxmlformats.org/officeDocument/2006/relationships/image" Target="../media/image9.jpe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EBF8552-363E-2B49-9102-9689E42E0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594D7C36-778C-EE43-BD2A-2D737D201B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515600" cy="6127750"/>
          </a:xfrm>
        </p:spPr>
      </p:pic>
    </p:spTree>
    <p:extLst>
      <p:ext uri="{BB962C8B-B14F-4D97-AF65-F5344CB8AC3E}">
        <p14:creationId xmlns:p14="http://schemas.microsoft.com/office/powerpoint/2010/main" val="769375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614141FC-8189-47F8-821A-FC9A4E91E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5981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F3F6AB0-ED14-4C00-B119-35734F498F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en-US" sz="4000" b="1" err="1">
                <a:latin typeface="Arial"/>
                <a:cs typeface="Arial"/>
              </a:rPr>
              <a:t>أفكار</a:t>
            </a:r>
            <a:r>
              <a:rPr lang="en-US" sz="4000" b="1">
                <a:latin typeface="Arial"/>
                <a:cs typeface="Arial"/>
              </a:rPr>
              <a:t> </a:t>
            </a:r>
            <a:r>
              <a:rPr lang="en-US" sz="4000" b="1" err="1">
                <a:latin typeface="Arial"/>
                <a:cs typeface="Arial"/>
              </a:rPr>
              <a:t>متنوعة</a:t>
            </a:r>
            <a:r>
              <a:rPr lang="en-US" sz="4000" b="1">
                <a:latin typeface="Arial"/>
                <a:cs typeface="Arial"/>
              </a:rPr>
              <a:t> </a:t>
            </a:r>
            <a:r>
              <a:rPr lang="en-US" sz="4000" b="1" err="1">
                <a:latin typeface="Arial"/>
                <a:cs typeface="Arial"/>
              </a:rPr>
              <a:t>لإعادة</a:t>
            </a:r>
            <a:r>
              <a:rPr lang="en-US" sz="4000" b="1">
                <a:latin typeface="Arial"/>
                <a:cs typeface="Arial"/>
              </a:rPr>
              <a:t> </a:t>
            </a:r>
            <a:r>
              <a:rPr lang="en-US" sz="4000" b="1" err="1">
                <a:latin typeface="Arial"/>
                <a:cs typeface="Arial"/>
              </a:rPr>
              <a:t>استخدام</a:t>
            </a:r>
            <a:r>
              <a:rPr lang="en-US" sz="4000" b="1">
                <a:latin typeface="Arial"/>
                <a:cs typeface="Arial"/>
              </a:rPr>
              <a:t> </a:t>
            </a:r>
            <a:r>
              <a:rPr lang="en-US" sz="4000" b="1" err="1">
                <a:latin typeface="Arial"/>
                <a:cs typeface="Arial"/>
              </a:rPr>
              <a:t>الأشياء</a:t>
            </a:r>
            <a:endParaRPr lang="en-US" sz="1800" b="1" err="1"/>
          </a:p>
        </p:txBody>
      </p:sp>
      <p:pic>
        <p:nvPicPr>
          <p:cNvPr id="4" name="صورة 4" descr="صورة تحتوي على داخلي, منضدة, زجاجة, صغير&#10;&#10;تم إنشاء الوصف تلقائياً">
            <a:extLst>
              <a:ext uri="{FF2B5EF4-FFF2-40B4-BE49-F238E27FC236}">
                <a16:creationId xmlns:a16="http://schemas.microsoft.com/office/drawing/2014/main" id="{CB418D04-C9C3-48E7-A8ED-2FDEE86DF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120" r="11924"/>
          <a:stretch/>
        </p:blipFill>
        <p:spPr>
          <a:xfrm>
            <a:off x="557784" y="2637777"/>
            <a:ext cx="3584448" cy="3639312"/>
          </a:xfrm>
          <a:prstGeom prst="rect">
            <a:avLst/>
          </a:prstGeom>
        </p:spPr>
      </p:pic>
      <p:pic>
        <p:nvPicPr>
          <p:cNvPr id="6" name="صورة 6" descr="صورة تحتوي على منضدة, كمبيوتر, رجل&#10;&#10;تم إنشاء الوصف تلقائياً">
            <a:extLst>
              <a:ext uri="{FF2B5EF4-FFF2-40B4-BE49-F238E27FC236}">
                <a16:creationId xmlns:a16="http://schemas.microsoft.com/office/drawing/2014/main" id="{F3BF7DDB-3DEA-4F25-B2DA-3D6B348D369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242" r="15139" b="-1"/>
          <a:stretch/>
        </p:blipFill>
        <p:spPr>
          <a:xfrm>
            <a:off x="4347599" y="2606462"/>
            <a:ext cx="3584448" cy="3639312"/>
          </a:xfrm>
          <a:prstGeom prst="rect">
            <a:avLst/>
          </a:prstGeom>
        </p:spPr>
      </p:pic>
      <p:pic>
        <p:nvPicPr>
          <p:cNvPr id="5" name="صورة 5" descr="صورة تحتوي على كوب, منضدة, قهوة, داخلي&#10;&#10;تم إنشاء الوصف تلقائياً">
            <a:extLst>
              <a:ext uri="{FF2B5EF4-FFF2-40B4-BE49-F238E27FC236}">
                <a16:creationId xmlns:a16="http://schemas.microsoft.com/office/drawing/2014/main" id="{29FB6770-6881-4F1C-A534-82DB4C75C51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475" r="7656"/>
          <a:stretch/>
        </p:blipFill>
        <p:spPr>
          <a:xfrm>
            <a:off x="8137415" y="2606462"/>
            <a:ext cx="3584448" cy="3639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302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755D5010-6230-4FE6-B071-E1979CE910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04988" y="1442172"/>
            <a:ext cx="8582025" cy="21773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4600" b="1" kern="1200" err="1">
                <a:latin typeface="+mj-lt"/>
                <a:ea typeface="+mj-ea"/>
                <a:cs typeface="+mj-cs"/>
              </a:rPr>
              <a:t>عندما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نعيد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استخدام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الأشياء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القديمة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فإننا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لن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نحتاج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لشراء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أشياء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جديدة</a:t>
            </a:r>
            <a:br>
              <a:rPr lang="en-US" sz="4600" b="1" kern="1200"/>
            </a:br>
            <a:r>
              <a:rPr lang="en-US" sz="4600" b="1" kern="1200" err="1">
                <a:latin typeface="+mj-lt"/>
                <a:ea typeface="+mj-ea"/>
                <a:cs typeface="+mj-cs"/>
              </a:rPr>
              <a:t>وهذا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يجعلنا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نحافظ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على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الموارد</a:t>
            </a:r>
            <a:r>
              <a:rPr lang="en-US" sz="4600" b="1" kern="1200">
                <a:latin typeface="+mj-lt"/>
                <a:ea typeface="+mj-ea"/>
                <a:cs typeface="+mj-cs"/>
              </a:rPr>
              <a:t> </a:t>
            </a:r>
            <a:r>
              <a:rPr lang="en-US" sz="4600" b="1" kern="1200" err="1">
                <a:latin typeface="+mj-lt"/>
                <a:ea typeface="+mj-ea"/>
                <a:cs typeface="+mj-cs"/>
              </a:rPr>
              <a:t>الطبيعية</a:t>
            </a:r>
            <a:endParaRPr lang="en-US" sz="4600" b="1" kern="1200" err="1">
              <a:latin typeface="+mj-lt"/>
              <a:cs typeface="Calibri Light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4813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627DBC1A-EEE8-2149-BEEB-620AE86616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7" y="1063830"/>
            <a:ext cx="8164286" cy="4948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983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>
            <a:extLst>
              <a:ext uri="{FF2B5EF4-FFF2-40B4-BE49-F238E27FC236}">
                <a16:creationId xmlns:a16="http://schemas.microsoft.com/office/drawing/2014/main" id="{2A3EFFF1-8E35-A640-971A-2C27128107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9077" y="1520185"/>
            <a:ext cx="3798653" cy="3936746"/>
          </a:xfrm>
          <a:prstGeom prst="rect">
            <a:avLst/>
          </a:prstGeom>
        </p:spPr>
      </p:pic>
      <p:cxnSp>
        <p:nvCxnSpPr>
          <p:cNvPr id="7" name="Straight Connector 7">
            <a:extLst>
              <a:ext uri="{FF2B5EF4-FFF2-40B4-BE49-F238E27FC236}">
                <a16:creationId xmlns:a16="http://schemas.microsoft.com/office/drawing/2014/main" id="{4D56677B-C0B7-4DAC-ACAD-8054FF1B59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1573887"/>
            <a:ext cx="0" cy="3710227"/>
          </a:xfrm>
          <a:prstGeom prst="line">
            <a:avLst/>
          </a:prstGeom>
          <a:ln w="19050">
            <a:solidFill>
              <a:srgbClr val="04D5F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صورة 4">
            <a:extLst>
              <a:ext uri="{FF2B5EF4-FFF2-40B4-BE49-F238E27FC236}">
                <a16:creationId xmlns:a16="http://schemas.microsoft.com/office/drawing/2014/main" id="{AC235F4E-55DE-5642-88AE-E1463EC9DF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343240" y="1520185"/>
            <a:ext cx="3789584" cy="3936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6230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2" descr="صورة تحتوي على منضدة, خشبي, داخلي, خشب&#10;&#10;تم إنشاء الوصف تلقائياً">
            <a:extLst>
              <a:ext uri="{FF2B5EF4-FFF2-40B4-BE49-F238E27FC236}">
                <a16:creationId xmlns:a16="http://schemas.microsoft.com/office/drawing/2014/main" id="{6599C9C5-DDC4-40DD-B751-5C5CCC8F12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695" y="1465841"/>
            <a:ext cx="3957310" cy="3275685"/>
          </a:xfrm>
          <a:prstGeom prst="rect">
            <a:avLst/>
          </a:prstGeom>
        </p:spPr>
      </p:pic>
      <p:pic>
        <p:nvPicPr>
          <p:cNvPr id="3" name="صورة 3" descr="صورة تحتوي على رسم&#10;&#10;تم إنشاء الوصف تلقائياً">
            <a:extLst>
              <a:ext uri="{FF2B5EF4-FFF2-40B4-BE49-F238E27FC236}">
                <a16:creationId xmlns:a16="http://schemas.microsoft.com/office/drawing/2014/main" id="{DEE9CCED-4814-486A-9666-362A703800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28" y="1480685"/>
            <a:ext cx="3965268" cy="3286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3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1FE5130-7BDC-FE4A-BA0C-FBCBF02446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2131972" cy="5567891"/>
          </a:xfrm>
        </p:spPr>
        <p:txBody>
          <a:bodyPr>
            <a:normAutofit/>
          </a:bodyPr>
          <a:lstStyle/>
          <a:p>
            <a:pPr algn="ctr"/>
            <a:r>
              <a:rPr lang="ar-SA" sz="5200" b="1">
                <a:cs typeface="Times New Roman"/>
              </a:rPr>
              <a:t>كيف نحافظ على الموارد؟ </a:t>
            </a:r>
            <a:br>
              <a:rPr lang="ar-SA" sz="5200" b="1"/>
            </a:br>
            <a:endParaRPr lang="ar-SA" sz="5200" b="1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6C50386D-D7A1-45C9-B915-8A0B823F869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5817412"/>
              </p:ext>
            </p:extLst>
          </p:nvPr>
        </p:nvGraphicFramePr>
        <p:xfrm>
          <a:off x="3464825" y="620392"/>
          <a:ext cx="7892023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83078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06A16F-297C-4857-9600-6BBDF7FDEA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3741C2-028C-4A65-A26D-89C3F5B4B0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C59607A-2485-4F1D-9B12-CF75AF32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F0638C8-7BAE-4555-B7BF-55F6481962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D80CD76-8824-D14D-BC2F-CC6C19901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8102" y="533594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6000" b="1"/>
              <a:t>كيف نرشد الإستخدام؟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Rectangle 28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0C5E6A5-678A-4B4B-AF89-30E8D8DD7D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 r="2" b="13365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46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A3BDB087-6FB6-C14E-BCA1-45A580085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472" y="658854"/>
            <a:ext cx="4171994" cy="373654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6000" b="1"/>
              <a:t>كيف نرشد الإستخدام؟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9B99112C-4A00-A542-AFB8-C62A89FACE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1624"/>
          <a:stretch/>
        </p:blipFill>
        <p:spPr>
          <a:xfrm>
            <a:off x="5640572" y="557360"/>
            <a:ext cx="5608830" cy="5632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0685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55286EBD-D3DE-AC47-B85E-91CD74F877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631" y="1688984"/>
            <a:ext cx="8537791" cy="1838325"/>
          </a:xfrm>
        </p:spPr>
      </p:pic>
      <p:pic>
        <p:nvPicPr>
          <p:cNvPr id="5" name="صورة 5">
            <a:extLst>
              <a:ext uri="{FF2B5EF4-FFF2-40B4-BE49-F238E27FC236}">
                <a16:creationId xmlns:a16="http://schemas.microsoft.com/office/drawing/2014/main" id="{7E4D5154-C0FC-0343-8BB8-EFD99CE22C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2558" y="3697264"/>
            <a:ext cx="775335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159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4" name="Rectangle 63">
            <a:extLst>
              <a:ext uri="{FF2B5EF4-FFF2-40B4-BE49-F238E27FC236}">
                <a16:creationId xmlns:a16="http://schemas.microsoft.com/office/drawing/2014/main" id="{3E443FD7-A66B-4AA0-872D-B088B9BC5F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036E50D-CBEA-F246-ABBF-44D2ED11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273" y="1018531"/>
            <a:ext cx="6031781" cy="26678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en-US" sz="5100" b="1" kern="1200" err="1">
                <a:latin typeface="+mj-lt"/>
                <a:ea typeface="+mj-ea"/>
                <a:cs typeface="+mj-cs"/>
              </a:rPr>
              <a:t>يمكننا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ايضا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تدوير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بعض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المواد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المستخدمة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وصنع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مواد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جديدة</a:t>
            </a:r>
            <a:r>
              <a:rPr lang="en-US" sz="5100" b="1" kern="1200">
                <a:latin typeface="+mj-lt"/>
                <a:ea typeface="+mj-ea"/>
                <a:cs typeface="+mj-cs"/>
              </a:rPr>
              <a:t> </a:t>
            </a:r>
            <a:r>
              <a:rPr lang="en-US" sz="5100" b="1" kern="1200" err="1">
                <a:latin typeface="+mj-lt"/>
                <a:ea typeface="+mj-ea"/>
                <a:cs typeface="+mj-cs"/>
              </a:rPr>
              <a:t>منها</a:t>
            </a:r>
            <a:endParaRPr lang="en-US" sz="5100" b="1" kern="1200" err="1">
              <a:latin typeface="+mj-lt"/>
              <a:cs typeface="Calibri Light"/>
            </a:endParaRP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0AC1B94B-97B6-C949-B379-A4034950D3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5658" y="3905562"/>
            <a:ext cx="4167115" cy="216355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rtl="0">
              <a:buNone/>
            </a:pPr>
            <a:r>
              <a:rPr lang="en-US" sz="4000" b="1" kern="1200" err="1">
                <a:latin typeface="+mn-lt"/>
                <a:ea typeface="+mn-ea"/>
                <a:cs typeface="+mn-cs"/>
              </a:rPr>
              <a:t>التدوير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يعني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صنع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شئ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جديد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من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شئ</a:t>
            </a:r>
            <a:r>
              <a:rPr lang="en-US" sz="4000" b="1" kern="1200">
                <a:latin typeface="+mn-lt"/>
                <a:ea typeface="+mn-ea"/>
                <a:cs typeface="+mn-cs"/>
              </a:rPr>
              <a:t> </a:t>
            </a:r>
            <a:r>
              <a:rPr lang="en-US" sz="4000" b="1" kern="1200" err="1">
                <a:latin typeface="+mn-lt"/>
                <a:ea typeface="+mn-ea"/>
                <a:cs typeface="+mn-cs"/>
              </a:rPr>
              <a:t>قديم</a:t>
            </a:r>
            <a:endParaRPr lang="en-US" sz="4000" b="1" kern="1200" err="1">
              <a:latin typeface="+mn-lt"/>
              <a:cs typeface="Calibri"/>
            </a:endParaRPr>
          </a:p>
        </p:txBody>
      </p:sp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C04BE0EF-3561-49B4-9A29-F283168A9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0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3 h 5154967"/>
              <a:gd name="connsiteX37" fmla="*/ 1625714 w 6184806"/>
              <a:gd name="connsiteY37" fmla="*/ 109243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2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0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3"/>
                  <a:pt x="2445216" y="109243"/>
                </a:cubicBezTo>
                <a:cubicBezTo>
                  <a:pt x="1625714" y="109243"/>
                  <a:pt x="1625714" y="109243"/>
                  <a:pt x="1625714" y="109243"/>
                </a:cubicBezTo>
                <a:cubicBezTo>
                  <a:pt x="1572615" y="109243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7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2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0" name="Graphic 49" descr="علامة تحديد">
            <a:extLst>
              <a:ext uri="{FF2B5EF4-FFF2-40B4-BE49-F238E27FC236}">
                <a16:creationId xmlns:a16="http://schemas.microsoft.com/office/drawing/2014/main" id="{F193A3D7-DF33-4E73-9E7B-AB40D5050E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62818" y="1930978"/>
            <a:ext cx="3217333" cy="321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40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0DF153D-B766-304E-B824-D959FB9E13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93188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ar-SA" b="1">
                <a:cs typeface="Times New Roman"/>
              </a:rPr>
              <a:t>١٦/ ٥/ ١٤٤٣</a:t>
            </a:r>
            <a:br>
              <a:rPr lang="ar-SA" b="1"/>
            </a:br>
            <a:r>
              <a:rPr lang="ar-SA" b="1">
                <a:cs typeface="Times New Roman"/>
              </a:rPr>
              <a:t>علوم  </a:t>
            </a:r>
            <a:br>
              <a:rPr lang="ar-SA" b="1"/>
            </a:br>
            <a:r>
              <a:rPr lang="ar-SA" b="1">
                <a:cs typeface="Times New Roman"/>
              </a:rPr>
              <a:t>المحافظة على موارد الأرض</a:t>
            </a:r>
          </a:p>
        </p:txBody>
      </p:sp>
    </p:spTree>
    <p:extLst>
      <p:ext uri="{BB962C8B-B14F-4D97-AF65-F5344CB8AC3E}">
        <p14:creationId xmlns:p14="http://schemas.microsoft.com/office/powerpoint/2010/main" val="176144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2" name="Rectangle 41">
            <a:extLst>
              <a:ext uri="{FF2B5EF4-FFF2-40B4-BE49-F238E27FC236}">
                <a16:creationId xmlns:a16="http://schemas.microsoft.com/office/drawing/2014/main" id="{DCF72F19-1473-448C-AA14-0CB8AA374C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0B24E442-0DCD-FF4F-A748-5BC2F81E7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6980" y="637977"/>
            <a:ext cx="5560295" cy="14714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rtl="0"/>
            <a:r>
              <a:rPr lang="en-US" sz="6000"/>
              <a:t>ما أهمية التدوير؟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3AF6A671-C637-4547-85F4-51B6D18813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416432" y="1"/>
            <a:ext cx="2446384" cy="5777808"/>
            <a:chOff x="329184" y="1"/>
            <a:chExt cx="524256" cy="5777808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575CF26-3D3C-4C5A-A2B7-00432016E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329184" y="5777809"/>
              <a:ext cx="521208" cy="0"/>
            </a:xfrm>
            <a:prstGeom prst="line">
              <a:avLst/>
            </a:prstGeom>
            <a:ln w="1524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99413ED5-9ED4-4772-BCE4-2BCAE6B12E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29184" y="1"/>
              <a:ext cx="524256" cy="553211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04357C93-F0CB-4A1C-8F77-4E90637898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6598" y="269324"/>
            <a:ext cx="6116779" cy="620877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323D56C9-5D19-BC46-B750-B9955CA240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589"/>
          <a:stretch/>
        </p:blipFill>
        <p:spPr>
          <a:xfrm>
            <a:off x="5557065" y="505168"/>
            <a:ext cx="5608830" cy="5632704"/>
          </a:xfrm>
          <a:prstGeom prst="rect">
            <a:avLst/>
          </a:prstGeom>
        </p:spPr>
      </p:pic>
      <p:pic>
        <p:nvPicPr>
          <p:cNvPr id="3" name="صورة 4" descr="صورة تحتوي على حاوية, سلة, صندوق, بلاستيك&#10;&#10;تم إنشاء الوصف تلقائياً">
            <a:extLst>
              <a:ext uri="{FF2B5EF4-FFF2-40B4-BE49-F238E27FC236}">
                <a16:creationId xmlns:a16="http://schemas.microsoft.com/office/drawing/2014/main" id="{2684AFAF-C605-4503-8251-2F7CDCD666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0975" y="2605623"/>
            <a:ext cx="3515638" cy="263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74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7E59C16-0509-174B-954B-210D1FCB0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SA" b="1">
                <a:latin typeface="Arial"/>
                <a:cs typeface="Arial"/>
              </a:rPr>
              <a:t>نشاط</a:t>
            </a:r>
          </a:p>
        </p:txBody>
      </p:sp>
      <p:pic>
        <p:nvPicPr>
          <p:cNvPr id="4" name="صورة 4">
            <a:extLst>
              <a:ext uri="{FF2B5EF4-FFF2-40B4-BE49-F238E27FC236}">
                <a16:creationId xmlns:a16="http://schemas.microsoft.com/office/drawing/2014/main" id="{48B167C0-545F-274C-874D-F304AFE483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7552" y="2148356"/>
            <a:ext cx="6176896" cy="3027383"/>
          </a:xfrm>
        </p:spPr>
      </p:pic>
    </p:spTree>
    <p:extLst>
      <p:ext uri="{BB962C8B-B14F-4D97-AF65-F5344CB8AC3E}">
        <p14:creationId xmlns:p14="http://schemas.microsoft.com/office/powerpoint/2010/main" val="930449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D47C353-299A-4E3F-94D8-4B7213B89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>
            <a:normAutofit/>
          </a:bodyPr>
          <a:lstStyle/>
          <a:p>
            <a:pPr algn="ctr" rtl="0"/>
            <a:r>
              <a:rPr lang="ar-SA" sz="3700" b="1">
                <a:solidFill>
                  <a:srgbClr val="C00000"/>
                </a:solidFill>
                <a:latin typeface="Arial"/>
                <a:cs typeface="Arial"/>
              </a:rPr>
              <a:t>التقويم: ضع عبارة صح أمام العبارة الصحيحة وعبارة خطأ أمام العبارة الخاطئة.</a:t>
            </a:r>
            <a:endParaRPr lang="en-US" sz="3700" b="1" kern="1200">
              <a:solidFill>
                <a:srgbClr val="C00000"/>
              </a:solidFill>
              <a:latin typeface="Arial"/>
              <a:cs typeface="Arial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عنصر نائب للمحتوى 4">
            <a:extLst>
              <a:ext uri="{FF2B5EF4-FFF2-40B4-BE49-F238E27FC236}">
                <a16:creationId xmlns:a16="http://schemas.microsoft.com/office/drawing/2014/main" id="{0B797496-E8C5-FE49-B413-B09EF7B07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81943"/>
            <a:ext cx="10168128" cy="3695020"/>
          </a:xfrm>
        </p:spPr>
        <p:txBody>
          <a:bodyPr vert="horz" lIns="91440" tIns="45720" rIns="91440" bIns="45720" rtlCol="1" anchor="t">
            <a:normAutofit/>
          </a:bodyPr>
          <a:lstStyle/>
          <a:p>
            <a:r>
              <a:rPr lang="ar-SA" sz="3200" b="1">
                <a:latin typeface="Arial"/>
                <a:cs typeface="Arial"/>
              </a:rPr>
              <a:t>إعادة التدوير لا يحافظ على موارد الأرض.</a:t>
            </a:r>
          </a:p>
          <a:p>
            <a:r>
              <a:rPr lang="ar-SA" sz="3200" b="1" u="sng">
                <a:solidFill>
                  <a:srgbClr val="FF0000"/>
                </a:solidFill>
                <a:latin typeface="Arial"/>
                <a:cs typeface="Arial"/>
              </a:rPr>
              <a:t>خطأ</a:t>
            </a:r>
          </a:p>
          <a:p>
            <a:r>
              <a:rPr lang="ar-SA" sz="3200" b="1">
                <a:latin typeface="Arial"/>
                <a:cs typeface="Arial"/>
              </a:rPr>
              <a:t>إعادة التدوير هي إعادة استخدام الأشياء القديمة بصورة جديدة.</a:t>
            </a:r>
          </a:p>
          <a:p>
            <a:r>
              <a:rPr lang="ar-SA" sz="3200" b="1" u="sng">
                <a:solidFill>
                  <a:srgbClr val="FF0000"/>
                </a:solidFill>
                <a:latin typeface="Arial"/>
                <a:cs typeface="Arial"/>
              </a:rPr>
              <a:t>خطأ</a:t>
            </a:r>
          </a:p>
          <a:p>
            <a:r>
              <a:rPr lang="ar-SA" sz="3200" b="1">
                <a:latin typeface="Arial"/>
                <a:cs typeface="Arial"/>
              </a:rPr>
              <a:t>إعادة الاستخدام والتدوير يقلل من التلوث.</a:t>
            </a:r>
          </a:p>
          <a:p>
            <a:r>
              <a:rPr lang="ar-SA" sz="3200" b="1" u="sng">
                <a:solidFill>
                  <a:srgbClr val="00B050"/>
                </a:solidFill>
                <a:latin typeface="Arial"/>
                <a:cs typeface="Arial"/>
              </a:rPr>
              <a:t>صح</a:t>
            </a:r>
          </a:p>
        </p:txBody>
      </p:sp>
      <p:sp>
        <p:nvSpPr>
          <p:cNvPr id="14" name="علامة الطرح 13">
            <a:extLst>
              <a:ext uri="{FF2B5EF4-FFF2-40B4-BE49-F238E27FC236}">
                <a16:creationId xmlns:a16="http://schemas.microsoft.com/office/drawing/2014/main" id="{7BBF30FD-BEEA-47DE-B43D-F8244ED10AF9}"/>
              </a:ext>
            </a:extLst>
          </p:cNvPr>
          <p:cNvSpPr/>
          <p:nvPr/>
        </p:nvSpPr>
        <p:spPr>
          <a:xfrm>
            <a:off x="628388" y="2335059"/>
            <a:ext cx="2025040" cy="1210848"/>
          </a:xfrm>
          <a:prstGeom prst="mathMin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>
                <a:cs typeface="Arial"/>
                <a:hlinkClick r:id="rId3"/>
              </a:rPr>
              <a:t>عجلة الحظ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225379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7F91D4C-1676-DD46-990F-9D027B873C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b="1">
                <a:cs typeface="Times New Roman"/>
              </a:rPr>
              <a:t>كيف يمكن المحافظة على موارد الأرض؟</a:t>
            </a:r>
            <a:endParaRPr lang="ar-SA" b="1"/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CF0E9417-4B11-475F-AF11-87DF509E65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02238823"/>
              </p:ext>
            </p:extLst>
          </p:nvPr>
        </p:nvGraphicFramePr>
        <p:xfrm>
          <a:off x="838200" y="1815186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1" name="علامة الطرح 40">
            <a:extLst>
              <a:ext uri="{FF2B5EF4-FFF2-40B4-BE49-F238E27FC236}">
                <a16:creationId xmlns:a16="http://schemas.microsoft.com/office/drawing/2014/main" id="{A2C7CF0B-036B-4E7C-8991-FC342B312E96}"/>
              </a:ext>
            </a:extLst>
          </p:cNvPr>
          <p:cNvSpPr/>
          <p:nvPr/>
        </p:nvSpPr>
        <p:spPr>
          <a:xfrm>
            <a:off x="1421703" y="685799"/>
            <a:ext cx="2025040" cy="1210848"/>
          </a:xfrm>
          <a:prstGeom prst="mathMin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>
                <a:cs typeface="Arial"/>
                <a:hlinkClick r:id="rId8"/>
              </a:rPr>
              <a:t>عجلة الحظ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0750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B86F965-686A-41A4-9FD9-45C3EBB998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1CDA26D-0D0C-4E85-97DA-308312695C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40D7BA7-77A3-466A-851B-05E90D9433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C055CCE-7283-4D94-81A2-605CB69DF1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1641D56-F347-4267-90F4-917C3D4F13D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555661-69DB-4F3C-9324-2B554C6BC8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F1F1CEF-F9DE-BD40-826E-B4B534D5BA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ما الفرق بين التدوير وإعادة الإستخدام؟</a:t>
            </a:r>
          </a:p>
        </p:txBody>
      </p:sp>
      <p:graphicFrame>
        <p:nvGraphicFramePr>
          <p:cNvPr id="5" name="عنصر نائب للمحتوى 2">
            <a:extLst>
              <a:ext uri="{FF2B5EF4-FFF2-40B4-BE49-F238E27FC236}">
                <a16:creationId xmlns:a16="http://schemas.microsoft.com/office/drawing/2014/main" id="{EAAFFC83-0746-4BBD-AD34-92831E16856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5996719"/>
              </p:ext>
            </p:extLst>
          </p:nvPr>
        </p:nvGraphicFramePr>
        <p:xfrm>
          <a:off x="838200" y="1825625"/>
          <a:ext cx="10515600" cy="34849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8" name="علامة الطرح 47">
            <a:extLst>
              <a:ext uri="{FF2B5EF4-FFF2-40B4-BE49-F238E27FC236}">
                <a16:creationId xmlns:a16="http://schemas.microsoft.com/office/drawing/2014/main" id="{7A9E6B4D-3D52-4ED2-8A12-53030F3187B1}"/>
              </a:ext>
            </a:extLst>
          </p:cNvPr>
          <p:cNvSpPr/>
          <p:nvPr/>
        </p:nvSpPr>
        <p:spPr>
          <a:xfrm>
            <a:off x="1098114" y="675361"/>
            <a:ext cx="2025040" cy="1210848"/>
          </a:xfrm>
          <a:prstGeom prst="mathMinus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>
                <a:cs typeface="Arial"/>
                <a:hlinkClick r:id="rId8"/>
              </a:rPr>
              <a:t>عجلة الحظ</a:t>
            </a:r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03100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3D52B5F-6A64-44F8-8C34-8BB4137D9D6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109C5E-DF82-43EC-B85C-76B3A1DC029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4C54FA7A-52A8-43EE-813E-E99730144B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39" y="625214"/>
            <a:ext cx="5609574" cy="4351338"/>
          </a:xfrm>
        </p:spPr>
        <p:txBody>
          <a:bodyPr vert="horz" lIns="91440" tIns="45720" rIns="91440" bIns="45720" rtlCol="1" anchor="t">
            <a:normAutofit/>
          </a:bodyPr>
          <a:lstStyle/>
          <a:p>
            <a:pPr algn="ctr"/>
            <a:r>
              <a:rPr lang="ar-SA" sz="4800" b="1">
                <a:latin typeface="Arial"/>
                <a:cs typeface="Arial"/>
              </a:rPr>
              <a:t>انتهى الدرس</a:t>
            </a:r>
          </a:p>
          <a:p>
            <a:pPr algn="ctr"/>
            <a:r>
              <a:rPr lang="ar-SA" sz="4800" b="1">
                <a:latin typeface="Arial"/>
                <a:cs typeface="Arial"/>
              </a:rPr>
              <a:t>الواجب على منصة مدرستي</a:t>
            </a:r>
          </a:p>
        </p:txBody>
      </p:sp>
    </p:spTree>
    <p:extLst>
      <p:ext uri="{BB962C8B-B14F-4D97-AF65-F5344CB8AC3E}">
        <p14:creationId xmlns:p14="http://schemas.microsoft.com/office/powerpoint/2010/main" val="1107903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4">
            <a:extLst>
              <a:ext uri="{FF2B5EF4-FFF2-40B4-BE49-F238E27FC236}">
                <a16:creationId xmlns:a16="http://schemas.microsoft.com/office/drawing/2014/main" id="{7B4705BD-19E2-8144-A921-E6520B367F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088" y="741707"/>
            <a:ext cx="8119075" cy="5374585"/>
          </a:xfrm>
        </p:spPr>
      </p:pic>
    </p:spTree>
    <p:extLst>
      <p:ext uri="{BB962C8B-B14F-4D97-AF65-F5344CB8AC3E}">
        <p14:creationId xmlns:p14="http://schemas.microsoft.com/office/powerpoint/2010/main" val="1250079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14E7EE3-E06B-D645-A859-48F0C9D5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454" y="2245926"/>
            <a:ext cx="8989122" cy="25113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0"/>
            <a:r>
              <a:rPr lang="en-US" sz="4000" b="1" kern="1200" err="1">
                <a:latin typeface="Arial"/>
                <a:cs typeface="Arial"/>
              </a:rPr>
              <a:t>السؤال</a:t>
            </a:r>
            <a:r>
              <a:rPr lang="en-US" sz="4000" b="1" kern="1200">
                <a:latin typeface="Arial"/>
                <a:cs typeface="Arial"/>
              </a:rPr>
              <a:t> الأساسي</a:t>
            </a:r>
            <a:br>
              <a:rPr lang="en-US" sz="4000" b="1" kern="1200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r>
              <a:rPr lang="en-US" sz="4000" b="1" kern="1200">
                <a:latin typeface="Arial"/>
                <a:cs typeface="Arial"/>
              </a:rPr>
              <a:t>كيف </a:t>
            </a:r>
            <a:r>
              <a:rPr lang="en-US" sz="4000" b="1" kern="1200" err="1">
                <a:latin typeface="Arial"/>
                <a:cs typeface="Arial"/>
              </a:rPr>
              <a:t>يمكن</a:t>
            </a:r>
            <a:r>
              <a:rPr lang="en-US" sz="4000" b="1" kern="1200">
                <a:latin typeface="Arial"/>
                <a:cs typeface="Arial"/>
              </a:rPr>
              <a:t> </a:t>
            </a:r>
            <a:r>
              <a:rPr lang="en-US" sz="4000" b="1" kern="1200" err="1">
                <a:latin typeface="Arial"/>
                <a:cs typeface="Arial"/>
              </a:rPr>
              <a:t>المحافظة</a:t>
            </a:r>
            <a:r>
              <a:rPr lang="en-US" sz="4000" b="1" kern="1200">
                <a:latin typeface="Arial"/>
                <a:cs typeface="Arial"/>
              </a:rPr>
              <a:t> </a:t>
            </a:r>
            <a:r>
              <a:rPr lang="en-US" sz="4000" b="1" kern="1200" err="1">
                <a:latin typeface="Arial"/>
                <a:cs typeface="Arial"/>
              </a:rPr>
              <a:t>على</a:t>
            </a:r>
            <a:r>
              <a:rPr lang="en-US" sz="4000" b="1" kern="1200">
                <a:latin typeface="Arial"/>
                <a:cs typeface="Arial"/>
              </a:rPr>
              <a:t> </a:t>
            </a:r>
            <a:r>
              <a:rPr lang="en-US" sz="4000" b="1" kern="1200" err="1">
                <a:latin typeface="Arial"/>
                <a:cs typeface="Arial"/>
              </a:rPr>
              <a:t>الموارد</a:t>
            </a:r>
            <a:r>
              <a:rPr lang="en-US" sz="4000" b="1" kern="1200">
                <a:latin typeface="Arial"/>
                <a:cs typeface="Arial"/>
              </a:rPr>
              <a:t> الطبيعية؟</a:t>
            </a:r>
            <a:br>
              <a:rPr lang="en-US" sz="4000" b="1" kern="1200">
                <a:latin typeface="Arial"/>
                <a:cs typeface="Arial"/>
              </a:rPr>
            </a:br>
            <a:r>
              <a:rPr lang="en-US" sz="4000" b="1">
                <a:latin typeface="Arial"/>
                <a:cs typeface="Arial"/>
              </a:rPr>
              <a:t> </a:t>
            </a:r>
            <a:br>
              <a:rPr lang="en-US" sz="4000" b="1" kern="1200">
                <a:latin typeface="Arial"/>
                <a:cs typeface="Arial"/>
              </a:rPr>
            </a:br>
            <a:r>
              <a:rPr lang="en-US" sz="4000" b="1" kern="1200">
                <a:latin typeface="Arial"/>
                <a:cs typeface="Arial"/>
              </a:rPr>
              <a:t> </a:t>
            </a:r>
            <a:br>
              <a:rPr lang="en-US" sz="4000" b="1" kern="1200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endParaRPr lang="en-US" sz="4000" b="1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3895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1ACA2EA0-FFD3-42EC-9406-B595015ED9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5288BCE-665C-472A-8C43-664BCFA31E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8762" y="1247775"/>
            <a:ext cx="9144000" cy="3007447"/>
          </a:xfrm>
          <a:prstGeom prst="rect">
            <a:avLst/>
          </a:prstGeom>
          <a:solidFill>
            <a:schemeClr val="bg1"/>
          </a:solidFill>
          <a:ln w="12700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14E7EE3-E06B-D645-A859-48F0C9D5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7892" y="1776200"/>
            <a:ext cx="8989122" cy="251135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 rtl="0"/>
            <a:br>
              <a:rPr lang="en-US" sz="4000" b="1" kern="1200">
                <a:latin typeface="Arial"/>
                <a:cs typeface="Arial"/>
              </a:rPr>
            </a:br>
            <a:r>
              <a:rPr lang="en-US" sz="4000" b="1" kern="1200" err="1">
                <a:latin typeface="Arial"/>
                <a:cs typeface="Arial"/>
              </a:rPr>
              <a:t>المفردات</a:t>
            </a:r>
            <a:r>
              <a:rPr lang="en-US" sz="4000" b="1" kern="1200">
                <a:latin typeface="Arial"/>
                <a:cs typeface="Arial"/>
              </a:rPr>
              <a:t> </a:t>
            </a:r>
            <a:r>
              <a:rPr lang="en-US" sz="4000" b="1" kern="1200" err="1">
                <a:latin typeface="Arial"/>
                <a:cs typeface="Arial"/>
              </a:rPr>
              <a:t>الجديدة</a:t>
            </a:r>
            <a:br>
              <a:rPr lang="en-US" sz="4000" b="1" kern="1200">
                <a:latin typeface="Arial"/>
                <a:cs typeface="Arial"/>
              </a:rPr>
            </a:br>
            <a:r>
              <a:rPr lang="en-US" sz="4000" b="1" kern="1200" err="1">
                <a:latin typeface="Arial"/>
                <a:cs typeface="Arial"/>
              </a:rPr>
              <a:t>إعادة</a:t>
            </a:r>
            <a:r>
              <a:rPr lang="en-US" sz="4000" b="1" kern="1200">
                <a:latin typeface="Arial"/>
                <a:cs typeface="Arial"/>
              </a:rPr>
              <a:t> </a:t>
            </a:r>
            <a:r>
              <a:rPr lang="en-US" sz="4000" b="1" kern="1200" err="1">
                <a:latin typeface="Arial"/>
                <a:cs typeface="Arial"/>
              </a:rPr>
              <a:t>الإستخدام</a:t>
            </a:r>
            <a:r>
              <a:rPr lang="en-US" sz="4000" b="1" kern="1200">
                <a:latin typeface="Arial"/>
                <a:cs typeface="Arial"/>
              </a:rPr>
              <a:t> </a:t>
            </a:r>
            <a:br>
              <a:rPr lang="en-US" sz="4000" b="1" kern="1200">
                <a:latin typeface="Arial"/>
                <a:cs typeface="Arial"/>
              </a:rPr>
            </a:br>
            <a:r>
              <a:rPr lang="ar-SA" sz="4000" b="1">
                <a:latin typeface="Arial"/>
                <a:cs typeface="Arial"/>
              </a:rPr>
              <a:t> </a:t>
            </a:r>
            <a:r>
              <a:rPr lang="ar-SA" sz="4000" b="1" kern="1200">
                <a:latin typeface="Arial"/>
                <a:cs typeface="Arial"/>
              </a:rPr>
              <a:t>التدوير</a:t>
            </a:r>
            <a:br>
              <a:rPr lang="ar-SA" sz="4000" b="1">
                <a:latin typeface="Arial"/>
                <a:cs typeface="Arial"/>
              </a:rPr>
            </a:br>
            <a:r>
              <a:rPr lang="en-US" sz="4000" b="1" err="1">
                <a:latin typeface="Arial"/>
                <a:cs typeface="Arial"/>
              </a:rPr>
              <a:t>الترشيد</a:t>
            </a:r>
            <a:r>
              <a:rPr lang="en-US" sz="4000" b="1">
                <a:latin typeface="Arial"/>
                <a:cs typeface="Arial"/>
              </a:rPr>
              <a:t> </a:t>
            </a:r>
            <a:br>
              <a:rPr lang="en-US" sz="4000" b="1" kern="1200">
                <a:latin typeface="Arial"/>
                <a:cs typeface="Arial"/>
              </a:rPr>
            </a:br>
            <a:br>
              <a:rPr lang="en-US" sz="4000" b="1">
                <a:latin typeface="Arial"/>
                <a:cs typeface="Arial"/>
              </a:rPr>
            </a:br>
            <a:endParaRPr lang="en-US" sz="4000" b="1" kern="1200">
              <a:solidFill>
                <a:schemeClr val="tx1"/>
              </a:solidFill>
              <a:latin typeface="Arial"/>
              <a:cs typeface="Arial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6C57131-53A7-4C1A-BEA8-25F06A06A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487872" y="3912322"/>
            <a:ext cx="7225780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923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EA22CA30-6521-3B4D-909D-4510C13CDE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1312"/>
            <a:ext cx="10506456" cy="1010264"/>
          </a:xfrm>
        </p:spPr>
        <p:txBody>
          <a:bodyPr anchor="ctr">
            <a:normAutofit/>
          </a:bodyPr>
          <a:lstStyle/>
          <a:p>
            <a:pPr algn="ctr"/>
            <a:r>
              <a:rPr lang="ar-SA" b="1">
                <a:latin typeface="Arial"/>
                <a:cs typeface="Arial"/>
              </a:rPr>
              <a:t>كيف نعيد استخدام الموارد؟ 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6" name="عنصر نائب للمحتوى 2">
            <a:extLst>
              <a:ext uri="{FF2B5EF4-FFF2-40B4-BE49-F238E27FC236}">
                <a16:creationId xmlns:a16="http://schemas.microsoft.com/office/drawing/2014/main" id="{3CB2013E-E922-4DA1-8408-28576E009E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2692391"/>
              </p:ext>
            </p:extLst>
          </p:nvPr>
        </p:nvGraphicFramePr>
        <p:xfrm>
          <a:off x="2523505" y="1599566"/>
          <a:ext cx="7879773" cy="45849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426023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20">
            <a:extLst>
              <a:ext uri="{FF2B5EF4-FFF2-40B4-BE49-F238E27FC236}">
                <a16:creationId xmlns:a16="http://schemas.microsoft.com/office/drawing/2014/main" id="{AFF8D2E5-2C4E-47B1-930B-6C82B7C313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01E4ADA-0EA9-4930-846E-3C11E8BED6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17618"/>
            <a:ext cx="128016" cy="63141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B92FFCE-0C90-454E-AA25-D4EE9A6C39C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38086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صورة 3">
            <a:extLst>
              <a:ext uri="{FF2B5EF4-FFF2-40B4-BE49-F238E27FC236}">
                <a16:creationId xmlns:a16="http://schemas.microsoft.com/office/drawing/2014/main" id="{FFD7E9B0-5061-9C4A-87B6-BEF8050B2A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1657" y="733325"/>
            <a:ext cx="8015844" cy="5216949"/>
          </a:xfrm>
        </p:spPr>
      </p:pic>
    </p:spTree>
    <p:extLst>
      <p:ext uri="{BB962C8B-B14F-4D97-AF65-F5344CB8AC3E}">
        <p14:creationId xmlns:p14="http://schemas.microsoft.com/office/powerpoint/2010/main" val="2927897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0550F5B9-399F-4FAD-AE6C-ED65F9A43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C062E60F-5CD4-4268-8359-8076634680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288350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B341EC3-1810-4D33-BA3F-E2D0AA0EC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980964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0127CDE-2B99-47A8-BB3C-7D1751910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3610864" y="1323863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3AEF9075-DF55-4AE4-A2DE-B08846C521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144" y="510047"/>
            <a:ext cx="6858000" cy="1645920"/>
          </a:xfrm>
        </p:spPr>
        <p:txBody>
          <a:bodyPr anchor="ctr">
            <a:normAutofit/>
          </a:bodyPr>
          <a:lstStyle/>
          <a:p>
            <a:r>
              <a:rPr lang="en-US" sz="4000" b="1" err="1">
                <a:latin typeface="Arial"/>
                <a:cs typeface="Arial"/>
              </a:rPr>
              <a:t>أفكار</a:t>
            </a:r>
            <a:r>
              <a:rPr lang="en-US" sz="4000" b="1">
                <a:latin typeface="Arial"/>
                <a:cs typeface="Arial"/>
              </a:rPr>
              <a:t> </a:t>
            </a:r>
            <a:r>
              <a:rPr lang="en-US" sz="4000" b="1" err="1">
                <a:latin typeface="Arial"/>
                <a:cs typeface="Arial"/>
              </a:rPr>
              <a:t>لإعادة</a:t>
            </a:r>
            <a:r>
              <a:rPr lang="en-US" sz="4000" b="1">
                <a:latin typeface="Arial"/>
                <a:cs typeface="Arial"/>
              </a:rPr>
              <a:t> </a:t>
            </a:r>
            <a:r>
              <a:rPr lang="en-US" sz="4000" b="1" err="1">
                <a:latin typeface="Arial"/>
                <a:cs typeface="Arial"/>
              </a:rPr>
              <a:t>استخدام</a:t>
            </a:r>
            <a:r>
              <a:rPr lang="en-US" sz="4000" b="1">
                <a:latin typeface="Arial"/>
                <a:cs typeface="Arial"/>
              </a:rPr>
              <a:t> </a:t>
            </a:r>
            <a:r>
              <a:rPr lang="en-US" sz="4000" b="1" err="1">
                <a:latin typeface="Arial"/>
                <a:cs typeface="Arial"/>
              </a:rPr>
              <a:t>العلب</a:t>
            </a:r>
            <a:r>
              <a:rPr lang="en-US" sz="4000" b="1">
                <a:latin typeface="Arial"/>
                <a:cs typeface="Arial"/>
              </a:rPr>
              <a:t> </a:t>
            </a:r>
            <a:r>
              <a:rPr lang="en-US" sz="4000" b="1" err="1">
                <a:latin typeface="Arial"/>
                <a:cs typeface="Arial"/>
              </a:rPr>
              <a:t>المعدنية</a:t>
            </a:r>
          </a:p>
        </p:txBody>
      </p:sp>
      <p:pic>
        <p:nvPicPr>
          <p:cNvPr id="5" name="صورة 5" descr="صورة تحتوي على كوب, داخلي, قهوة, منضدة&#10;&#10;تم إنشاء الوصف تلقائياً">
            <a:extLst>
              <a:ext uri="{FF2B5EF4-FFF2-40B4-BE49-F238E27FC236}">
                <a16:creationId xmlns:a16="http://schemas.microsoft.com/office/drawing/2014/main" id="{4D32E27E-FF89-4D05-8167-6C125FFE47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90" r="3863" b="2"/>
          <a:stretch/>
        </p:blipFill>
        <p:spPr>
          <a:xfrm>
            <a:off x="557784" y="2916201"/>
            <a:ext cx="3584448" cy="3019833"/>
          </a:xfrm>
          <a:prstGeom prst="rect">
            <a:avLst/>
          </a:prstGeom>
        </p:spPr>
      </p:pic>
      <p:pic>
        <p:nvPicPr>
          <p:cNvPr id="6" name="صورة 6" descr="صورة تحتوي على خزانة, داخلي, مطبخ, منضدة&#10;&#10;تم إنشاء الوصف تلقائياً">
            <a:extLst>
              <a:ext uri="{FF2B5EF4-FFF2-40B4-BE49-F238E27FC236}">
                <a16:creationId xmlns:a16="http://schemas.microsoft.com/office/drawing/2014/main" id="{B8369E4C-99DD-4387-B14D-1BFF3CFE29C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76" r="6629" b="1"/>
          <a:stretch/>
        </p:blipFill>
        <p:spPr>
          <a:xfrm>
            <a:off x="4473552" y="2915655"/>
            <a:ext cx="3584448" cy="3020926"/>
          </a:xfrm>
          <a:prstGeom prst="rect">
            <a:avLst/>
          </a:prstGeom>
        </p:spPr>
      </p:pic>
      <p:pic>
        <p:nvPicPr>
          <p:cNvPr id="2" name="صورة 2" descr="صورة تحتوي على كوب, جالس, منضدة, صفيحة&#10;&#10;تم إنشاء الوصف تلقائياً">
            <a:extLst>
              <a:ext uri="{FF2B5EF4-FFF2-40B4-BE49-F238E27FC236}">
                <a16:creationId xmlns:a16="http://schemas.microsoft.com/office/drawing/2014/main" id="{1474520D-EF0B-4C7A-B12B-3AB0872B83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8263" y="2913345"/>
            <a:ext cx="3056350" cy="30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249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4">
            <a:extLst>
              <a:ext uri="{FF2B5EF4-FFF2-40B4-BE49-F238E27FC236}">
                <a16:creationId xmlns:a16="http://schemas.microsoft.com/office/drawing/2014/main" id="{385E1BDC-A9B0-4A87-82E3-F3187F69A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6" name="Rectangle 16">
            <a:extLst>
              <a:ext uri="{FF2B5EF4-FFF2-40B4-BE49-F238E27FC236}">
                <a16:creationId xmlns:a16="http://schemas.microsoft.com/office/drawing/2014/main" id="{0990C621-3B8B-4820-8328-D47EF7CE8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416" y="365125"/>
            <a:ext cx="11167447" cy="2089317"/>
          </a:xfrm>
          <a:prstGeom prst="rect">
            <a:avLst/>
          </a:prstGeom>
          <a:ln w="12700">
            <a:solidFill>
              <a:srgbClr val="DEDEDE"/>
            </a:solidFill>
          </a:ln>
          <a:effectLst>
            <a:outerShdw blurRad="50800" dist="38100" dir="2700000" algn="tl" rotWithShape="0">
              <a:schemeClr val="bg2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Rectangle 18">
            <a:extLst>
              <a:ext uri="{FF2B5EF4-FFF2-40B4-BE49-F238E27FC236}">
                <a16:creationId xmlns:a16="http://schemas.microsoft.com/office/drawing/2014/main" id="{C1A2385B-1D2A-4E17-84FA-6CB7F0AAE4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0408" y="1057739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E791F2F-79DB-4CC0-9FA1-001E3E91E8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243541" y="1400638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D507A69D-EFFE-475E-BA58-9DFE29D585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50106" y="586822"/>
            <a:ext cx="6106742" cy="1645920"/>
          </a:xfrm>
        </p:spPr>
        <p:txBody>
          <a:bodyPr anchor="ctr">
            <a:normAutofit/>
          </a:bodyPr>
          <a:lstStyle/>
          <a:p>
            <a:r>
              <a:rPr lang="en-US" sz="4000" b="1" err="1">
                <a:latin typeface="Arial"/>
                <a:cs typeface="Arial"/>
              </a:rPr>
              <a:t>أفكار</a:t>
            </a:r>
            <a:r>
              <a:rPr lang="en-US" sz="4000" b="1">
                <a:latin typeface="Arial"/>
                <a:cs typeface="Arial"/>
              </a:rPr>
              <a:t> </a:t>
            </a:r>
            <a:r>
              <a:rPr lang="en-US" sz="4000" b="1" err="1">
                <a:latin typeface="Arial"/>
                <a:cs typeface="Arial"/>
              </a:rPr>
              <a:t>لإعادة</a:t>
            </a:r>
            <a:r>
              <a:rPr lang="en-US" sz="4000" b="1">
                <a:latin typeface="Arial"/>
                <a:cs typeface="Arial"/>
              </a:rPr>
              <a:t> </a:t>
            </a:r>
            <a:r>
              <a:rPr lang="en-US" sz="4000" b="1" err="1">
                <a:latin typeface="Arial"/>
                <a:cs typeface="Arial"/>
              </a:rPr>
              <a:t>استخدام</a:t>
            </a:r>
            <a:r>
              <a:rPr lang="en-US" sz="4000" b="1">
                <a:latin typeface="Arial"/>
                <a:cs typeface="Arial"/>
              </a:rPr>
              <a:t> </a:t>
            </a:r>
            <a:r>
              <a:rPr lang="en-US" sz="4000" b="1" err="1">
                <a:latin typeface="Arial"/>
                <a:cs typeface="Arial"/>
              </a:rPr>
              <a:t>الملابس</a:t>
            </a:r>
            <a:endParaRPr lang="en-US" sz="4000" b="1" err="1"/>
          </a:p>
        </p:txBody>
      </p:sp>
      <p:pic>
        <p:nvPicPr>
          <p:cNvPr id="4" name="صورة 4" descr="صورة تحتوي على داخلي, منضدة, مليء بالألوان, جالس&#10;&#10;تم إنشاء الوصف تلقائياً">
            <a:extLst>
              <a:ext uri="{FF2B5EF4-FFF2-40B4-BE49-F238E27FC236}">
                <a16:creationId xmlns:a16="http://schemas.microsoft.com/office/drawing/2014/main" id="{63990D17-CDF5-416D-82DD-5A8F7DB650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4324" r="-2" b="4775"/>
          <a:stretch/>
        </p:blipFill>
        <p:spPr>
          <a:xfrm>
            <a:off x="557783" y="2730013"/>
            <a:ext cx="5481509" cy="3420002"/>
          </a:xfrm>
          <a:prstGeom prst="rect">
            <a:avLst/>
          </a:prstGeom>
        </p:spPr>
      </p:pic>
      <p:pic>
        <p:nvPicPr>
          <p:cNvPr id="5" name="صورة 5" descr="صورة تحتوي على ربطة عنق, ثياب, شخص, يرتدي&#10;&#10;تم إنشاء الوصف تلقائياً">
            <a:extLst>
              <a:ext uri="{FF2B5EF4-FFF2-40B4-BE49-F238E27FC236}">
                <a16:creationId xmlns:a16="http://schemas.microsoft.com/office/drawing/2014/main" id="{08FF80D4-9A62-4894-8B76-531FFAAC653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31" r="11765" b="2"/>
          <a:stretch/>
        </p:blipFill>
        <p:spPr>
          <a:xfrm>
            <a:off x="6198781" y="2748354"/>
            <a:ext cx="5523082" cy="3445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14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25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25</vt:i4>
      </vt:variant>
    </vt:vector>
  </HeadingPairs>
  <TitlesOfParts>
    <vt:vector size="26" baseType="lpstr">
      <vt:lpstr>نسق Office</vt:lpstr>
      <vt:lpstr>عرض تقديمي في PowerPoint</vt:lpstr>
      <vt:lpstr>١٦/ ٥/ ١٤٤٣ علوم   المحافظة على موارد الأرض</vt:lpstr>
      <vt:lpstr>عرض تقديمي في PowerPoint</vt:lpstr>
      <vt:lpstr>السؤال الأساسي  كيف يمكن المحافظة على الموارد الطبيعية؟      </vt:lpstr>
      <vt:lpstr> المفردات الجديدة إعادة الإستخدام   التدوير الترشيد   </vt:lpstr>
      <vt:lpstr>كيف نعيد استخدام الموارد؟ 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عندما نعيد استخدام الأشياء القديمة فإننا لن نحتاج لشراء أشياء جديدة وهذا يجعلنا نحافظ على الموارد الطبيعية</vt:lpstr>
      <vt:lpstr>عرض تقديمي في PowerPoint</vt:lpstr>
      <vt:lpstr>عرض تقديمي في PowerPoint</vt:lpstr>
      <vt:lpstr>عرض تقديمي في PowerPoint</vt:lpstr>
      <vt:lpstr>كيف نحافظ على الموارد؟  </vt:lpstr>
      <vt:lpstr>كيف نرشد الإستخدام؟</vt:lpstr>
      <vt:lpstr>كيف نرشد الإستخدام؟</vt:lpstr>
      <vt:lpstr>عرض تقديمي في PowerPoint</vt:lpstr>
      <vt:lpstr>يمكننا ايضا تدوير بعض المواد المستخدمة وصنع مواد جديدة منها</vt:lpstr>
      <vt:lpstr>ما أهمية التدوير؟</vt:lpstr>
      <vt:lpstr>نشاط</vt:lpstr>
      <vt:lpstr>التقويم: ضع عبارة صح أمام العبارة الصحيحة وعبارة خطأ أمام العبارة الخاطئة.</vt:lpstr>
      <vt:lpstr>كيف يمكن المحافظة على موارد الأرض؟</vt:lpstr>
      <vt:lpstr>ما الفرق بين التدوير وإعادة الإستخدام؟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١٤/ ٤/ ١٤٤٢ علوم   المحافظة على موارد الأرض</dc:title>
  <dc:creator>فتحيه القحطاني</dc:creator>
  <cp:lastModifiedBy>966541019738</cp:lastModifiedBy>
  <cp:revision>5</cp:revision>
  <dcterms:created xsi:type="dcterms:W3CDTF">2020-11-28T16:46:26Z</dcterms:created>
  <dcterms:modified xsi:type="dcterms:W3CDTF">2021-12-20T12:18:09Z</dcterms:modified>
</cp:coreProperties>
</file>