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65" r:id="rId3"/>
    <p:sldId id="264" r:id="rId4"/>
    <p:sldId id="260" r:id="rId5"/>
    <p:sldId id="256" r:id="rId6"/>
    <p:sldId id="266" r:id="rId7"/>
    <p:sldId id="261" r:id="rId8"/>
    <p:sldId id="270" r:id="rId9"/>
    <p:sldId id="269" r:id="rId10"/>
    <p:sldId id="268" r:id="rId11"/>
    <p:sldId id="257" r:id="rId12"/>
    <p:sldId id="263" r:id="rId13"/>
    <p:sldId id="267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1ACAE0-AD9A-4AEE-8D47-5B47B6189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E68A3B6-5A93-4D86-BB65-677FD6780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A0428A-99A2-48E3-9DCD-EF73C5FE4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87878F-7278-496B-9F26-AA3645007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73A3886-4212-484B-BBD0-995844FF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64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4629FD-B81E-4610-A27B-F6C3E841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E4078D0-7F04-47B3-B254-F12836E1A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60C6-EBDB-4EDC-9628-9C50038C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EC722B-360D-4939-A189-3922E122D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7B5F508-B197-46F8-94D3-743E5D495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9564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025D74D-15A3-4BBF-A42C-672FC2940B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8431B46-B48B-4D97-8FBC-B46BA9FC1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BE8893-D293-4BE6-8739-6B8F189A2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B5D8D3-1FD4-4246-9B0B-99B4E6384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9B002D-2C60-48C8-8388-C6AF6DD6A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01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1B7CEA-F5AB-4CF3-B478-783E1EA37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265D1F4-AA01-4E93-A4E7-A70903DA4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C66057-82B9-4AA0-B5E6-E8A31404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5F0B81-BE10-40F3-B185-B924646E8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B3D5E3-4674-4874-A1EC-573A5C5B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125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EEB58F-9933-4C8F-BB55-C2CFC7905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F1960D9-C7B0-4455-B77C-E23B192D5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BB2E3B-41E5-4981-B908-6445E44E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53D0C5-0B45-48F7-B2F2-841048A24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2A45EED-FF9E-4829-A1D5-A0D586A80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034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550BEA-2E37-4AF4-8C57-2DBD1C06A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D93BC04-23AA-4CAE-B18F-CCFB19293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934B587-DE5F-4EA4-BAE1-72D831778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FB64DE1-B32A-4A20-8152-5B4A2407E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163098B-F4DA-4185-A3BF-AE75302E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3E6ECD-33A5-4045-BE53-DC00AD53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852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02DD6F-75A9-40AA-8C11-6424907F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C7B2BCD-AD93-4ED5-BCB1-CC75DC175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D87BDA0-D616-40E4-B57C-1D9F15774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D5CD167-B629-44C2-B6A2-DF99DD59C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0F517F1-9EBB-4EA7-B376-9B4E7F895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19C197D-0030-4DD0-92F0-FF3DE763B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9A4ECF2-6D2E-4E9B-BC8C-BDE3D1F44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9338F33-0FFA-4142-85AF-559D72B77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177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CF1D2D-C0D7-4F51-8FB4-B2DDC0CD7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92D707E-D663-4F64-BB38-5EB59A06A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AD677A0-B41D-4E41-9EEB-AAAA173F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085EEA6-4971-4BA0-97C1-ED7D8AEE6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973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5C4FE20-8200-4690-8CCB-D2DBA142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B093713-C2D9-4C54-A11F-9D2EE30FC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2B26DA5-1552-4543-A8A0-5D82F87CA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73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F3AE39-6D63-4D1D-9258-0F26DF236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746A7D-410A-46F9-BE56-411072E41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8217FB3-0DE1-48BF-AE38-8AB1542C8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384169E-5BE8-4C60-B37C-6A252CDD4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0165F15-D449-484A-90E6-910699937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C617E39-FDF2-4611-AB50-678F1AD93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59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7E2DAE-7D76-4728-BC1A-B5A09AECA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CEB4CE0-53F7-46D6-BBF6-B164EC42D9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6030C2B-1A6B-44E9-B8B1-1DF859C4D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329CB15-B340-4C34-B1DF-8BE86BA47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EDF163D-7128-420C-9AC4-EA5FCBA3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54250EC-8299-4A39-A9D8-8423CF654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81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1E449DB-F3E9-4715-9EE6-CA6D92FBD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74229A8-608E-413B-A3A3-5FE3823D5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36524A1-94CB-4962-9092-1447D7F8D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DB8B1-2FAB-4DFF-BD7A-49C7F3283C7B}" type="datetimeFigureOut">
              <a:rPr lang="ar-SA" smtClean="0"/>
              <a:t>10/06/42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5CF20C-6B86-4454-A879-FB752E8F4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64514E-E083-4AC4-9AF1-F94429B80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42EA3-23BE-4197-AA5A-B5A135928C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759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61CAE4B-D34C-4B4A-8346-5FBF12F2F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51668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4E7F33A-3C65-4027-991E-28363F6A6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734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07886A-963E-4C71-86FA-5302CF5CF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13A77B9D-A961-4754-92F5-EF60C876C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13798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F60C593-8E7E-4247-9731-9927C8FF3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153373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8B4CC0-F722-481C-B3DC-4B66EDB8D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0D0CD6D1-73DA-456A-BD09-B1BE99C605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8122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6D5868-24AD-4236-ACD9-42E1AC7C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2914" y="0"/>
            <a:ext cx="3236686" cy="1155111"/>
          </a:xfrm>
        </p:spPr>
        <p:txBody>
          <a:bodyPr>
            <a:normAutofit/>
          </a:bodyPr>
          <a:lstStyle/>
          <a:p>
            <a:r>
              <a:rPr lang="ar-SA" dirty="0">
                <a:highlight>
                  <a:srgbClr val="FFFF00"/>
                </a:highlight>
              </a:rPr>
              <a:t>مراجعة ما سبق     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782E210-93A4-4F8A-8A38-2BE16D739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5111"/>
            <a:ext cx="12192000" cy="570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2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56D353C-7896-467A-B1E2-C3C854BE4C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4503"/>
            <a:ext cx="12192000" cy="7955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5076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51A7641-EAAD-4DC3-9E6A-34E474FA7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8686" y="-1175657"/>
            <a:ext cx="12337143" cy="9679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7940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278158-8651-4E0C-A712-BACE2160B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0744" y="1"/>
            <a:ext cx="5341256" cy="796833"/>
          </a:xfrm>
        </p:spPr>
        <p:txBody>
          <a:bodyPr>
            <a:normAutofit fontScale="90000"/>
          </a:bodyPr>
          <a:lstStyle/>
          <a:p>
            <a:r>
              <a:rPr lang="ar-SA" dirty="0"/>
              <a:t>التمهيد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A6C641-3E56-4562-9BA3-CE20F7B42C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0E0D75A-0785-4F96-A00B-F60C6ED08C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"/>
            <a:ext cx="12192000" cy="696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713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A4DCC5-AD3A-4EF9-ADBE-EF78A9946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4FAFEC3-93B5-4BDC-BFDB-A08396868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05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DED3207-2D14-480A-9D9D-1C2DF0E1C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633148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8461327-D0D3-4A00-8DF5-E99B6BE83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3442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742793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B3109F9-2E41-4A73-B408-CF7DA0743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97113077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</Words>
  <Application>Microsoft Office PowerPoint</Application>
  <PresentationFormat>شاشة عريضة</PresentationFormat>
  <Paragraphs>2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مراجعة ما سبق      </vt:lpstr>
      <vt:lpstr>عرض تقديمي في PowerPoint</vt:lpstr>
      <vt:lpstr>عرض تقديمي في PowerPoint</vt:lpstr>
      <vt:lpstr>التمهيد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البندري العتيبي</dc:creator>
  <cp:lastModifiedBy>البندري العتيبي</cp:lastModifiedBy>
  <cp:revision>7</cp:revision>
  <dcterms:created xsi:type="dcterms:W3CDTF">2021-01-23T19:37:50Z</dcterms:created>
  <dcterms:modified xsi:type="dcterms:W3CDTF">2021-01-23T20:48:29Z</dcterms:modified>
</cp:coreProperties>
</file>