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embeddedFontLst>
    <p:embeddedFont>
      <p:font typeface="(AH) Manal High" pitchFamily="2" charset="-78"/>
      <p:regular r:id="rId8"/>
    </p:embeddedFont>
    <p:embeddedFont>
      <p:font typeface="Calibri" panose="020F0502020204030204" pitchFamily="34" charset="0"/>
      <p:regular r:id="rId9"/>
      <p:bold r:id="rId10"/>
    </p:embeddedFont>
  </p:embeddedFont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77" d="100"/>
          <a:sy n="77" d="100"/>
        </p:scale>
        <p:origin x="-1410" y="-6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06/06/42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724" y="404664"/>
            <a:ext cx="4968552" cy="140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705" y="2564904"/>
            <a:ext cx="3639691" cy="1948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2298" y="4941168"/>
            <a:ext cx="3986504" cy="145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2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64704"/>
            <a:ext cx="49815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564904"/>
            <a:ext cx="2333625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63" y="2948443"/>
            <a:ext cx="3044045" cy="2194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84346"/>
            <a:ext cx="2843808" cy="223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7164288" y="5565279"/>
            <a:ext cx="1656184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 smtClean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rPr>
              <a:t>ماء</a:t>
            </a:r>
            <a:endParaRPr lang="ar-SA" sz="6600" dirty="0">
              <a:solidFill>
                <a:srgbClr val="FF0000"/>
              </a:solidFill>
              <a:latin typeface="(AH) Manal High" pitchFamily="2" charset="-78"/>
              <a:cs typeface="(AH) Manal High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3347864" y="5380613"/>
            <a:ext cx="302433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dirty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rPr>
              <a:t>حجارة</a:t>
            </a:r>
          </a:p>
        </p:txBody>
      </p:sp>
      <p:sp>
        <p:nvSpPr>
          <p:cNvPr id="9" name="مربع نص 8"/>
          <p:cNvSpPr txBox="1"/>
          <p:nvPr/>
        </p:nvSpPr>
        <p:spPr>
          <a:xfrm>
            <a:off x="395536" y="5348347"/>
            <a:ext cx="2304256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6600" dirty="0">
                <a:solidFill>
                  <a:srgbClr val="FF0000"/>
                </a:solidFill>
                <a:latin typeface="(AH) Manal High" pitchFamily="2" charset="-78"/>
                <a:cs typeface="(AH) Manal High" pitchFamily="2" charset="-78"/>
              </a:rPr>
              <a:t>مناديل</a:t>
            </a:r>
          </a:p>
        </p:txBody>
      </p:sp>
    </p:spTree>
    <p:extLst>
      <p:ext uri="{BB962C8B-B14F-4D97-AF65-F5344CB8AC3E}">
        <p14:creationId xmlns:p14="http://schemas.microsoft.com/office/powerpoint/2010/main" val="86773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29"/>
          <a:stretch/>
        </p:blipFill>
        <p:spPr bwMode="auto">
          <a:xfrm>
            <a:off x="2619375" y="743484"/>
            <a:ext cx="3905250" cy="7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81" b="5737"/>
          <a:stretch/>
        </p:blipFill>
        <p:spPr bwMode="auto">
          <a:xfrm>
            <a:off x="304800" y="1650399"/>
            <a:ext cx="8534400" cy="2066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56" y="4432107"/>
            <a:ext cx="7164288" cy="2021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39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" t="-159" b="159"/>
          <a:stretch/>
        </p:blipFill>
        <p:spPr bwMode="auto">
          <a:xfrm>
            <a:off x="4932040" y="548680"/>
            <a:ext cx="3914573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03"/>
          <a:stretch/>
        </p:blipFill>
        <p:spPr bwMode="auto">
          <a:xfrm>
            <a:off x="161480" y="609406"/>
            <a:ext cx="4194496" cy="548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سهم إلى اليسار 2"/>
          <p:cNvSpPr/>
          <p:nvPr/>
        </p:nvSpPr>
        <p:spPr>
          <a:xfrm>
            <a:off x="8244408" y="4077072"/>
            <a:ext cx="602205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سهم إلى اليسار 7"/>
          <p:cNvSpPr/>
          <p:nvPr/>
        </p:nvSpPr>
        <p:spPr>
          <a:xfrm>
            <a:off x="3306424" y="3608333"/>
            <a:ext cx="602205" cy="432048"/>
          </a:xfrm>
          <a:prstGeom prst="lef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801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34956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392" y="2060848"/>
            <a:ext cx="318135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861048"/>
            <a:ext cx="6180931" cy="1928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304256" cy="3182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39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76672"/>
            <a:ext cx="31623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2188"/>
            <a:ext cx="1857375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34078"/>
            <a:ext cx="4528971" cy="1447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64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3</Words>
  <Application>Microsoft Office PowerPoint</Application>
  <PresentationFormat>عرض على الشاشة (3:4)‏</PresentationFormat>
  <Paragraphs>3</Paragraphs>
  <Slides>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</vt:i4>
      </vt:variant>
    </vt:vector>
  </HeadingPairs>
  <TitlesOfParts>
    <vt:vector size="11" baseType="lpstr">
      <vt:lpstr>Arial</vt:lpstr>
      <vt:lpstr>(AH) Manal High</vt:lpstr>
      <vt:lpstr>Times New Roman</vt:lpstr>
      <vt:lpstr>Calibri</vt:lpstr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معتصم الغامدي</dc:creator>
  <cp:lastModifiedBy>User</cp:lastModifiedBy>
  <cp:revision>5</cp:revision>
  <dcterms:created xsi:type="dcterms:W3CDTF">2021-01-19T02:17:17Z</dcterms:created>
  <dcterms:modified xsi:type="dcterms:W3CDTF">2021-01-19T03:02:34Z</dcterms:modified>
</cp:coreProperties>
</file>