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99" r:id="rId1"/>
  </p:sldMasterIdLst>
  <p:sldIdLst>
    <p:sldId id="256" r:id="rId2"/>
    <p:sldId id="258" r:id="rId3"/>
    <p:sldId id="268" r:id="rId4"/>
    <p:sldId id="263" r:id="rId5"/>
    <p:sldId id="260" r:id="rId6"/>
    <p:sldId id="269" r:id="rId7"/>
    <p:sldId id="266" r:id="rId8"/>
    <p:sldId id="264" r:id="rId9"/>
    <p:sldId id="272" r:id="rId10"/>
    <p:sldId id="262" r:id="rId11"/>
    <p:sldId id="265" r:id="rId12"/>
    <p:sldId id="271" r:id="rId13"/>
    <p:sldId id="267" r:id="rId14"/>
    <p:sldId id="270" r:id="rId15"/>
    <p:sldId id="25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>
        <p:scale>
          <a:sx n="66" d="100"/>
          <a:sy n="66" d="100"/>
        </p:scale>
        <p:origin x="90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096FFBB-4E0B-43E8-A419-506F0F48D145}" type="datetimeFigureOut">
              <a:rPr lang="ar-SA" smtClean="0"/>
              <a:t>16/06/42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F012BF8-86F6-4E45-9FFE-830F29D37F3A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26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FFBB-4E0B-43E8-A419-506F0F48D145}" type="datetimeFigureOut">
              <a:rPr lang="ar-SA" smtClean="0"/>
              <a:t>16/06/42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2BF8-86F6-4E45-9FFE-830F29D37F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27468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FFBB-4E0B-43E8-A419-506F0F48D145}" type="datetimeFigureOut">
              <a:rPr lang="ar-SA" smtClean="0"/>
              <a:t>16/06/42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2BF8-86F6-4E45-9FFE-830F29D37F3A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14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FFBB-4E0B-43E8-A419-506F0F48D145}" type="datetimeFigureOut">
              <a:rPr lang="ar-SA" smtClean="0"/>
              <a:t>16/06/42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2BF8-86F6-4E45-9FFE-830F29D37F3A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694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FFBB-4E0B-43E8-A419-506F0F48D145}" type="datetimeFigureOut">
              <a:rPr lang="ar-SA" smtClean="0"/>
              <a:t>16/06/42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2BF8-86F6-4E45-9FFE-830F29D37F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0076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FFBB-4E0B-43E8-A419-506F0F48D145}" type="datetimeFigureOut">
              <a:rPr lang="ar-SA" smtClean="0"/>
              <a:t>16/06/42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2BF8-86F6-4E45-9FFE-830F29D37F3A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204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FFBB-4E0B-43E8-A419-506F0F48D145}" type="datetimeFigureOut">
              <a:rPr lang="ar-SA" smtClean="0"/>
              <a:t>16/06/42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2BF8-86F6-4E45-9FFE-830F29D37F3A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136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FFBB-4E0B-43E8-A419-506F0F48D145}" type="datetimeFigureOut">
              <a:rPr lang="ar-SA" smtClean="0"/>
              <a:t>16/06/42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2BF8-86F6-4E45-9FFE-830F29D37F3A}" type="slidenum">
              <a:rPr lang="ar-SA" smtClean="0"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946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FFBB-4E0B-43E8-A419-506F0F48D145}" type="datetimeFigureOut">
              <a:rPr lang="ar-SA" smtClean="0"/>
              <a:t>16/06/42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2BF8-86F6-4E45-9FFE-830F29D37F3A}" type="slidenum">
              <a:rPr lang="ar-SA" smtClean="0"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217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FFBB-4E0B-43E8-A419-506F0F48D145}" type="datetimeFigureOut">
              <a:rPr lang="ar-SA" smtClean="0"/>
              <a:t>16/06/42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2BF8-86F6-4E45-9FFE-830F29D37F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6671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FFBB-4E0B-43E8-A419-506F0F48D145}" type="datetimeFigureOut">
              <a:rPr lang="ar-SA" smtClean="0"/>
              <a:t>16/06/42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2BF8-86F6-4E45-9FFE-830F29D37F3A}" type="slidenum">
              <a:rPr lang="ar-SA" smtClean="0"/>
              <a:t>‹#›</a:t>
            </a:fld>
            <a:endParaRPr lang="ar-S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845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FFBB-4E0B-43E8-A419-506F0F48D145}" type="datetimeFigureOut">
              <a:rPr lang="ar-SA" smtClean="0"/>
              <a:t>16/06/42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2BF8-86F6-4E45-9FFE-830F29D37F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7596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FFBB-4E0B-43E8-A419-506F0F48D145}" type="datetimeFigureOut">
              <a:rPr lang="ar-SA" smtClean="0"/>
              <a:t>16/06/42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2BF8-86F6-4E45-9FFE-830F29D37F3A}" type="slidenum">
              <a:rPr lang="ar-SA" smtClean="0"/>
              <a:t>‹#›</a:t>
            </a:fld>
            <a:endParaRPr lang="ar-S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909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FFBB-4E0B-43E8-A419-506F0F48D145}" type="datetimeFigureOut">
              <a:rPr lang="ar-SA" smtClean="0"/>
              <a:t>16/06/42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2BF8-86F6-4E45-9FFE-830F29D37F3A}" type="slidenum">
              <a:rPr lang="ar-SA" smtClean="0"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555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FFBB-4E0B-43E8-A419-506F0F48D145}" type="datetimeFigureOut">
              <a:rPr lang="ar-SA" smtClean="0"/>
              <a:t>16/06/42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2BF8-86F6-4E45-9FFE-830F29D37F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008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FFBB-4E0B-43E8-A419-506F0F48D145}" type="datetimeFigureOut">
              <a:rPr lang="ar-SA" smtClean="0"/>
              <a:t>16/06/42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2BF8-86F6-4E45-9FFE-830F29D37F3A}" type="slidenum">
              <a:rPr lang="ar-SA" smtClean="0"/>
              <a:t>‹#›</a:t>
            </a:fld>
            <a:endParaRPr lang="ar-S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258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FFBB-4E0B-43E8-A419-506F0F48D145}" type="datetimeFigureOut">
              <a:rPr lang="ar-SA" smtClean="0"/>
              <a:t>16/06/42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2BF8-86F6-4E45-9FFE-830F29D37F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3576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96FFBB-4E0B-43E8-A419-506F0F48D145}" type="datetimeFigureOut">
              <a:rPr lang="ar-SA" smtClean="0"/>
              <a:t>16/06/42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012BF8-86F6-4E45-9FFE-830F29D37F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362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  <p:sldLayoutId id="2147483916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19" name="chimes.wav"/>
          </p:stSnd>
        </p:sndAc>
      </p:transition>
    </mc:Choice>
    <mc:Fallback>
      <p:transition spd="slow">
        <p:fade/>
        <p:sndAc>
          <p:stSnd>
            <p:snd r:embed="rId19" name="chimes.wav"/>
          </p:stSnd>
        </p:sndAc>
      </p:transition>
    </mc:Fallback>
  </mc:AlternateConten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9E7F34-9293-4E58-9250-36C8D26A3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38328"/>
            <a:ext cx="3877056" cy="2249424"/>
          </a:xfrm>
        </p:spPr>
        <p:txBody>
          <a:bodyPr anchor="b">
            <a:normAutofit/>
          </a:bodyPr>
          <a:lstStyle/>
          <a:p>
            <a:pPr algn="l"/>
            <a:r>
              <a:rPr lang="ar-SA" sz="5400" dirty="0" err="1"/>
              <a:t>القونين</a:t>
            </a:r>
            <a:endParaRPr lang="ar-SA" sz="5400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0189BCC-16AD-4AAB-B50A-C3B11A89C8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2724912"/>
            <a:ext cx="3209544" cy="1155525"/>
          </a:xfrm>
        </p:spPr>
        <p:txBody>
          <a:bodyPr anchor="t">
            <a:normAutofit/>
          </a:bodyPr>
          <a:lstStyle/>
          <a:p>
            <a:pPr algn="l"/>
            <a:endParaRPr lang="ar-SA" sz="200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27587AE-1A2C-4358-AC6B-828425348F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1" r="1" b="4563"/>
          <a:stretch/>
        </p:blipFill>
        <p:spPr>
          <a:xfrm>
            <a:off x="264834" y="231296"/>
            <a:ext cx="4416894" cy="228842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2A35A09-2D65-4DD8-B875-CA32751CA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16" y="3381314"/>
            <a:ext cx="5702113" cy="191392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D94AE2A-3AE0-4340-BEAA-159FB15B1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538" y="865759"/>
            <a:ext cx="3694496" cy="277074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62B82285-B511-4D5A-82D0-D77365ED83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" y="2744931"/>
            <a:ext cx="3209544" cy="120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69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ED4DCA8-A090-4DFF-907E-51287F8F5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8" y="696686"/>
            <a:ext cx="10609943" cy="542834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0988401-7460-44B0-AD64-3D6C79212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8" y="714828"/>
            <a:ext cx="10609943" cy="542834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B846645-99B8-48E7-BEB7-F6484175F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7" y="732971"/>
            <a:ext cx="10609944" cy="542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6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26A485-6434-4987-B8AF-56DB5291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81F74969-E6D9-40E9-A622-822F7F2EC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3" y="609600"/>
            <a:ext cx="10653485" cy="5631543"/>
          </a:xfrm>
        </p:spPr>
      </p:pic>
    </p:spTree>
    <p:extLst>
      <p:ext uri="{BB962C8B-B14F-4D97-AF65-F5344CB8AC3E}">
        <p14:creationId xmlns:p14="http://schemas.microsoft.com/office/powerpoint/2010/main" val="1010255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354FE41-11F5-4D8E-9BB9-9AE526607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43" y="653143"/>
            <a:ext cx="10319657" cy="552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85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CB3A4A5-1DC2-46B4-9032-DAE0B83D3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580571"/>
            <a:ext cx="10464800" cy="57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78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0C098DB-F501-4294-9D5F-156214BC6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2" y="678542"/>
            <a:ext cx="10261600" cy="550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76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A5989A9-C010-4B5A-A21D-F0F3090C3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2" y="580571"/>
            <a:ext cx="10653486" cy="570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27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2DA6F1-C2FA-4082-9067-C93006ED5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شريط الذكريات   مراجعة ما سبق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C03D348-F733-4D81-9224-54F6C6066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56" y="2423886"/>
            <a:ext cx="9217742" cy="370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65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E2F9BD83-9C80-4852-B65C-3C79C79F7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72" y="682172"/>
            <a:ext cx="1046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16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9E60E6-1A14-46A1-98A8-6213AC60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8000" dirty="0">
                <a:solidFill>
                  <a:srgbClr val="7030A0"/>
                </a:solidFill>
              </a:rPr>
              <a:t>عنوان الدرس</a:t>
            </a:r>
            <a:endParaRPr lang="ar-SA" sz="8000" dirty="0">
              <a:solidFill>
                <a:srgbClr val="C00000"/>
              </a:solidFill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8C4BB4B7-472E-4FC2-84EA-CBF6765CB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2702606"/>
            <a:ext cx="10638972" cy="3317875"/>
          </a:xfrm>
        </p:spPr>
      </p:pic>
    </p:spTree>
    <p:extLst>
      <p:ext uri="{BB962C8B-B14F-4D97-AF65-F5344CB8AC3E}">
        <p14:creationId xmlns:p14="http://schemas.microsoft.com/office/powerpoint/2010/main" val="680516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CE874C5-378F-4C9E-814F-F9F825C04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14" y="653144"/>
            <a:ext cx="10638972" cy="55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27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E7E9E77-3688-45F5-B6F6-C1B4F81F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725714"/>
            <a:ext cx="10508343" cy="537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46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C111253-BD90-4B19-A310-949ECD551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7" y="595086"/>
            <a:ext cx="10638971" cy="55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89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8166E-0121-4B63-9B8C-C7FA3F733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D3876F9A-7FCC-4559-8E40-89FE11199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8" y="609601"/>
            <a:ext cx="10668000" cy="5631542"/>
          </a:xfrm>
        </p:spPr>
      </p:pic>
    </p:spTree>
    <p:extLst>
      <p:ext uri="{BB962C8B-B14F-4D97-AF65-F5344CB8AC3E}">
        <p14:creationId xmlns:p14="http://schemas.microsoft.com/office/powerpoint/2010/main" val="130765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1252A700-6A13-4D7F-80C8-E7AC50D38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638629"/>
            <a:ext cx="10668000" cy="560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30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117</TotalTime>
  <Words>8</Words>
  <Application>Microsoft Office PowerPoint</Application>
  <PresentationFormat>شاشة عريضة</PresentationFormat>
  <Paragraphs>3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8" baseType="lpstr">
      <vt:lpstr>Arial</vt:lpstr>
      <vt:lpstr>Garamond</vt:lpstr>
      <vt:lpstr>عضوي</vt:lpstr>
      <vt:lpstr>القونين</vt:lpstr>
      <vt:lpstr>شريط الذكريات   مراجعة ما سبق</vt:lpstr>
      <vt:lpstr>عرض تقديمي في PowerPoint</vt:lpstr>
      <vt:lpstr>عنوان الدرس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البندري العتيبي</dc:creator>
  <cp:lastModifiedBy>البندري العتيبي</cp:lastModifiedBy>
  <cp:revision>10</cp:revision>
  <dcterms:created xsi:type="dcterms:W3CDTF">2021-01-29T20:05:12Z</dcterms:created>
  <dcterms:modified xsi:type="dcterms:W3CDTF">2021-01-29T22:02:18Z</dcterms:modified>
</cp:coreProperties>
</file>