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embeddedFontLst>
    <p:embeddedFont>
      <p:font typeface="Calibri" panose="020F0502020204030204" pitchFamily="34" charset="0"/>
      <p:regular r:id="rId5"/>
      <p:bold r:id="rId6"/>
    </p:embeddedFont>
    <p:embeddedFont>
      <p:font typeface="Sakkal Majalla" panose="02000000000000000000" pitchFamily="2" charset="-78"/>
      <p:regular r:id="rId7"/>
      <p:bold r:id="rId8"/>
    </p:embeddedFont>
    <p:embeddedFont>
      <p:font typeface="Traditional Arabic" panose="02020603050405020304" pitchFamily="18" charset="-78"/>
      <p:regular r:id="rId9"/>
      <p:bold r:id="rId10"/>
    </p:embeddedFont>
  </p:embeddedFontLst>
  <p:custDataLst>
    <p:tags r:id="rId11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A00"/>
    <a:srgbClr val="D4E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gs" Target="tags/tag1.xml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888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722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0430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868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861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6631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2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61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678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97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79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636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089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0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796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alphaModFix amt="7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69CB-6F0A-4DCF-9857-43EAD51711BC}" type="datetimeFigureOut">
              <a:rPr lang="ar-SA" smtClean="0"/>
              <a:t>18/08/43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F765F-FEB7-45FC-AA65-73C7D13EB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973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  <p:sldLayoutId id="2147483686" r:id="rId3"/>
    <p:sldLayoutId id="2147483685" r:id="rId4"/>
    <p:sldLayoutId id="2147483684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.me/abdullahalghamdi411" TargetMode="External"/><Relationship Id="rId4" Type="http://schemas.openxmlformats.org/officeDocument/2006/relationships/hyperlink" Target="https://svgsilh.com/de/image/1065137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.me/abdullahalghamdi411" TargetMode="External"/><Relationship Id="rId4" Type="http://schemas.openxmlformats.org/officeDocument/2006/relationships/hyperlink" Target="https://svgsilh.com/de/image/1065137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.me/abdullahalghamdi411" TargetMode="External"/><Relationship Id="rId4" Type="http://schemas.openxmlformats.org/officeDocument/2006/relationships/hyperlink" Target="https://svgsilh.com/de/image/1065137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رسم 6">
            <a:extLst>
              <a:ext uri="{FF2B5EF4-FFF2-40B4-BE49-F238E27FC236}">
                <a16:creationId xmlns:a16="http://schemas.microsoft.com/office/drawing/2014/main" id="{75C93783-17D3-48A9-98F3-0812913D8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630781" y="1320921"/>
            <a:ext cx="7693403" cy="5710335"/>
          </a:xfrm>
          <a:prstGeom prst="rect">
            <a:avLst/>
          </a:prstGeom>
        </p:spPr>
      </p:pic>
      <p:sp>
        <p:nvSpPr>
          <p:cNvPr id="32" name="مستطيل 31">
            <a:extLst>
              <a:ext uri="{FF2B5EF4-FFF2-40B4-BE49-F238E27FC236}">
                <a16:creationId xmlns:a16="http://schemas.microsoft.com/office/drawing/2014/main" id="{BF484B92-E3C5-4B24-AF6B-5297C63A4CB8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قَــا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 </a:t>
            </a:r>
          </a:p>
        </p:txBody>
      </p: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74CCDEF1-3BD2-43F2-A917-82DA4358CA34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ــمُ</a:t>
            </a:r>
            <a:r>
              <a:rPr lang="ar-SA" sz="166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عَل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ِّـمُ </a:t>
            </a:r>
          </a:p>
        </p:txBody>
      </p: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2327774B-AD51-4B8F-A0C8-5193211DE7F2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هَلْ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  <p:sp>
        <p:nvSpPr>
          <p:cNvPr id="36" name="مستطيل 35">
            <a:extLst>
              <a:ext uri="{FF2B5EF4-FFF2-40B4-BE49-F238E27FC236}">
                <a16:creationId xmlns:a16="http://schemas.microsoft.com/office/drawing/2014/main" id="{0F7BFA69-F11A-487F-A533-31C9041CE7A9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تَع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ْـلَـ</a:t>
            </a:r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مُــو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 </a:t>
            </a:r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FDD9C92C-46F5-4D61-B940-1BC5B02898EA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يَا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6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أَب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نَـائِي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B0BD6A0F-E0E5-478E-9FA1-3C678E8DCB12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أَنَّ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93E22DB-700A-4C0A-9206-219C8AC4AC25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زَ</a:t>
            </a:r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مِــي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ـلَــكُمْ</a:t>
            </a: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A84C8BE2-10D4-442A-A5DF-7F5EC2717639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</a:t>
            </a:r>
            <a:r>
              <a:rPr lang="ar-SA" sz="166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ـحَـمّ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6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ـدًا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1D9838A7-08AD-4CAE-8C15-32FE5C36E732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 err="1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يَـر</a:t>
            </a:r>
            <a:r>
              <a:rPr lang="ar-SA" sz="16600" b="1" dirty="0" err="1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ْقُـدُ</a:t>
            </a:r>
            <a:r>
              <a:rPr lang="ar-SA" sz="16600" b="1" dirty="0" err="1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فِي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2" name="مستطيل 41">
            <a:extLst>
              <a:ext uri="{FF2B5EF4-FFF2-40B4-BE49-F238E27FC236}">
                <a16:creationId xmlns:a16="http://schemas.microsoft.com/office/drawing/2014/main" id="{D1986E56-9A4A-4B17-BA7C-5938DCAAD2E1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ــمُسْتَشْ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فَى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FCC6B50C-BDDC-4DEA-B32C-E25DF29A7C90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فَـوَّا</a:t>
            </a:r>
            <a:r>
              <a:rPr lang="ar-SA" sz="16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زٌ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4" name="مستطيل 43">
            <a:extLst>
              <a:ext uri="{FF2B5EF4-FFF2-40B4-BE49-F238E27FC236}">
                <a16:creationId xmlns:a16="http://schemas.microsoft.com/office/drawing/2014/main" id="{354496BE-7DA2-46A8-B556-01B20A22A5A0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لِـمَ هُـوَ </a:t>
            </a:r>
          </a:p>
        </p:txBody>
      </p:sp>
      <p:sp>
        <p:nvSpPr>
          <p:cNvPr id="45" name="مستطيل 44">
            <a:extLst>
              <a:ext uri="{FF2B5EF4-FFF2-40B4-BE49-F238E27FC236}">
                <a16:creationId xmlns:a16="http://schemas.microsoft.com/office/drawing/2014/main" id="{E651514F-CF8B-4136-BB67-826C9EEF77D8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فِـي</a:t>
            </a:r>
            <a:r>
              <a:rPr lang="ar-SA" sz="16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46" name="مستطيل 45">
            <a:extLst>
              <a:ext uri="{FF2B5EF4-FFF2-40B4-BE49-F238E27FC236}">
                <a16:creationId xmlns:a16="http://schemas.microsoft.com/office/drawing/2014/main" id="{2D037871-964C-42BD-A1BE-7FE57F76BD8F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</a:t>
            </a:r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مُسْتَش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فَى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7110B49C-B3A5-4020-B552-2FDCEC22DF3E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</a:t>
            </a:r>
            <a:r>
              <a:rPr lang="ar-SA" sz="115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أَنَّ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ـهُ أَكَـلَ </a:t>
            </a:r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C1AF7414-1D0C-418A-8942-AB08E493BDEE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طَـ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عَـا</a:t>
            </a:r>
            <a:r>
              <a:rPr lang="ar-SA" sz="115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مًا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50" name="مستطيل 49">
            <a:extLst>
              <a:ext uri="{FF2B5EF4-FFF2-40B4-BE49-F238E27FC236}">
                <a16:creationId xmlns:a16="http://schemas.microsoft.com/office/drawing/2014/main" id="{19ABE3DC-59CA-4A97-BD55-1875DC13E6AE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</a:t>
            </a:r>
            <a:r>
              <a:rPr lang="ar-SA" sz="115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ـلَـوّ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15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ثًــا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51" name="مستطيل 50">
            <a:extLst>
              <a:ext uri="{FF2B5EF4-FFF2-40B4-BE49-F238E27FC236}">
                <a16:creationId xmlns:a16="http://schemas.microsoft.com/office/drawing/2014/main" id="{E6B5FBF2-EDE6-4C0C-9B75-18D68376B385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اش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ْتَـ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رَا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</a:t>
            </a: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9EDB59DA-DD4C-4674-ADF2-A24F01D69DA3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مِن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 أَحَــدِ </a:t>
            </a:r>
          </a:p>
        </p:txBody>
      </p:sp>
      <p:sp>
        <p:nvSpPr>
          <p:cNvPr id="53" name="مستطيل 52">
            <a:extLst>
              <a:ext uri="{FF2B5EF4-FFF2-40B4-BE49-F238E27FC236}">
                <a16:creationId xmlns:a16="http://schemas.microsoft.com/office/drawing/2014/main" id="{E33A2FD8-859B-4902-84BA-9EC4E9430D47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بَــا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عَةِ </a:t>
            </a:r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75E038B9-FF3C-442A-B8FB-B1AD27C993BC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15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جَـوَّا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لِي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ـنَ </a:t>
            </a:r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5F18409E-6C45-45B9-B74B-4AC5C3C59886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غَــيْ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ـرِ </a:t>
            </a:r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A37DC8D3-1F03-4B3D-A7DA-4B695E2FBFAA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الْـ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</a:t>
            </a:r>
            <a:r>
              <a:rPr lang="ar-SA" sz="115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ـرَخَّ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ــصِ  </a:t>
            </a:r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2800FEEE-E283-4E41-B2F2-FD149C867958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لَـ</a:t>
            </a:r>
            <a:r>
              <a:rPr lang="ar-SA" sz="138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هُــم</a:t>
            </a:r>
            <a:r>
              <a:rPr lang="ar-SA" sz="13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ْ </a:t>
            </a:r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E0B2F4-62E6-4652-BBEA-A72799193E40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ِال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ْــعِ </a:t>
            </a:r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22C1701C-405D-4D46-B1DE-D19E4C5D2907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فَـأَ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بَــهُ</a:t>
            </a:r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4EB82667-3B35-4DF7-BFE0-D47757E3C35F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أَلَ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ـــمٌ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77D3BB4D-5F20-44D1-9031-5A1F45CBB7D7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بَطْ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ــنِــهِ  </a:t>
            </a:r>
          </a:p>
        </p:txBody>
      </p:sp>
      <p:sp>
        <p:nvSpPr>
          <p:cNvPr id="62" name="مستطيل 61">
            <a:extLst>
              <a:ext uri="{FF2B5EF4-FFF2-40B4-BE49-F238E27FC236}">
                <a16:creationId xmlns:a16="http://schemas.microsoft.com/office/drawing/2014/main" id="{D6136765-2272-4B35-A9B2-37847AE73A7B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لِــحٌ :</a:t>
            </a:r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9028DCEE-AD41-4016-A19D-59840B0C33C0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رَأ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ْيُـكَ </a:t>
            </a:r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C738B446-BA4B-4363-A299-EEC459FCC33D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أُسْ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ذُ </a:t>
            </a:r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5F585B5-C9E2-4108-A4FE-B8DE09A2F943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نَ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عُــو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  </a:t>
            </a:r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E85FB70F-A42D-4D5D-A608-51274C25512D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حَم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ـدًا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67" name="مستطيل 66">
            <a:extLst>
              <a:ext uri="{FF2B5EF4-FFF2-40B4-BE49-F238E27FC236}">
                <a16:creationId xmlns:a16="http://schemas.microsoft.com/office/drawing/2014/main" id="{1B900564-3661-410F-AABC-CCBF0571E61B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نَطْ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ـمَ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ئِـنّ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 </a:t>
            </a:r>
          </a:p>
        </p:txBody>
      </p:sp>
      <p:sp>
        <p:nvSpPr>
          <p:cNvPr id="68" name="مستطيل 67">
            <a:extLst>
              <a:ext uri="{FF2B5EF4-FFF2-40B4-BE49-F238E27FC236}">
                <a16:creationId xmlns:a16="http://schemas.microsoft.com/office/drawing/2014/main" id="{07D512AE-D52C-4E26-A9B7-7D2CDE97A662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لَى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  <p:sp>
        <p:nvSpPr>
          <p:cNvPr id="69" name="مستطيل 68">
            <a:extLst>
              <a:ext uri="{FF2B5EF4-FFF2-40B4-BE49-F238E27FC236}">
                <a16:creationId xmlns:a16="http://schemas.microsoft.com/office/drawing/2014/main" id="{10ACEAC3-8C7C-48CA-B9BA-75A06D9FF69E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صِح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َّتِهِ ؟ </a:t>
            </a:r>
          </a:p>
        </p:txBody>
      </p:sp>
      <p:sp>
        <p:nvSpPr>
          <p:cNvPr id="70" name="مستطيل 69">
            <a:extLst>
              <a:ext uri="{FF2B5EF4-FFF2-40B4-BE49-F238E27FC236}">
                <a16:creationId xmlns:a16="http://schemas.microsoft.com/office/drawing/2014/main" id="{7DB90F82-920D-46DC-8A48-5D22715E0271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أَحْسَـن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ْـتَ  </a:t>
            </a:r>
          </a:p>
        </p:txBody>
      </p:sp>
      <p:sp>
        <p:nvSpPr>
          <p:cNvPr id="71" name="مستطيل 70">
            <a:extLst>
              <a:ext uri="{FF2B5EF4-FFF2-40B4-BE49-F238E27FC236}">
                <a16:creationId xmlns:a16="http://schemas.microsoft.com/office/drawing/2014/main" id="{FCDA5FD0-A631-443B-B67A-A98A860D846F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لِحُ ،</a:t>
            </a:r>
          </a:p>
        </p:txBody>
      </p:sp>
      <p:sp>
        <p:nvSpPr>
          <p:cNvPr id="72" name="مستطيل 71">
            <a:extLst>
              <a:ext uri="{FF2B5EF4-FFF2-40B4-BE49-F238E27FC236}">
                <a16:creationId xmlns:a16="http://schemas.microsoft.com/office/drawing/2014/main" id="{FFA5D176-D502-4C18-8117-8D5DF05F73E7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رَكَ اللهُ </a:t>
            </a:r>
          </a:p>
        </p:txBody>
      </p:sp>
      <p:sp>
        <p:nvSpPr>
          <p:cNvPr id="73" name="مستطيل 72">
            <a:extLst>
              <a:ext uri="{FF2B5EF4-FFF2-40B4-BE49-F238E27FC236}">
                <a16:creationId xmlns:a16="http://schemas.microsoft.com/office/drawing/2014/main" id="{AF70CB58-4168-4816-80C1-48D898B4BE19}"/>
              </a:ext>
            </a:extLst>
          </p:cNvPr>
          <p:cNvSpPr/>
          <p:nvPr/>
        </p:nvSpPr>
        <p:spPr>
          <a:xfrm>
            <a:off x="2682960" y="2165685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ــكَ .</a:t>
            </a:r>
          </a:p>
        </p:txBody>
      </p:sp>
      <p:sp>
        <p:nvSpPr>
          <p:cNvPr id="74" name="مستطيل 73">
            <a:extLst>
              <a:ext uri="{FF2B5EF4-FFF2-40B4-BE49-F238E27FC236}">
                <a16:creationId xmlns:a16="http://schemas.microsoft.com/office/drawing/2014/main" id="{E32D3C7E-DE9D-4B8A-A46C-272E7E2F00FD}"/>
              </a:ext>
            </a:extLst>
          </p:cNvPr>
          <p:cNvSpPr/>
          <p:nvPr/>
        </p:nvSpPr>
        <p:spPr>
          <a:xfrm>
            <a:off x="3137836" y="206323"/>
            <a:ext cx="6756935" cy="1294629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أقَرَأُ من خلال الشاشة .</a:t>
            </a:r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1DCCCAF0-325C-4CAB-AE62-A47984A871F0}"/>
              </a:ext>
            </a:extLst>
          </p:cNvPr>
          <p:cNvSpPr/>
          <p:nvPr/>
        </p:nvSpPr>
        <p:spPr>
          <a:xfrm>
            <a:off x="8893541" y="1831248"/>
            <a:ext cx="3109161" cy="3746780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الوحدة السادسة : 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صحتي وغذائي </a:t>
            </a:r>
          </a:p>
          <a:p>
            <a:pPr algn="ctr"/>
            <a:endParaRPr lang="ar-SA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 الأول :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طعام ملوث . </a:t>
            </a:r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25A86697-D43A-4C9F-AC5E-FE60C33B64F5}"/>
              </a:ext>
            </a:extLst>
          </p:cNvPr>
          <p:cNvSpPr/>
          <p:nvPr/>
        </p:nvSpPr>
        <p:spPr>
          <a:xfrm>
            <a:off x="-748465" y="6196411"/>
            <a:ext cx="4899171" cy="5494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الأستاذ / عبد الله خميس الغامدي .. </a:t>
            </a:r>
            <a:r>
              <a:rPr lang="en-US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/>
              </a:rPr>
              <a:t>https://t.me/abdullahalghamdi411</a:t>
            </a: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6383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رسم 6">
            <a:extLst>
              <a:ext uri="{FF2B5EF4-FFF2-40B4-BE49-F238E27FC236}">
                <a16:creationId xmlns:a16="http://schemas.microsoft.com/office/drawing/2014/main" id="{75C93783-17D3-48A9-98F3-0812913D8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694576" y="1320921"/>
            <a:ext cx="7629608" cy="5710335"/>
          </a:xfrm>
          <a:prstGeom prst="rect">
            <a:avLst/>
          </a:prstGeom>
        </p:spPr>
      </p:pic>
      <p:sp>
        <p:nvSpPr>
          <p:cNvPr id="47" name="مستطيل 46">
            <a:extLst>
              <a:ext uri="{FF2B5EF4-FFF2-40B4-BE49-F238E27FC236}">
                <a16:creationId xmlns:a16="http://schemas.microsoft.com/office/drawing/2014/main" id="{2638F1EA-3994-463F-8A4D-F42AEBF8BC34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 </a:t>
            </a:r>
          </a:p>
        </p:txBody>
      </p:sp>
      <p:sp>
        <p:nvSpPr>
          <p:cNvPr id="76" name="مستطيل 75">
            <a:extLst>
              <a:ext uri="{FF2B5EF4-FFF2-40B4-BE49-F238E27FC236}">
                <a16:creationId xmlns:a16="http://schemas.microsoft.com/office/drawing/2014/main" id="{AD1B1025-E3FA-4F26-80D8-5022E994674E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</a:p>
        </p:txBody>
      </p:sp>
      <p:sp>
        <p:nvSpPr>
          <p:cNvPr id="77" name="مستطيل 76">
            <a:extLst>
              <a:ext uri="{FF2B5EF4-FFF2-40B4-BE49-F238E27FC236}">
                <a16:creationId xmlns:a16="http://schemas.microsoft.com/office/drawing/2014/main" id="{111F57F1-D93A-4A9D-A48C-EB4A862F8276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إِ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لَى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ـمَن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ْزِلِ </a:t>
            </a:r>
          </a:p>
        </p:txBody>
      </p:sp>
      <p:sp>
        <p:nvSpPr>
          <p:cNvPr id="78" name="مستطيل 77">
            <a:extLst>
              <a:ext uri="{FF2B5EF4-FFF2-40B4-BE49-F238E27FC236}">
                <a16:creationId xmlns:a16="http://schemas.microsoft.com/office/drawing/2014/main" id="{A31D7F95-C664-4710-BB10-5CB75B2C83EA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زِي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ـنًــا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</p:txBody>
      </p:sp>
      <p:sp>
        <p:nvSpPr>
          <p:cNvPr id="79" name="مستطيل 78">
            <a:extLst>
              <a:ext uri="{FF2B5EF4-FFF2-40B4-BE49-F238E27FC236}">
                <a16:creationId xmlns:a16="http://schemas.microsoft.com/office/drawing/2014/main" id="{9167AFA4-E993-4FFE-9691-F4D41BE43881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سَأَ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لَـتْ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ــهُ </a:t>
            </a:r>
          </a:p>
        </p:txBody>
      </p:sp>
      <p:sp>
        <p:nvSpPr>
          <p:cNvPr id="80" name="مستطيل 79">
            <a:extLst>
              <a:ext uri="{FF2B5EF4-FFF2-40B4-BE49-F238E27FC236}">
                <a16:creationId xmlns:a16="http://schemas.microsoft.com/office/drawing/2014/main" id="{21A147C6-FF04-4913-B5A5-BFFE3AA51143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أُم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ُّــهُ :</a:t>
            </a:r>
          </a:p>
        </p:txBody>
      </p:sp>
      <p:sp>
        <p:nvSpPr>
          <p:cNvPr id="81" name="مستطيل 80">
            <a:extLst>
              <a:ext uri="{FF2B5EF4-FFF2-40B4-BE49-F238E27FC236}">
                <a16:creationId xmlns:a16="http://schemas.microsoft.com/office/drawing/2014/main" id="{B76A9B9C-33A5-476D-8C27-90E717181498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بِـكَ </a:t>
            </a:r>
          </a:p>
        </p:txBody>
      </p:sp>
      <p:sp>
        <p:nvSpPr>
          <p:cNvPr id="82" name="مستطيل 81">
            <a:extLst>
              <a:ext uri="{FF2B5EF4-FFF2-40B4-BE49-F238E27FC236}">
                <a16:creationId xmlns:a16="http://schemas.microsoft.com/office/drawing/2014/main" id="{9457D967-124E-427C-A6A2-45A29E88085D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بُ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ـنَـيَّ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؟ </a:t>
            </a:r>
          </a:p>
        </p:txBody>
      </p:sp>
      <p:sp>
        <p:nvSpPr>
          <p:cNvPr id="83" name="مستطيل 82">
            <a:extLst>
              <a:ext uri="{FF2B5EF4-FFF2-40B4-BE49-F238E27FC236}">
                <a16:creationId xmlns:a16="http://schemas.microsoft.com/office/drawing/2014/main" id="{6FA45208-50AE-413F-BB5B-07CC48C9C9CF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 </a:t>
            </a:r>
          </a:p>
        </p:txBody>
      </p:sp>
      <p:sp>
        <p:nvSpPr>
          <p:cNvPr id="84" name="مستطيل 83">
            <a:extLst>
              <a:ext uri="{FF2B5EF4-FFF2-40B4-BE49-F238E27FC236}">
                <a16:creationId xmlns:a16="http://schemas.microsoft.com/office/drawing/2014/main" id="{ACDB4377-BB9A-458C-B531-8539719185F3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 :</a:t>
            </a:r>
          </a:p>
        </p:txBody>
      </p:sp>
      <p:sp>
        <p:nvSpPr>
          <p:cNvPr id="85" name="مستطيل 84">
            <a:extLst>
              <a:ext uri="{FF2B5EF4-FFF2-40B4-BE49-F238E27FC236}">
                <a16:creationId xmlns:a16="http://schemas.microsoft.com/office/drawing/2014/main" id="{933BAB94-0088-4066-92E3-7FC98B1819C1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إِنَّ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زَ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مِـيــلِــي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86" name="مستطيل 85">
            <a:extLst>
              <a:ext uri="{FF2B5EF4-FFF2-40B4-BE49-F238E27FC236}">
                <a16:creationId xmlns:a16="http://schemas.microsoft.com/office/drawing/2014/main" id="{6AF5FF8E-AC3B-471A-A6E4-8B1E7116410F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مُــحَــمَّــدًا </a:t>
            </a:r>
          </a:p>
        </p:txBody>
      </p:sp>
      <p:sp>
        <p:nvSpPr>
          <p:cNvPr id="87" name="مستطيل 86">
            <a:extLst>
              <a:ext uri="{FF2B5EF4-FFF2-40B4-BE49-F238E27FC236}">
                <a16:creationId xmlns:a16="http://schemas.microsoft.com/office/drawing/2014/main" id="{32C5A2A4-A89E-4988-A5E4-1C300F078102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يَـرْ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قُــدُ 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  <p:sp>
        <p:nvSpPr>
          <p:cNvPr id="88" name="مستطيل 87">
            <a:extLst>
              <a:ext uri="{FF2B5EF4-FFF2-40B4-BE49-F238E27FC236}">
                <a16:creationId xmlns:a16="http://schemas.microsoft.com/office/drawing/2014/main" id="{2B839109-DE48-4614-BA59-26277C83BE00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مُـسْـتَـشْ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فَى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89" name="مستطيل 88">
            <a:extLst>
              <a:ext uri="{FF2B5EF4-FFF2-40B4-BE49-F238E27FC236}">
                <a16:creationId xmlns:a16="http://schemas.microsoft.com/office/drawing/2014/main" id="{9F787ABF-DB46-4D5A-A836-03FEAAD5D346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َــهُ أَكَــلَ </a:t>
            </a:r>
          </a:p>
        </p:txBody>
      </p:sp>
      <p:sp>
        <p:nvSpPr>
          <p:cNvPr id="90" name="مستطيل 89">
            <a:extLst>
              <a:ext uri="{FF2B5EF4-FFF2-40B4-BE49-F238E27FC236}">
                <a16:creationId xmlns:a16="http://schemas.microsoft.com/office/drawing/2014/main" id="{56A37F01-55E8-4EB6-A556-C0AC9E604E9E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ـعَــا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مًـا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91" name="مستطيل 90">
            <a:extLst>
              <a:ext uri="{FF2B5EF4-FFF2-40B4-BE49-F238E27FC236}">
                <a16:creationId xmlns:a16="http://schemas.microsoft.com/office/drawing/2014/main" id="{C0F6A96F-52E4-467E-B2CE-20196E6FA67E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ـلَـوّ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ثًــا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92" name="مستطيل 91">
            <a:extLst>
              <a:ext uri="{FF2B5EF4-FFF2-40B4-BE49-F238E27FC236}">
                <a16:creationId xmlns:a16="http://schemas.microsoft.com/office/drawing/2014/main" id="{1488A2B9-90C4-49F2-8C83-837C17F8249D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مُّ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</a:p>
        </p:txBody>
      </p:sp>
      <p:sp>
        <p:nvSpPr>
          <p:cNvPr id="93" name="مستطيل 92">
            <a:extLst>
              <a:ext uri="{FF2B5EF4-FFF2-40B4-BE49-F238E27FC236}">
                <a16:creationId xmlns:a16="http://schemas.microsoft.com/office/drawing/2014/main" id="{58B5D658-772F-4B3A-8C21-87F570CE30FA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تَحْــزَنْ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94" name="مستطيل 93">
            <a:extLst>
              <a:ext uri="{FF2B5EF4-FFF2-40B4-BE49-F238E27FC236}">
                <a16:creationId xmlns:a16="http://schemas.microsoft.com/office/drawing/2014/main" id="{ADC5C4CD-4AC0-473D-9AA1-6AB478D18627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بُـ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نَـيّ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</a:t>
            </a:r>
          </a:p>
        </p:txBody>
      </p:sp>
      <p:sp>
        <p:nvSpPr>
          <p:cNvPr id="95" name="مستطيل 94">
            <a:extLst>
              <a:ext uri="{FF2B5EF4-FFF2-40B4-BE49-F238E27FC236}">
                <a16:creationId xmlns:a16="http://schemas.microsoft.com/office/drawing/2014/main" id="{7C6065DF-1A05-46D0-8364-A9641B53DA32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ـعِـنْ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96" name="مستطيل 95">
            <a:extLst>
              <a:ext uri="{FF2B5EF4-FFF2-40B4-BE49-F238E27FC236}">
                <a16:creationId xmlns:a16="http://schemas.microsoft.com/office/drawing/2014/main" id="{3B312598-B543-4929-9A4D-E1E825070524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ـعُــو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دُهُ </a:t>
            </a:r>
          </a:p>
        </p:txBody>
      </p:sp>
      <p:sp>
        <p:nvSpPr>
          <p:cNvPr id="97" name="مستطيل 96">
            <a:extLst>
              <a:ext uri="{FF2B5EF4-FFF2-40B4-BE49-F238E27FC236}">
                <a16:creationId xmlns:a16="http://schemas.microsoft.com/office/drawing/2014/main" id="{5789B374-68B8-4E19-BAF1-6CD7FC93A788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خُــذ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 إِ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لَـيـْـ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هِ </a:t>
            </a:r>
          </a:p>
        </p:txBody>
      </p:sp>
      <p:sp>
        <p:nvSpPr>
          <p:cNvPr id="98" name="مستطيل 97">
            <a:extLst>
              <a:ext uri="{FF2B5EF4-FFF2-40B4-BE49-F238E27FC236}">
                <a16:creationId xmlns:a16="http://schemas.microsoft.com/office/drawing/2014/main" id="{0C672684-B155-451E-8288-59C691A425F3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بَع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ْــضَ </a:t>
            </a:r>
          </a:p>
        </p:txBody>
      </p:sp>
      <p:sp>
        <p:nvSpPr>
          <p:cNvPr id="99" name="مستطيل 98">
            <a:extLst>
              <a:ext uri="{FF2B5EF4-FFF2-40B4-BE49-F238E27FC236}">
                <a16:creationId xmlns:a16="http://schemas.microsoft.com/office/drawing/2014/main" id="{3BEC4022-0206-4C4A-AD4E-DDEE1371A681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عَــسَــلِ </a:t>
            </a:r>
          </a:p>
        </p:txBody>
      </p:sp>
      <p:sp>
        <p:nvSpPr>
          <p:cNvPr id="100" name="مستطيل 99">
            <a:extLst>
              <a:ext uri="{FF2B5EF4-FFF2-40B4-BE49-F238E27FC236}">
                <a16:creationId xmlns:a16="http://schemas.microsoft.com/office/drawing/2014/main" id="{0C101937-5874-451F-BC57-916CB6031E2A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ــفِـــــيـ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ـهِ </a:t>
            </a:r>
          </a:p>
        </p:txBody>
      </p:sp>
      <p:sp>
        <p:nvSpPr>
          <p:cNvPr id="101" name="مستطيل 100">
            <a:extLst>
              <a:ext uri="{FF2B5EF4-FFF2-40B4-BE49-F238E27FC236}">
                <a16:creationId xmlns:a16="http://schemas.microsoft.com/office/drawing/2014/main" id="{A7662D25-FB3E-4440-8D0B-F9CDD25A9572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شِـ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ـفَــا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ءٌ </a:t>
            </a:r>
          </a:p>
        </p:txBody>
      </p:sp>
      <p:sp>
        <p:nvSpPr>
          <p:cNvPr id="102" name="مستطيل 101">
            <a:extLst>
              <a:ext uri="{FF2B5EF4-FFF2-40B4-BE49-F238E27FC236}">
                <a16:creationId xmlns:a16="http://schemas.microsoft.com/office/drawing/2014/main" id="{C10DAF4E-4B30-4983-8CDF-B3ED396A75F7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بِـ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إِذْ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نِ اللهِ . </a:t>
            </a:r>
          </a:p>
        </p:txBody>
      </p:sp>
      <p:sp>
        <p:nvSpPr>
          <p:cNvPr id="103" name="مستطيل 102">
            <a:extLst>
              <a:ext uri="{FF2B5EF4-FFF2-40B4-BE49-F238E27FC236}">
                <a16:creationId xmlns:a16="http://schemas.microsoft.com/office/drawing/2014/main" id="{42507C2E-5A67-491D-AB1C-57259BB0EC53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فَاللهُ يَ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قُــو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 </a:t>
            </a:r>
          </a:p>
        </p:txBody>
      </p:sp>
      <p:sp>
        <p:nvSpPr>
          <p:cNvPr id="104" name="مستطيل 103">
            <a:extLst>
              <a:ext uri="{FF2B5EF4-FFF2-40B4-BE49-F238E27FC236}">
                <a16:creationId xmlns:a16="http://schemas.microsoft.com/office/drawing/2014/main" id="{AEF2F5AD-3F54-4908-9781-63F25B1E5674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فِــي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ــهِ شِ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ءٌ </a:t>
            </a:r>
          </a:p>
        </p:txBody>
      </p:sp>
      <p:sp>
        <p:nvSpPr>
          <p:cNvPr id="105" name="مستطيل 104">
            <a:extLst>
              <a:ext uri="{FF2B5EF4-FFF2-40B4-BE49-F238E27FC236}">
                <a16:creationId xmlns:a16="http://schemas.microsoft.com/office/drawing/2014/main" id="{38770D20-1944-4E6D-847E-F041D99E226D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لِلنَّـــا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سِ </a:t>
            </a:r>
          </a:p>
        </p:txBody>
      </p:sp>
      <p:sp>
        <p:nvSpPr>
          <p:cNvPr id="106" name="مستطيل 105">
            <a:extLst>
              <a:ext uri="{FF2B5EF4-FFF2-40B4-BE49-F238E27FC236}">
                <a16:creationId xmlns:a16="http://schemas.microsoft.com/office/drawing/2014/main" id="{B751F258-D782-4F95-A6CC-D8CD0BBD50BB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لِــحٌ : </a:t>
            </a:r>
          </a:p>
        </p:txBody>
      </p:sp>
      <p:sp>
        <p:nvSpPr>
          <p:cNvPr id="107" name="مستطيل 106">
            <a:extLst>
              <a:ext uri="{FF2B5EF4-FFF2-40B4-BE49-F238E27FC236}">
                <a16:creationId xmlns:a16="http://schemas.microsoft.com/office/drawing/2014/main" id="{87093244-4E1C-443F-B960-ADF8D14FD221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شُـكْ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ـرًا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08" name="مستطيل 107">
            <a:extLst>
              <a:ext uri="{FF2B5EF4-FFF2-40B4-BE49-F238E27FC236}">
                <a16:creationId xmlns:a16="http://schemas.microsoft.com/office/drawing/2014/main" id="{41ABCD96-215C-4A79-A6ED-77E62134D4A4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أُمِّــي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، </a:t>
            </a:r>
          </a:p>
        </p:txBody>
      </p:sp>
      <p:sp>
        <p:nvSpPr>
          <p:cNvPr id="109" name="مستطيل 108">
            <a:extLst>
              <a:ext uri="{FF2B5EF4-FFF2-40B4-BE49-F238E27FC236}">
                <a16:creationId xmlns:a16="http://schemas.microsoft.com/office/drawing/2014/main" id="{E3CC338B-B4F1-4934-8ED6-08632C52B751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ـأَف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ْـعَــلُ </a:t>
            </a:r>
          </a:p>
        </p:txBody>
      </p:sp>
      <p:sp>
        <p:nvSpPr>
          <p:cNvPr id="110" name="مستطيل 109">
            <a:extLst>
              <a:ext uri="{FF2B5EF4-FFF2-40B4-BE49-F238E27FC236}">
                <a16:creationId xmlns:a16="http://schemas.microsoft.com/office/drawing/2014/main" id="{7BB05935-2B19-42A2-A041-A6DD817C72B3}"/>
              </a:ext>
            </a:extLst>
          </p:cNvPr>
          <p:cNvSpPr/>
          <p:nvPr/>
        </p:nvSpPr>
        <p:spPr>
          <a:xfrm>
            <a:off x="2656885" y="2165685"/>
            <a:ext cx="5584088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إِنْ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شَا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ءَ اللهُ .</a:t>
            </a: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AC047432-D796-41EE-BFDF-6800DFBB68EA}"/>
              </a:ext>
            </a:extLst>
          </p:cNvPr>
          <p:cNvSpPr/>
          <p:nvPr/>
        </p:nvSpPr>
        <p:spPr>
          <a:xfrm>
            <a:off x="3019266" y="165374"/>
            <a:ext cx="6756935" cy="1294629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أقَرَأُ من خلال الشاشة .</a:t>
            </a:r>
          </a:p>
        </p:txBody>
      </p:sp>
      <p:sp>
        <p:nvSpPr>
          <p:cNvPr id="44" name="مستطيل 43">
            <a:extLst>
              <a:ext uri="{FF2B5EF4-FFF2-40B4-BE49-F238E27FC236}">
                <a16:creationId xmlns:a16="http://schemas.microsoft.com/office/drawing/2014/main" id="{73FA49CE-2B36-4957-B6D5-8C3E1C4090C1}"/>
              </a:ext>
            </a:extLst>
          </p:cNvPr>
          <p:cNvSpPr/>
          <p:nvPr/>
        </p:nvSpPr>
        <p:spPr>
          <a:xfrm>
            <a:off x="8774971" y="1790299"/>
            <a:ext cx="3109161" cy="3746780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الوحدة السادسة : 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صحتي وغذائي </a:t>
            </a:r>
          </a:p>
          <a:p>
            <a:pPr algn="ctr"/>
            <a:endParaRPr lang="ar-SA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 الثاني  :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فيه شفاء </a:t>
            </a:r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5" name="مستطيل: زوايا مستديرة 44">
            <a:extLst>
              <a:ext uri="{FF2B5EF4-FFF2-40B4-BE49-F238E27FC236}">
                <a16:creationId xmlns:a16="http://schemas.microsoft.com/office/drawing/2014/main" id="{7892FC57-F307-4084-A09B-9B9B8DC7E656}"/>
              </a:ext>
            </a:extLst>
          </p:cNvPr>
          <p:cNvSpPr/>
          <p:nvPr/>
        </p:nvSpPr>
        <p:spPr>
          <a:xfrm>
            <a:off x="-748465" y="6196411"/>
            <a:ext cx="4899171" cy="5494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الأستاذ / عبد الله خميس الغامدي .. </a:t>
            </a:r>
            <a:r>
              <a:rPr lang="en-US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/>
              </a:rPr>
              <a:t>https://t.me/abdullahalghamdi411</a:t>
            </a: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7437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رسم 6">
            <a:extLst>
              <a:ext uri="{FF2B5EF4-FFF2-40B4-BE49-F238E27FC236}">
                <a16:creationId xmlns:a16="http://schemas.microsoft.com/office/drawing/2014/main" id="{75C93783-17D3-48A9-98F3-0812913D8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605535" y="1279972"/>
            <a:ext cx="7693403" cy="5710335"/>
          </a:xfrm>
          <a:prstGeom prst="rect">
            <a:avLst/>
          </a:prstGeom>
        </p:spPr>
      </p:pic>
      <p:sp>
        <p:nvSpPr>
          <p:cNvPr id="73" name="مستطيل 72">
            <a:extLst>
              <a:ext uri="{FF2B5EF4-FFF2-40B4-BE49-F238E27FC236}">
                <a16:creationId xmlns:a16="http://schemas.microsoft.com/office/drawing/2014/main" id="{AF70CB58-4168-4816-80C1-48D898B4BE19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لِحٌ : </a:t>
            </a:r>
          </a:p>
        </p:txBody>
      </p:sp>
      <p:sp>
        <p:nvSpPr>
          <p:cNvPr id="74" name="مستطيل 73">
            <a:extLst>
              <a:ext uri="{FF2B5EF4-FFF2-40B4-BE49-F238E27FC236}">
                <a16:creationId xmlns:a16="http://schemas.microsoft.com/office/drawing/2014/main" id="{E32D3C7E-DE9D-4B8A-A46C-272E7E2F00FD}"/>
              </a:ext>
            </a:extLst>
          </p:cNvPr>
          <p:cNvSpPr/>
          <p:nvPr/>
        </p:nvSpPr>
        <p:spPr>
          <a:xfrm>
            <a:off x="3137836" y="206323"/>
            <a:ext cx="6756935" cy="1294629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أقَرَأُ من خلال الشاشة .</a:t>
            </a:r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1DCCCAF0-325C-4CAB-AE62-A47984A871F0}"/>
              </a:ext>
            </a:extLst>
          </p:cNvPr>
          <p:cNvSpPr/>
          <p:nvPr/>
        </p:nvSpPr>
        <p:spPr>
          <a:xfrm>
            <a:off x="8893541" y="1831248"/>
            <a:ext cx="3109161" cy="3746780"/>
          </a:xfrm>
          <a:prstGeom prst="rect">
            <a:avLst/>
          </a:prstGeom>
          <a:solidFill>
            <a:srgbClr val="D4E6E8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الوحدة السادسة : 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صحتي وغذائي </a:t>
            </a:r>
          </a:p>
          <a:p>
            <a:pPr algn="ctr"/>
            <a:endParaRPr lang="ar-SA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 الثالث :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عيادة المريض </a:t>
            </a:r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92CFFDD0-3C2B-4664-AFD8-957783808661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حَــم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ْـدُ للهِ </a:t>
            </a:r>
          </a:p>
        </p:txBody>
      </p:sp>
      <p:sp>
        <p:nvSpPr>
          <p:cNvPr id="76" name="مستطيل 75">
            <a:extLst>
              <a:ext uri="{FF2B5EF4-FFF2-40B4-BE49-F238E27FC236}">
                <a16:creationId xmlns:a16="http://schemas.microsoft.com/office/drawing/2014/main" id="{D9FA8BE3-EDF7-4B9A-AC43-D310AE32FEFE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ـلَــى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77" name="مستطيل 76">
            <a:extLst>
              <a:ext uri="{FF2B5EF4-FFF2-40B4-BE49-F238E27FC236}">
                <a16:creationId xmlns:a16="http://schemas.microsoft.com/office/drawing/2014/main" id="{57471A84-15D9-4846-B9D4-5486293CADBF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ـلَ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امَتِــكَ </a:t>
            </a:r>
          </a:p>
        </p:txBody>
      </p:sp>
      <p:sp>
        <p:nvSpPr>
          <p:cNvPr id="78" name="مستطيل 77">
            <a:extLst>
              <a:ext uri="{FF2B5EF4-FFF2-40B4-BE49-F238E27FC236}">
                <a16:creationId xmlns:a16="http://schemas.microsoft.com/office/drawing/2014/main" id="{18DBF90C-3F72-4587-B9E1-E928F686D5C7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مُـ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حَـمَّ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ــدُ .</a:t>
            </a:r>
          </a:p>
        </p:txBody>
      </p:sp>
      <p:sp>
        <p:nvSpPr>
          <p:cNvPr id="79" name="مستطيل 78">
            <a:extLst>
              <a:ext uri="{FF2B5EF4-FFF2-40B4-BE49-F238E27FC236}">
                <a16:creationId xmlns:a16="http://schemas.microsoft.com/office/drawing/2014/main" id="{F5E6C029-22E7-43AC-B229-157BFD08B556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حَــم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ــد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 : </a:t>
            </a:r>
          </a:p>
        </p:txBody>
      </p:sp>
      <p:sp>
        <p:nvSpPr>
          <p:cNvPr id="80" name="مستطيل 79">
            <a:extLst>
              <a:ext uri="{FF2B5EF4-FFF2-40B4-BE49-F238E27FC236}">
                <a16:creationId xmlns:a16="http://schemas.microsoft.com/office/drawing/2014/main" id="{E1E236A6-33B5-4D0D-8D7F-3E071E1983D9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سَـلَّـ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ـمَــكَ اللهُ</a:t>
            </a:r>
          </a:p>
        </p:txBody>
      </p:sp>
      <p:sp>
        <p:nvSpPr>
          <p:cNvPr id="81" name="مستطيل 80">
            <a:extLst>
              <a:ext uri="{FF2B5EF4-FFF2-40B4-BE49-F238E27FC236}">
                <a16:creationId xmlns:a16="http://schemas.microsoft.com/office/drawing/2014/main" id="{B6E07468-19F9-4D18-BBE2-91C0312E076C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صَ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ـدِيــقِـي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</p:txBody>
      </p:sp>
      <p:sp>
        <p:nvSpPr>
          <p:cNvPr id="82" name="مستطيل 81">
            <a:extLst>
              <a:ext uri="{FF2B5EF4-FFF2-40B4-BE49-F238E27FC236}">
                <a16:creationId xmlns:a16="http://schemas.microsoft.com/office/drawing/2014/main" id="{060FA23B-EC80-45AA-9289-95A27BDA28CD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لِـ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 : </a:t>
            </a:r>
          </a:p>
        </p:txBody>
      </p:sp>
      <p:sp>
        <p:nvSpPr>
          <p:cNvPr id="83" name="مستطيل 82">
            <a:extLst>
              <a:ext uri="{FF2B5EF4-FFF2-40B4-BE49-F238E27FC236}">
                <a16:creationId xmlns:a16="http://schemas.microsoft.com/office/drawing/2014/main" id="{9A349C2A-2605-4728-A876-F1242307F363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خُــذ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 هَ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ذَا</a:t>
            </a:r>
          </a:p>
        </p:txBody>
      </p:sp>
      <p:sp>
        <p:nvSpPr>
          <p:cNvPr id="84" name="مستطيل 83">
            <a:extLst>
              <a:ext uri="{FF2B5EF4-FFF2-40B4-BE49-F238E27FC236}">
                <a16:creationId xmlns:a16="http://schemas.microsoft.com/office/drawing/2014/main" id="{AE624886-0D6A-45D8-BE2C-DD6F0BA85821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DFDA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ءَ .</a:t>
            </a:r>
          </a:p>
        </p:txBody>
      </p:sp>
      <p:sp>
        <p:nvSpPr>
          <p:cNvPr id="85" name="مستطيل 84">
            <a:extLst>
              <a:ext uri="{FF2B5EF4-FFF2-40B4-BE49-F238E27FC236}">
                <a16:creationId xmlns:a16="http://schemas.microsoft.com/office/drawing/2014/main" id="{2A64F88B-E36E-4728-AD46-223964C5C3AE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حَــمّ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ـدٌ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: </a:t>
            </a:r>
          </a:p>
        </p:txBody>
      </p:sp>
      <p:sp>
        <p:nvSpPr>
          <p:cNvPr id="86" name="مستطيل 85">
            <a:extLst>
              <a:ext uri="{FF2B5EF4-FFF2-40B4-BE49-F238E27FC236}">
                <a16:creationId xmlns:a16="http://schemas.microsoft.com/office/drawing/2014/main" id="{11581248-2A03-4B13-99BE-1E4748CE8031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هَـ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ذَا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عَـسَـ</a:t>
            </a:r>
            <a:r>
              <a:rPr lang="ar-SA" sz="115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لٌ</a:t>
            </a:r>
            <a:endParaRPr lang="ar-SA" sz="115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7" name="مستطيل 86">
            <a:extLst>
              <a:ext uri="{FF2B5EF4-FFF2-40B4-BE49-F238E27FC236}">
                <a16:creationId xmlns:a16="http://schemas.microsoft.com/office/drawing/2014/main" id="{C28B1A0A-0C3B-4DF3-95FD-A516424EEFD1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ْـسَ</a:t>
            </a:r>
          </a:p>
        </p:txBody>
      </p:sp>
      <p:sp>
        <p:nvSpPr>
          <p:cNvPr id="88" name="مستطيل 87">
            <a:extLst>
              <a:ext uri="{FF2B5EF4-FFF2-40B4-BE49-F238E27FC236}">
                <a16:creationId xmlns:a16="http://schemas.microsoft.com/office/drawing/2014/main" id="{8D8847EB-FF6E-4AB8-A3AB-41CD59CD38D9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وَا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ءً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!</a:t>
            </a:r>
          </a:p>
        </p:txBody>
      </p:sp>
      <p:sp>
        <p:nvSpPr>
          <p:cNvPr id="89" name="مستطيل 88">
            <a:extLst>
              <a:ext uri="{FF2B5EF4-FFF2-40B4-BE49-F238E27FC236}">
                <a16:creationId xmlns:a16="http://schemas.microsoft.com/office/drawing/2014/main" id="{ADDF11BE-8255-4C2D-83E7-54D5E48CF537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DFDA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بِـي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ــبُ :</a:t>
            </a:r>
          </a:p>
        </p:txBody>
      </p:sp>
      <p:sp>
        <p:nvSpPr>
          <p:cNvPr id="90" name="مستطيل 89">
            <a:extLst>
              <a:ext uri="{FF2B5EF4-FFF2-40B4-BE49-F238E27FC236}">
                <a16:creationId xmlns:a16="http://schemas.microsoft.com/office/drawing/2014/main" id="{3C972794-AE7E-495C-B345-DC3B239458C4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خُـذِ </a:t>
            </a:r>
            <a:r>
              <a:rPr lang="ar-SA" sz="115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عَـسَلَ</a:t>
            </a:r>
          </a:p>
        </p:txBody>
      </p:sp>
      <p:sp>
        <p:nvSpPr>
          <p:cNvPr id="91" name="مستطيل 90">
            <a:extLst>
              <a:ext uri="{FF2B5EF4-FFF2-40B4-BE49-F238E27FC236}">
                <a16:creationId xmlns:a16="http://schemas.microsoft.com/office/drawing/2014/main" id="{EC640172-4DC1-442F-9CDD-68B76EA33029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مُ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حَــمّ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َـدُ</a:t>
            </a:r>
          </a:p>
        </p:txBody>
      </p:sp>
      <p:sp>
        <p:nvSpPr>
          <p:cNvPr id="92" name="مستطيل 91">
            <a:extLst>
              <a:ext uri="{FF2B5EF4-FFF2-40B4-BE49-F238E27FC236}">
                <a16:creationId xmlns:a16="http://schemas.microsoft.com/office/drawing/2014/main" id="{542DA9C6-8F7D-4886-AC76-6BED6A3713ED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تَــتَـــــ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رَدّ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ْ،</a:t>
            </a:r>
          </a:p>
        </p:txBody>
      </p:sp>
      <p:sp>
        <p:nvSpPr>
          <p:cNvPr id="93" name="مستطيل 92">
            <a:extLst>
              <a:ext uri="{FF2B5EF4-FFF2-40B4-BE49-F238E27FC236}">
                <a16:creationId xmlns:a16="http://schemas.microsoft.com/office/drawing/2014/main" id="{356C7BFB-BDF2-456A-AEE9-C656897550CD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فَال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ْعَــسَــلُ </a:t>
            </a:r>
          </a:p>
        </p:txBody>
      </p:sp>
      <p:sp>
        <p:nvSpPr>
          <p:cNvPr id="94" name="مستطيل 93">
            <a:extLst>
              <a:ext uri="{FF2B5EF4-FFF2-40B4-BE49-F238E27FC236}">
                <a16:creationId xmlns:a16="http://schemas.microsoft.com/office/drawing/2014/main" id="{069254A9-5FBC-42E3-83F4-CAA35FCE2355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وَا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ء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</a:p>
        </p:txBody>
      </p:sp>
      <p:sp>
        <p:nvSpPr>
          <p:cNvPr id="95" name="مستطيل 94">
            <a:extLst>
              <a:ext uri="{FF2B5EF4-FFF2-40B4-BE49-F238E27FC236}">
                <a16:creationId xmlns:a16="http://schemas.microsoft.com/office/drawing/2014/main" id="{05A93929-4195-489F-8C48-3A945ECCB502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لَأَلَــــــمِ </a:t>
            </a:r>
          </a:p>
        </p:txBody>
      </p:sp>
      <p:sp>
        <p:nvSpPr>
          <p:cNvPr id="96" name="مستطيل 95">
            <a:extLst>
              <a:ext uri="{FF2B5EF4-FFF2-40B4-BE49-F238E27FC236}">
                <a16:creationId xmlns:a16="http://schemas.microsoft.com/office/drawing/2014/main" id="{639C3741-5363-4622-8C05-6090DCCB1D2B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بَــطَــنِ .</a:t>
            </a:r>
          </a:p>
        </p:txBody>
      </p:sp>
      <p:sp>
        <p:nvSpPr>
          <p:cNvPr id="97" name="مستطيل 96">
            <a:extLst>
              <a:ext uri="{FF2B5EF4-FFF2-40B4-BE49-F238E27FC236}">
                <a16:creationId xmlns:a16="http://schemas.microsoft.com/office/drawing/2014/main" id="{6EEA01AA-5411-42F3-8EAC-A051F424EF60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حَـمّ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ـدٌ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: </a:t>
            </a:r>
          </a:p>
        </p:txBody>
      </p:sp>
      <p:sp>
        <p:nvSpPr>
          <p:cNvPr id="98" name="مستطيل 97">
            <a:extLst>
              <a:ext uri="{FF2B5EF4-FFF2-40B4-BE49-F238E27FC236}">
                <a16:creationId xmlns:a16="http://schemas.microsoft.com/office/drawing/2014/main" id="{A444220F-4FF9-4358-9900-68FE21FB7173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شُــك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ـرًا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لَكَ</a:t>
            </a:r>
          </a:p>
        </p:txBody>
      </p:sp>
      <p:sp>
        <p:nvSpPr>
          <p:cNvPr id="99" name="مستطيل 98">
            <a:extLst>
              <a:ext uri="{FF2B5EF4-FFF2-40B4-BE49-F238E27FC236}">
                <a16:creationId xmlns:a16="http://schemas.microsoft.com/office/drawing/2014/main" id="{6DB0DD39-876A-48E2-9BDD-9249B8A0AAFF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يَـا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صَ</a:t>
            </a:r>
            <a:r>
              <a:rPr lang="ar-SA" sz="115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ـدِيقِـي</a:t>
            </a:r>
            <a:r>
              <a:rPr lang="ar-SA" sz="11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</p:txBody>
      </p:sp>
      <p:sp>
        <p:nvSpPr>
          <p:cNvPr id="100" name="مستطيل 99">
            <a:extLst>
              <a:ext uri="{FF2B5EF4-FFF2-40B4-BE49-F238E27FC236}">
                <a16:creationId xmlns:a16="http://schemas.microsoft.com/office/drawing/2014/main" id="{E7C97663-06FA-4598-AFCC-41D506733C88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</a:t>
            </a:r>
            <a:r>
              <a:rPr lang="ar-SA" sz="13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 : </a:t>
            </a:r>
          </a:p>
        </p:txBody>
      </p:sp>
      <p:sp>
        <p:nvSpPr>
          <p:cNvPr id="101" name="مستطيل 100">
            <a:extLst>
              <a:ext uri="{FF2B5EF4-FFF2-40B4-BE49-F238E27FC236}">
                <a16:creationId xmlns:a16="http://schemas.microsoft.com/office/drawing/2014/main" id="{242FD733-894A-414C-B2A0-E6F5E08C7DDE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أَتَــ</a:t>
            </a:r>
            <a:r>
              <a:rPr lang="ar-SA" sz="138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مَــنَّـى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لَكَ</a:t>
            </a:r>
          </a:p>
        </p:txBody>
      </p:sp>
      <p:sp>
        <p:nvSpPr>
          <p:cNvPr id="102" name="مستطيل 101">
            <a:extLst>
              <a:ext uri="{FF2B5EF4-FFF2-40B4-BE49-F238E27FC236}">
                <a16:creationId xmlns:a16="http://schemas.microsoft.com/office/drawing/2014/main" id="{85246F9B-FE47-4D7F-8E14-EB1BB35FE7FF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DFDA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الشِّ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ــفَـاءَ </a:t>
            </a:r>
          </a:p>
        </p:txBody>
      </p:sp>
      <p:sp>
        <p:nvSpPr>
          <p:cNvPr id="103" name="مستطيل 102">
            <a:extLst>
              <a:ext uri="{FF2B5EF4-FFF2-40B4-BE49-F238E27FC236}">
                <a16:creationId xmlns:a16="http://schemas.microsoft.com/office/drawing/2014/main" id="{FD719CB3-2797-4BAE-82C0-84261284CF5E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الْـ</a:t>
            </a:r>
            <a:r>
              <a:rPr lang="ar-SA" sz="13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عَــا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جِـلَ </a:t>
            </a:r>
          </a:p>
        </p:txBody>
      </p:sp>
      <p:sp>
        <p:nvSpPr>
          <p:cNvPr id="104" name="مستطيل 103">
            <a:extLst>
              <a:ext uri="{FF2B5EF4-FFF2-40B4-BE49-F238E27FC236}">
                <a16:creationId xmlns:a16="http://schemas.microsoft.com/office/drawing/2014/main" id="{02DA2F46-EDCE-4FC2-8013-B4BE1877426B}"/>
              </a:ext>
            </a:extLst>
          </p:cNvPr>
          <p:cNvSpPr/>
          <p:nvPr/>
        </p:nvSpPr>
        <p:spPr>
          <a:xfrm>
            <a:off x="2666929" y="2145211"/>
            <a:ext cx="5630779" cy="3185962"/>
          </a:xfrm>
          <a:prstGeom prst="rect">
            <a:avLst/>
          </a:prstGeom>
          <a:solidFill>
            <a:srgbClr val="D4E6E8"/>
          </a:solidFill>
          <a:ln>
            <a:solidFill>
              <a:srgbClr val="D4E6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</a:t>
            </a:r>
            <a:r>
              <a:rPr lang="ar-SA" sz="13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ـإِذْ</a:t>
            </a:r>
            <a:r>
              <a:rPr lang="ar-SA" sz="13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نِ اللهِ .</a:t>
            </a:r>
          </a:p>
        </p:txBody>
      </p:sp>
      <p:sp>
        <p:nvSpPr>
          <p:cNvPr id="38" name="مستطيل: زوايا مستديرة 37">
            <a:extLst>
              <a:ext uri="{FF2B5EF4-FFF2-40B4-BE49-F238E27FC236}">
                <a16:creationId xmlns:a16="http://schemas.microsoft.com/office/drawing/2014/main" id="{3FD7378F-C6B0-4AA0-A415-1AC4F484A36D}"/>
              </a:ext>
            </a:extLst>
          </p:cNvPr>
          <p:cNvSpPr/>
          <p:nvPr/>
        </p:nvSpPr>
        <p:spPr>
          <a:xfrm>
            <a:off x="-748465" y="6196411"/>
            <a:ext cx="4899171" cy="5494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الأستاذ / عبد الله خميس الغامدي .. </a:t>
            </a:r>
            <a:r>
              <a:rPr lang="en-US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  <a:hlinkClick r:id="rId5"/>
              </a:rPr>
              <a:t>https://t.me/abdullahalghamdi411</a:t>
            </a: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9266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74" grpId="0" animBg="1"/>
      <p:bldP spid="75" grpId="0" animBg="1"/>
      <p:bldP spid="47" grpId="0" animBg="1"/>
      <p:bldP spid="47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57904954"/>
</p:tagLst>
</file>

<file path=ppt/theme/theme1.xml><?xml version="1.0" encoding="utf-8"?>
<a:theme xmlns:a="http://schemas.openxmlformats.org/drawingml/2006/main" name="نسق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نسق14" id="{F3154335-0D00-4C56-AEF0-2A975DD20374}" vid="{46557D2B-39D0-49B3-AB9D-010F28050A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نسق14</Template>
  <TotalTime>187</TotalTime>
  <Words>266</Words>
  <Application>Microsoft Office PowerPoint</Application>
  <PresentationFormat>شاشة عريضة</PresentationFormat>
  <Paragraphs>128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Sakkal Majalla</vt:lpstr>
      <vt:lpstr>Calibri</vt:lpstr>
      <vt:lpstr>Traditional Arabic</vt:lpstr>
      <vt:lpstr>نسق14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عبد الله الغامدي</dc:creator>
  <cp:lastModifiedBy>HP</cp:lastModifiedBy>
  <cp:revision>20</cp:revision>
  <dcterms:created xsi:type="dcterms:W3CDTF">2021-02-25T19:21:05Z</dcterms:created>
  <dcterms:modified xsi:type="dcterms:W3CDTF">2022-03-21T19:28:18Z</dcterms:modified>
</cp:coreProperties>
</file>