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3BE9CD-D805-4924-A0BC-E209DE068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AD0C269-0C8D-4E3C-9479-94636DF76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186612-7274-4B97-B825-DAF07D52C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64C385-E2E4-496B-A055-7972F2338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3E8412-4C26-4A21-8B82-6452A149D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682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9E06EE-C208-4A30-A5BD-D581BEA38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08C855E-EFDA-4528-AE2B-1D0739CC5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648DA9-53D9-44F4-A624-DCA4537F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5712D9-C183-4DCC-9B7F-681DE8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A0DE62-018A-4975-B920-2ECDAEF9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045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EDEDB8F-5D5F-4806-B229-A8BA13C77E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E5D3602-0A74-4CAA-B6C4-B3A65B95F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888053-C7F1-435E-BF54-583317CE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B29296-074E-416B-8780-CF7A72A8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247493-3965-477F-8049-BBFC0DFB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416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6887ED-B4AE-4751-9B54-BA8EA6B0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1B8ABD-9083-494B-B0EF-0C29E9C34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8842F3-F43D-44C4-A581-2FAFB2AC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A42B08-2A98-4A32-ADFF-23A1BDF52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112433-D2E4-4AC5-A3F9-0D38EF30B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490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324BE1-A126-4C3B-A10E-F514E7A8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003A68B-45C4-4ADB-BFA3-3064820F8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6A5B0D-FF95-44FF-A9D6-F6459015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DD185C-1C9D-4DF2-BA57-C8301FE8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AA5175-F131-468F-BA12-002864A4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0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F756A5-5D08-4DF8-BD0D-2E8BEF9F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7F9131-1D6F-4CEC-A432-DECFCC8B7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5A0D624-F502-4214-AC6D-176CC5E1D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9BE960-93E4-402C-9CE6-59A0CE0AD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4C7F9E9-0FC9-453F-8A0F-0454C046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83B65C7-657B-47CE-8A37-3AAFE3C40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17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AB9710-6954-450A-B039-7438FEE1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2ABA57-8E1B-43C6-BCCA-E66278D96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0E84953-FC79-4C3A-896C-0B9030B5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BD0617E-6085-4D2B-A052-30CE33583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A71A46-8191-4686-8C41-DA6137173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9568950-36BD-48CC-A688-18902CFE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73B1105-B540-434D-AD84-2D034D2B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AB5EA4F-6796-4D2F-84D4-65486FD5A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793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225F1-547D-44FD-8AFB-CFA940DF8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2617FA0-DD1B-4067-BD20-4123FF70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897A975-CE09-4E48-AB54-42383090A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4A6A288-7047-4502-8B4D-C383546B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104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0F04E23-2959-49E7-BD88-3677F58F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9E47DF0-4FC0-4D08-891F-865D0E30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ED2ED1B-AACF-4599-A14A-8E636441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2080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9DDB69-9E84-4908-BDD3-9147FED86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462C73-0F4D-453A-96D5-B78222EFB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BB72288-2C22-4EA7-BC4D-A045092A0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844A763-DD68-4080-95B7-6FF719A82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D450035-3E96-415D-86A0-6FECF4F8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4E11979-28B6-4CE9-BEC7-29FA597E5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433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6BC9FA-8C11-4B44-A236-E5405934D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CA4DC64-1E06-41E5-B5B5-E5DB111B4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7BD4668-75AD-4CC6-A945-5DF6407B6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162AB8B-FA04-4501-8D02-2C2A847A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BD1D9A-E66A-4314-BD5C-3704D98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737D5C2-6C02-407C-967A-9F111A16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505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9A89955-3755-45BE-9C3B-9DD357AE1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42C6E4-1F77-4633-BB95-48DF65DD2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916D40-A929-45C5-B148-4FC3B3F4E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5076-3A9E-493D-8BD6-553AB4B36AF4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B446C3-2121-497A-8A36-EDFC96C56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7A631B-9E27-40B9-B61C-78784F700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B86D2-FA74-433B-AAC4-608CA508BD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86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3831820-BABE-48A0-B2D5-D38E1657C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071" y="2502693"/>
            <a:ext cx="9172575" cy="25812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83499B8-6F62-4279-B725-DF392AED4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5143" y="1760888"/>
            <a:ext cx="4708921" cy="3973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5768189-BDDA-4B87-AEFF-A33E7D7C5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419" y="2509838"/>
            <a:ext cx="8410575" cy="25527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00C757E-5F3E-4F93-86FC-0FA1568B7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9587" y="1777990"/>
            <a:ext cx="3331368" cy="46249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39336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E8AF325-8FAA-4C91-A508-20633F882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5346" y="2431523"/>
            <a:ext cx="8877300" cy="29622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F032E5A-185E-4F90-BBFD-7D871F9D7A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5451" y="1758201"/>
            <a:ext cx="2164556" cy="5325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940618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2021-11-07T08:23:17Z</dcterms:created>
  <dcterms:modified xsi:type="dcterms:W3CDTF">2021-11-07T08:27:46Z</dcterms:modified>
</cp:coreProperties>
</file>