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media1.mp4" ContentType="video/unknown"/>
  <Override PartName="/ppt/media/media2.mp4" ContentType="video/unknown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1" name="Shape 10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latinLnBrk="0">
      <a:defRPr sz="1200">
        <a:latin typeface="+mj-lt"/>
        <a:ea typeface="+mj-ea"/>
        <a:cs typeface="+mj-cs"/>
        <a:sym typeface="Calibri"/>
      </a:defRPr>
    </a:lvl1pPr>
    <a:lvl2pPr indent="228600" algn="r" rtl="1" latinLnBrk="0">
      <a:defRPr sz="1200">
        <a:latin typeface="+mj-lt"/>
        <a:ea typeface="+mj-ea"/>
        <a:cs typeface="+mj-cs"/>
        <a:sym typeface="Calibri"/>
      </a:defRPr>
    </a:lvl2pPr>
    <a:lvl3pPr indent="457200" algn="r" rtl="1" latinLnBrk="0">
      <a:defRPr sz="1200">
        <a:latin typeface="+mj-lt"/>
        <a:ea typeface="+mj-ea"/>
        <a:cs typeface="+mj-cs"/>
        <a:sym typeface="Calibri"/>
      </a:defRPr>
    </a:lvl3pPr>
    <a:lvl4pPr indent="685800" algn="r" rtl="1" latinLnBrk="0">
      <a:defRPr sz="1200">
        <a:latin typeface="+mj-lt"/>
        <a:ea typeface="+mj-ea"/>
        <a:cs typeface="+mj-cs"/>
        <a:sym typeface="Calibri"/>
      </a:defRPr>
    </a:lvl4pPr>
    <a:lvl5pPr indent="914400" algn="r" rtl="1" latinLnBrk="0">
      <a:defRPr sz="1200">
        <a:latin typeface="+mj-lt"/>
        <a:ea typeface="+mj-ea"/>
        <a:cs typeface="+mj-cs"/>
        <a:sym typeface="Calibri"/>
      </a:defRPr>
    </a:lvl5pPr>
    <a:lvl6pPr indent="1143000" algn="r" rtl="1" latinLnBrk="0">
      <a:defRPr sz="1200">
        <a:latin typeface="+mj-lt"/>
        <a:ea typeface="+mj-ea"/>
        <a:cs typeface="+mj-cs"/>
        <a:sym typeface="Calibri"/>
      </a:defRPr>
    </a:lvl6pPr>
    <a:lvl7pPr indent="1371600" algn="r" rtl="1" latinLnBrk="0">
      <a:defRPr sz="1200">
        <a:latin typeface="+mj-lt"/>
        <a:ea typeface="+mj-ea"/>
        <a:cs typeface="+mj-cs"/>
        <a:sym typeface="Calibri"/>
      </a:defRPr>
    </a:lvl7pPr>
    <a:lvl8pPr indent="1600200" algn="r" rtl="1" latinLnBrk="0">
      <a:defRPr sz="1200">
        <a:latin typeface="+mj-lt"/>
        <a:ea typeface="+mj-ea"/>
        <a:cs typeface="+mj-cs"/>
        <a:sym typeface="Calibri"/>
      </a:defRPr>
    </a:lvl8pPr>
    <a:lvl9pPr indent="1828800" algn="r" rtl="1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189" algn="ctr">
              <a:buSzTx/>
              <a:buFontTx/>
              <a:buNone/>
              <a:defRPr sz="2400"/>
            </a:lvl2pPr>
            <a:lvl3pPr marL="0" indent="914377" algn="ctr">
              <a:buSzTx/>
              <a:buFontTx/>
              <a:buNone/>
              <a:defRPr sz="2400"/>
            </a:lvl3pPr>
            <a:lvl4pPr marL="0" indent="1371565" algn="ctr">
              <a:buSzTx/>
              <a:buFontTx/>
              <a:buNone/>
              <a:defRPr sz="2400"/>
            </a:lvl4pPr>
            <a:lvl5pPr marL="0" indent="1828754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g object 16"/>
          <p:cNvSpPr/>
          <p:nvPr/>
        </p:nvSpPr>
        <p:spPr>
          <a:xfrm>
            <a:off x="129538" y="147828"/>
            <a:ext cx="11923778" cy="6566916"/>
          </a:xfrm>
          <a:prstGeom prst="rect">
            <a:avLst/>
          </a:prstGeom>
          <a:ln w="57912">
            <a:solidFill>
              <a:srgbClr val="5B9BD4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b="1" i="1">
                <a:latin typeface="FreeFarsi"/>
                <a:ea typeface="FreeFarsi"/>
                <a:cs typeface="FreeFarsi"/>
                <a:sym typeface="FreeFarsi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xfrm>
            <a:off x="3413918" y="6460481"/>
            <a:ext cx="167483" cy="156866"/>
          </a:xfrm>
          <a:prstGeom prst="rect">
            <a:avLst/>
          </a:prstGeom>
        </p:spPr>
        <p:txBody>
          <a:bodyPr lIns="0" tIns="0" rIns="0" bIns="0"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831850" y="1709740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189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377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565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754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xfrm>
            <a:off x="839787" y="365127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189">
              <a:buSzTx/>
              <a:buFontTx/>
              <a:buNone/>
              <a:defRPr b="1" sz="2400"/>
            </a:lvl2pPr>
            <a:lvl3pPr marL="0" indent="914377">
              <a:buSzTx/>
              <a:buFontTx/>
              <a:buNone/>
              <a:defRPr b="1" sz="2400"/>
            </a:lvl3pPr>
            <a:lvl4pPr marL="0" indent="1371565">
              <a:buSzTx/>
              <a:buFontTx/>
              <a:buNone/>
              <a:defRPr b="1" sz="2400"/>
            </a:lvl4pPr>
            <a:lvl5pPr marL="0" indent="1828754">
              <a:buSzTx/>
              <a:buFontTx/>
              <a:buNone/>
              <a:defRPr b="1"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/>
          <p:nvPr>
            <p:ph type="body" sz="quarter" idx="21"/>
          </p:nvPr>
        </p:nvSpPr>
        <p:spPr>
          <a:xfrm>
            <a:off x="6172201" y="1681163"/>
            <a:ext cx="5183189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b="1" sz="2400"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3" name="مستوى النص الأول…"/>
          <p:cNvSpPr txBox="1"/>
          <p:nvPr>
            <p:ph type="body" sz="half" idx="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39" indent="-261250">
              <a:defRPr sz="3200"/>
            </a:lvl2pPr>
            <a:lvl3pPr marL="1219168" indent="-304791">
              <a:defRPr sz="3200"/>
            </a:lvl3pPr>
            <a:lvl4pPr marL="1737316" indent="-365750">
              <a:defRPr sz="3200"/>
            </a:lvl4pPr>
            <a:lvl5pPr marL="2194505" indent="-365750"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3" name="عنصر نائب للصورة 2"/>
          <p:cNvSpPr/>
          <p:nvPr>
            <p:ph type="pic" sz="half" idx="2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مستوى النص الأول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189">
              <a:buSzTx/>
              <a:buFontTx/>
              <a:buNone/>
              <a:defRPr sz="1600"/>
            </a:lvl2pPr>
            <a:lvl3pPr marL="0" indent="914377">
              <a:buSzTx/>
              <a:buFontTx/>
              <a:buNone/>
              <a:defRPr sz="1600"/>
            </a:lvl3pPr>
            <a:lvl4pPr marL="0" indent="1371565">
              <a:buSzTx/>
              <a:buFontTx/>
              <a:buNone/>
              <a:defRPr sz="1600"/>
            </a:lvl4pPr>
            <a:lvl5pPr marL="0" indent="1828754"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838200" y="6414761"/>
            <a:ext cx="258922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l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r" defTabSz="914377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r" defTabSz="914377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r" defTabSz="914377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r" defTabSz="914377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r" defTabSz="914377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r" defTabSz="914377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r" defTabSz="914377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r" defTabSz="914377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r" defTabSz="914377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93" marR="0" indent="-228593" algn="r" defTabSz="914377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881" marR="0" indent="-266692" algn="r" defTabSz="914377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08" marR="0" indent="-320031" algn="r" defTabSz="914377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156" marR="0" indent="-355590" algn="r" defTabSz="914377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345" marR="0" indent="-355590" algn="r" defTabSz="914377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533" marR="0" indent="-355590" algn="r" defTabSz="914377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722" marR="0" indent="-355590" algn="r" defTabSz="914377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5910" marR="0" indent="-355590" algn="r" defTabSz="914377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099" marR="0" indent="-355590" algn="r" defTabSz="914377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6.gif"/><Relationship Id="rId5" Type="http://schemas.openxmlformats.org/officeDocument/2006/relationships/video" Target="../media/media1.mp4"/><Relationship Id="rId6" Type="http://schemas.microsoft.com/office/2007/relationships/media" Target="../media/media1.mp4"/><Relationship Id="rId7" Type="http://schemas.openxmlformats.org/officeDocument/2006/relationships/image" Target="../media/image10.png"/><Relationship Id="rId8" Type="http://schemas.openxmlformats.org/officeDocument/2006/relationships/video" Target="../media/media2.mp4"/><Relationship Id="rId9" Type="http://schemas.microsoft.com/office/2007/relationships/media" Target="../media/media2.mp4"/><Relationship Id="rId10" Type="http://schemas.openxmlformats.org/officeDocument/2006/relationships/image" Target="../media/image11.png"/><Relationship Id="rId11" Type="http://schemas.openxmlformats.org/officeDocument/2006/relationships/image" Target="../media/image7.gif"/><Relationship Id="rId1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Relationship Id="rId3" Type="http://schemas.openxmlformats.org/officeDocument/2006/relationships/image" Target="../media/image6.gif"/><Relationship Id="rId4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Relationship Id="rId3" Type="http://schemas.openxmlformats.org/officeDocument/2006/relationships/image" Target="../media/image6.gif"/><Relationship Id="rId4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Relationship Id="rId3" Type="http://schemas.openxmlformats.org/officeDocument/2006/relationships/image" Target="../media/image6.gif"/><Relationship Id="rId4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Relationship Id="rId3" Type="http://schemas.openxmlformats.org/officeDocument/2006/relationships/image" Target="../media/image6.gif"/><Relationship Id="rId4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gif"/><Relationship Id="rId3" Type="http://schemas.openxmlformats.org/officeDocument/2006/relationships/image" Target="../media/image5.jpeg"/><Relationship Id="rId4" Type="http://schemas.openxmlformats.org/officeDocument/2006/relationships/image" Target="../media/image6.g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10.png"/><Relationship Id="rId5" Type="http://schemas.openxmlformats.org/officeDocument/2006/relationships/video" Target="../media/media2.mp4"/><Relationship Id="rId6" Type="http://schemas.microsoft.com/office/2007/relationships/media" Target="../media/media2.mp4"/><Relationship Id="rId7" Type="http://schemas.openxmlformats.org/officeDocument/2006/relationships/image" Target="../media/image11.pn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9.g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0.gif"/><Relationship Id="rId4" Type="http://schemas.openxmlformats.org/officeDocument/2006/relationships/image" Target="../media/image1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0.g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0.g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slide" Target="slide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slide" Target="slide4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8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hyperlink" Target="https://wordwall.net/ar/resource/4121589/%D8%B3%D9%88%D8%B1%D8%A9-%D8%A7%D9%84%D8%A5%D8%AE%D9%84%D8%A7%D8%B5" TargetMode="External"/><Relationship Id="rId6" Type="http://schemas.openxmlformats.org/officeDocument/2006/relationships/image" Target="../media/image11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5.g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.gif"/><Relationship Id="rId6" Type="http://schemas.openxmlformats.org/officeDocument/2006/relationships/image" Target="../media/image3.g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4.gif"/><Relationship Id="rId4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5.gif"/><Relationship Id="rId6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ستطيل 1"/>
          <p:cNvSpPr/>
          <p:nvPr/>
        </p:nvSpPr>
        <p:spPr>
          <a:xfrm>
            <a:off x="183395" y="209227"/>
            <a:ext cx="11874287" cy="6424050"/>
          </a:xfrm>
          <a:prstGeom prst="rect">
            <a:avLst/>
          </a:prstGeom>
          <a:solidFill>
            <a:srgbClr val="FFFFFF"/>
          </a:solidFill>
          <a:ln w="762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104" name="Picture 4" descr="Picture 4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2216" y="799919"/>
            <a:ext cx="8247332" cy="4194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701" y="4418207"/>
            <a:ext cx="2146515" cy="2146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3719" y="4906559"/>
            <a:ext cx="1638949" cy="1638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64020" y="224724"/>
            <a:ext cx="1638948" cy="1638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مستطيل 1"/>
          <p:cNvSpPr/>
          <p:nvPr/>
        </p:nvSpPr>
        <p:spPr>
          <a:xfrm>
            <a:off x="183395" y="209227"/>
            <a:ext cx="11874287" cy="6424050"/>
          </a:xfrm>
          <a:prstGeom prst="rect">
            <a:avLst/>
          </a:prstGeom>
          <a:solidFill>
            <a:srgbClr val="FFFFFF"/>
          </a:solidFill>
          <a:ln w="762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24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9529119">
            <a:off x="44365" y="795245"/>
            <a:ext cx="2997641" cy="6137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249" name="مستطيل 14"/>
          <p:cNvSpPr txBox="1"/>
          <p:nvPr/>
        </p:nvSpPr>
        <p:spPr>
          <a:xfrm rot="19635972">
            <a:off x="23346" y="748309"/>
            <a:ext cx="2898303" cy="683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سورة الإخلاص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مستطيل 1"/>
          <p:cNvSpPr/>
          <p:nvPr/>
        </p:nvSpPr>
        <p:spPr>
          <a:xfrm>
            <a:off x="183395" y="209227"/>
            <a:ext cx="11874287" cy="6424050"/>
          </a:xfrm>
          <a:prstGeom prst="rect">
            <a:avLst/>
          </a:prstGeom>
          <a:solidFill>
            <a:srgbClr val="FFFFFF"/>
          </a:solidFill>
          <a:ln w="762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25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9529119">
            <a:off x="44365" y="795245"/>
            <a:ext cx="2997641" cy="6137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253" name="مستطيل 14"/>
          <p:cNvSpPr txBox="1"/>
          <p:nvPr/>
        </p:nvSpPr>
        <p:spPr>
          <a:xfrm rot="19635972">
            <a:off x="23347" y="748309"/>
            <a:ext cx="2898304" cy="683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سورة الإخلاص</a:t>
            </a:r>
          </a:p>
        </p:txBody>
      </p:sp>
      <p:sp>
        <p:nvSpPr>
          <p:cNvPr id="254" name="مربع نص 5"/>
          <p:cNvSpPr txBox="1"/>
          <p:nvPr/>
        </p:nvSpPr>
        <p:spPr>
          <a:xfrm>
            <a:off x="7777988" y="597388"/>
            <a:ext cx="3978142" cy="1179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66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فكر ثم أجِب </a:t>
            </a:r>
            <a:r>
              <a:t>: </a:t>
            </a:r>
          </a:p>
        </p:txBody>
      </p:sp>
      <p:pic>
        <p:nvPicPr>
          <p:cNvPr id="255" name="صورة 11" descr="صورة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122" y="1003486"/>
            <a:ext cx="6258986" cy="4223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5" y="0"/>
                  <a:pt x="0" y="4834"/>
                  <a:pt x="0" y="10799"/>
                </a:cubicBezTo>
                <a:cubicBezTo>
                  <a:pt x="0" y="16764"/>
                  <a:pt x="4835" y="21600"/>
                  <a:pt x="10799" y="21600"/>
                </a:cubicBezTo>
                <a:cubicBezTo>
                  <a:pt x="16764" y="21600"/>
                  <a:pt x="21600" y="16764"/>
                  <a:pt x="21600" y="10799"/>
                </a:cubicBezTo>
                <a:cubicBezTo>
                  <a:pt x="21600" y="4834"/>
                  <a:pt x="16764" y="0"/>
                  <a:pt x="1079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6" name="صورة 12" descr="صورة 12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352477">
            <a:off x="5889009" y="84280"/>
            <a:ext cx="2939974" cy="2939975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مربع نص 13"/>
          <p:cNvSpPr txBox="1"/>
          <p:nvPr/>
        </p:nvSpPr>
        <p:spPr>
          <a:xfrm>
            <a:off x="1149439" y="1949611"/>
            <a:ext cx="4245057" cy="197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ما الكلمة المتكررة في السورة ؟ </a:t>
            </a:r>
          </a:p>
        </p:txBody>
      </p:sp>
      <p:pic>
        <p:nvPicPr>
          <p:cNvPr id="258" name="أحسنت ياأميرتي إجابة موفقه" descr="أحسنت ياأميرتي إجابة موفقه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0646861" y="5768738"/>
            <a:ext cx="1095333" cy="716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أحسنت يابطل إجابة موفقه" descr="أحسنت يابطل إجابة موفقه"/>
          <p:cNvPicPr>
            <a:picLocks noChangeAspect="0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9476895" y="5746172"/>
            <a:ext cx="1092201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صورة 18" descr="صورة 18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10800000">
            <a:off x="842906" y="5293595"/>
            <a:ext cx="2895601" cy="10694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3" name="مجموعة 19"/>
          <p:cNvGrpSpPr/>
          <p:nvPr/>
        </p:nvGrpSpPr>
        <p:grpSpPr>
          <a:xfrm>
            <a:off x="6558377" y="2942974"/>
            <a:ext cx="3284117" cy="3048548"/>
            <a:chOff x="0" y="0"/>
            <a:chExt cx="3284116" cy="3048546"/>
          </a:xfrm>
        </p:grpSpPr>
        <p:pic>
          <p:nvPicPr>
            <p:cNvPr id="261" name="صورة 22" descr="صورة 2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 rot="649689">
              <a:off x="214852" y="245349"/>
              <a:ext cx="2854412" cy="25578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2" name="مربع نص 21"/>
            <p:cNvSpPr txBox="1"/>
            <p:nvPr/>
          </p:nvSpPr>
          <p:spPr>
            <a:xfrm>
              <a:off x="487872" y="760962"/>
              <a:ext cx="2019246" cy="11207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الله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" fill="hold"/>
                                        <p:tgtEl>
                                          <p:spTgt spid="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66"/>
                            </p:stCondLst>
                            <p:childTnLst>
                              <p:par>
                                <p:cTn id="8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33" fill="hold"/>
                                        <p:tgtEl>
                                          <p:spTgt spid="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82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2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22"/>
                            </p:stCondLst>
                            <p:childTnLst>
                              <p:par>
                                <p:cTn id="17" presetClass="entr" nodeType="after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22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22"/>
                            </p:stCondLst>
                            <p:childTnLst>
                              <p:par>
                                <p:cTn id="28" presetClass="entr" nodeType="after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822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22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10" presetID="1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000" fill="hold"/>
                                        <p:tgtEl>
                                          <p:spTgt spid="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mediacall" nodeType="clickEffect" presetSubtype="0" presetID="3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000" fill="hold"/>
                                        <p:tgtEl>
                                          <p:spTgt spid="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52" fill="hold" display="0">
                  <p:stCondLst>
                    <p:cond delay="indefinite"/>
                  </p:stCondLst>
                </p:cTn>
                <p:tgtEl>
                  <p:spTgt spid="258"/>
                </p:tgtEl>
              </p:cMediaNode>
            </p:video>
            <p:seq concurrent="1" prevAc="none" nextAc="seek">
              <p:cTn id="53" evtFilter="cancelBubble" nodeType="interactiveSeq" restart="whenNotActive" fill="hold">
                <p:stCondLst>
                  <p:cond delay="0" evt="onClick">
                    <p:tgtEl>
                      <p:spTgt spid="258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58"/>
                  </p:tgtEl>
                </p:cond>
              </p:nextCondLst>
            </p:seq>
            <p:video fullScrn="0">
              <p:cMediaNode mute="0" showWhenStopped="1" numSld="1" vol="80000">
                <p:cTn id="58" fill="hold" display="0">
                  <p:stCondLst>
                    <p:cond delay="indefinite"/>
                  </p:stCondLst>
                </p:cTn>
                <p:tgtEl>
                  <p:spTgt spid="259"/>
                </p:tgtEl>
              </p:cMediaNode>
            </p:video>
            <p:seq concurrent="1" prevAc="none" nextAc="seek">
              <p:cTn id="59" evtFilter="cancelBubble" nodeType="interactiveSeq" restart="whenNotActive" fill="hold">
                <p:stCondLst>
                  <p:cond delay="0" evt="onClick">
                    <p:tgtEl>
                      <p:spTgt spid="25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3" dur="1" fill="hold"/>
                                        <p:tgtEl>
                                          <p:spTgt spid="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59"/>
                  </p:tgtEl>
                </p:cond>
              </p:nextCondLst>
            </p:seq>
          </p:childTnLst>
        </p:cTn>
      </p:par>
    </p:tnLst>
    <p:bldLst>
      <p:bldP build="whole" bldLvl="1" animBg="1" rev="0" advAuto="0" spid="257" grpId="6"/>
      <p:bldP build="whole" bldLvl="1" animBg="1" rev="0" advAuto="0" spid="260" grpId="7"/>
      <p:bldP build="whole" bldLvl="1" animBg="1" rev="0" advAuto="0" spid="263" grpId="8"/>
      <p:bldP build="whole" bldLvl="1" animBg="1" rev="0" advAuto="0" spid="255" grpId="5"/>
      <p:bldP build="whole" bldLvl="1" animBg="1" rev="0" advAuto="0" spid="254" grpId="3"/>
      <p:bldP build="whole" bldLvl="1" animBg="1" rev="0" advAuto="0" spid="256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2369" y="176251"/>
            <a:ext cx="5669619" cy="3904819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مربع نص 6"/>
          <p:cNvSpPr txBox="1"/>
          <p:nvPr/>
        </p:nvSpPr>
        <p:spPr>
          <a:xfrm>
            <a:off x="3099577" y="1338383"/>
            <a:ext cx="5454229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6600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sx="100000" sy="100000" kx="0" ky="0" algn="b" rotWithShape="0" blurRad="12700" dist="38100" dir="2700000">
                    <a:srgbClr val="9DC3E6"/>
                  </a:outerShdw>
                </a:effectLst>
              </a:defRPr>
            </a:pPr>
            <a:r>
              <a:t> ( أحد )</a:t>
            </a:r>
            <a:r>
              <a:rPr sz="7200">
                <a:solidFill>
                  <a:srgbClr val="7030A0"/>
                </a:solidFill>
              </a:rPr>
              <a:t>  </a:t>
            </a:r>
          </a:p>
        </p:txBody>
      </p:sp>
      <p:pic>
        <p:nvPicPr>
          <p:cNvPr id="267" name="صورة 11" descr="صورة 11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025756">
            <a:off x="377286" y="526607"/>
            <a:ext cx="3040460" cy="28238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0" name="مجموعة 16"/>
          <p:cNvGrpSpPr/>
          <p:nvPr/>
        </p:nvGrpSpPr>
        <p:grpSpPr>
          <a:xfrm>
            <a:off x="1514870" y="4081069"/>
            <a:ext cx="7585193" cy="2317355"/>
            <a:chOff x="0" y="0"/>
            <a:chExt cx="7585192" cy="2317353"/>
          </a:xfrm>
        </p:grpSpPr>
        <p:pic>
          <p:nvPicPr>
            <p:cNvPr id="268" name="صورة 13" descr="صورة 13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2"/>
            <a:stretch>
              <a:fillRect/>
            </a:stretch>
          </p:blipFill>
          <p:spPr>
            <a:xfrm>
              <a:off x="732533" y="0"/>
              <a:ext cx="6453881" cy="2317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7"/>
                    <a:pt x="0" y="10802"/>
                  </a:cubicBezTo>
                  <a:cubicBezTo>
                    <a:pt x="0" y="16767"/>
                    <a:pt x="4835" y="21600"/>
                    <a:pt x="10800" y="21600"/>
                  </a:cubicBezTo>
                  <a:cubicBezTo>
                    <a:pt x="16765" y="21600"/>
                    <a:pt x="21600" y="16767"/>
                    <a:pt x="21600" y="10802"/>
                  </a:cubicBezTo>
                  <a:cubicBezTo>
                    <a:pt x="21600" y="4837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69" name="مربع نص 8"/>
            <p:cNvSpPr txBox="1"/>
            <p:nvPr/>
          </p:nvSpPr>
          <p:spPr>
            <a:xfrm>
              <a:off x="0" y="435428"/>
              <a:ext cx="7585193" cy="1339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rtl="0">
                <a:defRPr b="1" sz="4400">
                  <a:ln w="9525" cap="flat">
                    <a:solidFill>
                      <a:srgbClr val="FFFFFF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2700" dist="38100" dir="2700000">
                      <a:srgbClr val="9DC3E6"/>
                    </a:outerShdw>
                  </a:effectLst>
                </a:defRPr>
              </a:pPr>
              <a:r>
                <a:t>هوا واحد لا يشبه</a:t>
              </a:r>
              <a:br/>
              <a:r>
                <a:t> أحدا من مخلوقاته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1"/>
      <p:bldP build="whole" bldLvl="1" animBg="1" rev="0" advAuto="0" spid="270" grpId="4"/>
      <p:bldP build="whole" bldLvl="1" animBg="1" rev="0" advAuto="0" spid="267" grpId="3"/>
      <p:bldP build="whole" bldLvl="1" animBg="1" rev="0" advAuto="0" spid="26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4448" y="16009"/>
            <a:ext cx="5669619" cy="3904819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مربع نص 6"/>
          <p:cNvSpPr txBox="1"/>
          <p:nvPr/>
        </p:nvSpPr>
        <p:spPr>
          <a:xfrm>
            <a:off x="4462138" y="931589"/>
            <a:ext cx="3905096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sx="100000" sy="100000" kx="0" ky="0" algn="b" rotWithShape="0" blurRad="12700" dist="38100" dir="2700000">
                    <a:srgbClr val="9DC3E6"/>
                  </a:outerShdw>
                </a:effectLst>
              </a:defRPr>
            </a:lvl1pPr>
          </a:lstStyle>
          <a:p>
            <a:pPr rtl="0">
              <a:defRPr/>
            </a:pPr>
            <a:r>
              <a:t>الصمد </a:t>
            </a:r>
          </a:p>
        </p:txBody>
      </p:sp>
      <p:pic>
        <p:nvPicPr>
          <p:cNvPr id="274" name="صورة 11" descr="صورة 11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025756">
            <a:off x="377286" y="526607"/>
            <a:ext cx="3040460" cy="28238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7" name="مجموعة 16"/>
          <p:cNvGrpSpPr/>
          <p:nvPr/>
        </p:nvGrpSpPr>
        <p:grpSpPr>
          <a:xfrm>
            <a:off x="1252833" y="3526971"/>
            <a:ext cx="9991257" cy="3165079"/>
            <a:chOff x="0" y="0"/>
            <a:chExt cx="9991256" cy="3165078"/>
          </a:xfrm>
        </p:grpSpPr>
        <p:pic>
          <p:nvPicPr>
            <p:cNvPr id="275" name="صورة 13" descr="صورة 13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4"/>
            <a:stretch>
              <a:fillRect/>
            </a:stretch>
          </p:blipFill>
          <p:spPr>
            <a:xfrm>
              <a:off x="1490521" y="0"/>
              <a:ext cx="7425532" cy="3165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6"/>
                    <a:pt x="0" y="10801"/>
                  </a:cubicBezTo>
                  <a:cubicBezTo>
                    <a:pt x="0" y="16766"/>
                    <a:pt x="4835" y="21600"/>
                    <a:pt x="10800" y="21600"/>
                  </a:cubicBezTo>
                  <a:cubicBezTo>
                    <a:pt x="16765" y="21600"/>
                    <a:pt x="21600" y="16766"/>
                    <a:pt x="21600" y="10801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76" name="مربع نص 8"/>
            <p:cNvSpPr txBox="1"/>
            <p:nvPr/>
          </p:nvSpPr>
          <p:spPr>
            <a:xfrm>
              <a:off x="0" y="893013"/>
              <a:ext cx="9991257" cy="70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4800">
                  <a:ln w="9525" cap="flat">
                    <a:solidFill>
                      <a:srgbClr val="FFFFFF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2700" dist="38100" dir="2700000">
                      <a:srgbClr val="9DC3E6"/>
                    </a:outerShdw>
                  </a:effectLst>
                </a:defRPr>
              </a:lvl1pPr>
            </a:lstStyle>
            <a:p>
              <a:pPr rtl="0">
                <a:defRPr/>
              </a:pPr>
              <a:r>
                <a:t>الذي يلجأ إليه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3" grpId="2"/>
      <p:bldP build="whole" bldLvl="1" animBg="1" rev="0" advAuto="0" spid="277" grpId="4"/>
      <p:bldP build="whole" bldLvl="1" animBg="1" rev="0" advAuto="0" spid="272" grpId="1"/>
      <p:bldP build="whole" bldLvl="1" animBg="1" rev="0" advAuto="0" spid="274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4448" y="16009"/>
            <a:ext cx="5669619" cy="3904819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مربع نص 6"/>
          <p:cNvSpPr txBox="1"/>
          <p:nvPr/>
        </p:nvSpPr>
        <p:spPr>
          <a:xfrm>
            <a:off x="4462138" y="931588"/>
            <a:ext cx="3905096" cy="2124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sx="100000" sy="100000" kx="0" ky="0" algn="b" rotWithShape="0" blurRad="12700" dist="38100" dir="2700000">
                    <a:srgbClr val="9DC3E6"/>
                  </a:outerShdw>
                </a:effectLst>
              </a:defRPr>
            </a:lvl1pPr>
          </a:lstStyle>
          <a:p>
            <a:pPr rtl="0">
              <a:defRPr/>
            </a:pPr>
            <a:r>
              <a:t>لم يلد ولم يولد</a:t>
            </a:r>
          </a:p>
        </p:txBody>
      </p:sp>
      <p:pic>
        <p:nvPicPr>
          <p:cNvPr id="281" name="صورة 11" descr="صورة 11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025756">
            <a:off x="377286" y="526607"/>
            <a:ext cx="3040460" cy="28238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4" name="مجموعة 16"/>
          <p:cNvGrpSpPr/>
          <p:nvPr/>
        </p:nvGrpSpPr>
        <p:grpSpPr>
          <a:xfrm>
            <a:off x="1252833" y="3526971"/>
            <a:ext cx="9991257" cy="3165079"/>
            <a:chOff x="0" y="0"/>
            <a:chExt cx="9991256" cy="3165078"/>
          </a:xfrm>
        </p:grpSpPr>
        <p:pic>
          <p:nvPicPr>
            <p:cNvPr id="282" name="صورة 13" descr="صورة 13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4"/>
            <a:stretch>
              <a:fillRect/>
            </a:stretch>
          </p:blipFill>
          <p:spPr>
            <a:xfrm>
              <a:off x="1490521" y="0"/>
              <a:ext cx="7425532" cy="3165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6"/>
                    <a:pt x="0" y="10801"/>
                  </a:cubicBezTo>
                  <a:cubicBezTo>
                    <a:pt x="0" y="16766"/>
                    <a:pt x="4835" y="21600"/>
                    <a:pt x="10800" y="21600"/>
                  </a:cubicBezTo>
                  <a:cubicBezTo>
                    <a:pt x="16765" y="21600"/>
                    <a:pt x="21600" y="16766"/>
                    <a:pt x="21600" y="10801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83" name="مربع نص 8"/>
            <p:cNvSpPr txBox="1"/>
            <p:nvPr/>
          </p:nvSpPr>
          <p:spPr>
            <a:xfrm>
              <a:off x="0" y="893013"/>
              <a:ext cx="9991257" cy="70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4800">
                  <a:ln w="9525" cap="flat">
                    <a:solidFill>
                      <a:srgbClr val="FFFFFF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2700" dist="38100" dir="2700000">
                      <a:srgbClr val="9DC3E6"/>
                    </a:outerShdw>
                  </a:effectLst>
                </a:defRPr>
              </a:lvl1pPr>
            </a:lstStyle>
            <a:p>
              <a:pPr rtl="0">
                <a:defRPr/>
              </a:pPr>
              <a:r>
                <a:t>الله ليس له ولد ولا والد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3"/>
      <p:bldP build="whole" bldLvl="1" animBg="1" rev="0" advAuto="0" spid="279" grpId="1"/>
      <p:bldP build="whole" bldLvl="1" animBg="1" rev="0" advAuto="0" spid="280" grpId="2"/>
      <p:bldP build="whole" bldLvl="1" animBg="1" rev="0" advAuto="0" spid="284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4448" y="16009"/>
            <a:ext cx="5669619" cy="3904819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مربع نص 6"/>
          <p:cNvSpPr txBox="1"/>
          <p:nvPr/>
        </p:nvSpPr>
        <p:spPr>
          <a:xfrm>
            <a:off x="4143452" y="709662"/>
            <a:ext cx="3905096" cy="1989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600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sx="100000" sy="100000" kx="0" ky="0" algn="b" rotWithShape="0" blurRad="12700" dist="38100" dir="2700000">
                    <a:srgbClr val="9DC3E6"/>
                  </a:outerShdw>
                </a:effectLst>
              </a:defRPr>
            </a:lvl1pPr>
          </a:lstStyle>
          <a:p>
            <a:pPr rtl="0">
              <a:defRPr/>
            </a:pPr>
            <a:r>
              <a:t>ولم يكن له كفوا أحد</a:t>
            </a:r>
          </a:p>
        </p:txBody>
      </p:sp>
      <p:pic>
        <p:nvPicPr>
          <p:cNvPr id="288" name="صورة 11" descr="صورة 11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025756">
            <a:off x="377286" y="526607"/>
            <a:ext cx="3040460" cy="28238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1" name="مجموعة 16"/>
          <p:cNvGrpSpPr/>
          <p:nvPr/>
        </p:nvGrpSpPr>
        <p:grpSpPr>
          <a:xfrm>
            <a:off x="1252833" y="3526971"/>
            <a:ext cx="9991257" cy="3165079"/>
            <a:chOff x="0" y="0"/>
            <a:chExt cx="9991256" cy="3165078"/>
          </a:xfrm>
        </p:grpSpPr>
        <p:pic>
          <p:nvPicPr>
            <p:cNvPr id="289" name="صورة 13" descr="صورة 13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4"/>
            <a:stretch>
              <a:fillRect/>
            </a:stretch>
          </p:blipFill>
          <p:spPr>
            <a:xfrm>
              <a:off x="1490521" y="0"/>
              <a:ext cx="7425532" cy="3165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6"/>
                    <a:pt x="0" y="10801"/>
                  </a:cubicBezTo>
                  <a:cubicBezTo>
                    <a:pt x="0" y="16766"/>
                    <a:pt x="4835" y="21600"/>
                    <a:pt x="10800" y="21600"/>
                  </a:cubicBezTo>
                  <a:cubicBezTo>
                    <a:pt x="16765" y="21600"/>
                    <a:pt x="21600" y="16766"/>
                    <a:pt x="21600" y="10801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90" name="مربع نص 8"/>
            <p:cNvSpPr txBox="1"/>
            <p:nvPr/>
          </p:nvSpPr>
          <p:spPr>
            <a:xfrm>
              <a:off x="0" y="893013"/>
              <a:ext cx="9991257" cy="70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4800">
                  <a:ln w="9525" cap="flat">
                    <a:solidFill>
                      <a:srgbClr val="FFFFFF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2700" dist="38100" dir="2700000">
                      <a:srgbClr val="9DC3E6"/>
                    </a:outerShdw>
                  </a:effectLst>
                </a:defRPr>
              </a:lvl1pPr>
            </a:lstStyle>
            <a:p>
              <a:pPr rtl="0">
                <a:defRPr/>
              </a:pPr>
              <a:r>
                <a:t>( ليس له مثيل 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6" grpId="1"/>
      <p:bldP build="whole" bldLvl="1" animBg="1" rev="0" advAuto="0" spid="288" grpId="3"/>
      <p:bldP build="whole" bldLvl="1" animBg="1" rev="0" advAuto="0" spid="291" grpId="4"/>
      <p:bldP build="whole" bldLvl="1" animBg="1" rev="0" advAuto="0" spid="287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صورة 7" descr="صورة 7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37" y="2275838"/>
            <a:ext cx="4582164" cy="4582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صورة 9" descr="صورة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9025" y="190009"/>
            <a:ext cx="6393021" cy="6094882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مربع نص 10"/>
          <p:cNvSpPr txBox="1"/>
          <p:nvPr/>
        </p:nvSpPr>
        <p:spPr>
          <a:xfrm>
            <a:off x="4895688" y="1927075"/>
            <a:ext cx="6430637" cy="3779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0">
              <a:defRPr/>
            </a:pPr>
            <a:r>
              <a:t>       </a:t>
            </a:r>
            <a:r>
              <a:rPr b="1" sz="6000">
                <a:latin typeface="+mn-lt"/>
                <a:ea typeface="+mn-ea"/>
                <a:cs typeface="+mn-cs"/>
                <a:sym typeface="Helvetica"/>
              </a:rPr>
              <a:t>ماذا علمنا الله </a:t>
            </a:r>
            <a:endParaRPr b="1" sz="6000">
              <a:latin typeface="+mn-lt"/>
              <a:ea typeface="+mn-ea"/>
              <a:cs typeface="+mn-cs"/>
              <a:sym typeface="Helvetica"/>
            </a:endParaRPr>
          </a:p>
          <a:p>
            <a:pPr rtl="0">
              <a:defRPr b="1" sz="60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    من سورة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rtl="0">
              <a:defRPr b="1" sz="6000">
                <a:solidFill>
                  <a:srgbClr val="A6A6A6"/>
                </a:solidFill>
              </a:defRPr>
            </a:pPr>
            <a:r>
              <a:t>       </a:t>
            </a:r>
            <a:r>
              <a:rPr sz="9600">
                <a:latin typeface="+mn-lt"/>
                <a:ea typeface="+mn-ea"/>
                <a:cs typeface="+mn-cs"/>
                <a:sym typeface="Helvetica"/>
              </a:rPr>
              <a:t>الإخلاص</a:t>
            </a:r>
          </a:p>
        </p:txBody>
      </p:sp>
      <p:pic>
        <p:nvPicPr>
          <p:cNvPr id="296" name="صورة 12" descr="صورة 12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352477">
            <a:off x="5024911" y="1385504"/>
            <a:ext cx="2939974" cy="2939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أحسنت ياأميرتي إجابة موفقه" descr="أحسنت ياأميرتي إجابة موفقه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646861" y="5768738"/>
            <a:ext cx="1095333" cy="716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أحسنت يابطل إجابة موفقه" descr="أحسنت يابطل إجابة موفقه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9476895" y="5746172"/>
            <a:ext cx="1092201" cy="762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2" name="مجموعة 10"/>
          <p:cNvGrpSpPr/>
          <p:nvPr/>
        </p:nvGrpSpPr>
        <p:grpSpPr>
          <a:xfrm>
            <a:off x="6441141" y="1546412"/>
            <a:ext cx="4988860" cy="3523130"/>
            <a:chOff x="0" y="0"/>
            <a:chExt cx="4988859" cy="3523129"/>
          </a:xfrm>
        </p:grpSpPr>
        <p:pic>
          <p:nvPicPr>
            <p:cNvPr id="300" name="صورة 9" descr="صورة 9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7193" t="17770" r="6727" b="19418"/>
            <a:stretch>
              <a:fillRect/>
            </a:stretch>
          </p:blipFill>
          <p:spPr>
            <a:xfrm>
              <a:off x="0" y="0"/>
              <a:ext cx="4988860" cy="35231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1" name="مربع نص 1"/>
            <p:cNvSpPr txBox="1"/>
            <p:nvPr/>
          </p:nvSpPr>
          <p:spPr>
            <a:xfrm>
              <a:off x="725749" y="1103486"/>
              <a:ext cx="3745067" cy="1770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rtl="0">
                <a:defRPr b="1" sz="4800"/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علمني ربي </a:t>
              </a:r>
              <a:endParaRPr>
                <a:latin typeface="+mn-lt"/>
                <a:ea typeface="+mn-ea"/>
                <a:cs typeface="+mn-cs"/>
                <a:sym typeface="Helvetica"/>
              </a:endParaRPr>
            </a:p>
            <a:p>
              <a:pPr algn="ctr" rtl="0">
                <a:defRPr b="1" sz="4800"/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من أسمائه </a:t>
              </a:r>
            </a:p>
          </p:txBody>
        </p:sp>
      </p:grpSp>
      <p:grpSp>
        <p:nvGrpSpPr>
          <p:cNvPr id="305" name="مجموعة 13"/>
          <p:cNvGrpSpPr/>
          <p:nvPr/>
        </p:nvGrpSpPr>
        <p:grpSpPr>
          <a:xfrm>
            <a:off x="724485" y="434710"/>
            <a:ext cx="3322420" cy="3307706"/>
            <a:chOff x="0" y="0"/>
            <a:chExt cx="3322419" cy="3307704"/>
          </a:xfrm>
        </p:grpSpPr>
        <p:pic>
          <p:nvPicPr>
            <p:cNvPr id="303" name="صورة 19" descr="صورة 19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9718" t="4706" r="10051" b="6077"/>
            <a:stretch>
              <a:fillRect/>
            </a:stretch>
          </p:blipFill>
          <p:spPr>
            <a:xfrm rot="3726253">
              <a:off x="531657" y="316281"/>
              <a:ext cx="2259105" cy="25633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4" name="مربع نص 20"/>
            <p:cNvSpPr txBox="1"/>
            <p:nvPr/>
          </p:nvSpPr>
          <p:spPr>
            <a:xfrm>
              <a:off x="812498" y="1043944"/>
              <a:ext cx="1940977" cy="22637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660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الصمد</a:t>
              </a:r>
            </a:p>
          </p:txBody>
        </p:sp>
      </p:grpSp>
      <p:grpSp>
        <p:nvGrpSpPr>
          <p:cNvPr id="308" name="مجموعة 24"/>
          <p:cNvGrpSpPr/>
          <p:nvPr/>
        </p:nvGrpSpPr>
        <p:grpSpPr>
          <a:xfrm>
            <a:off x="3479510" y="3270376"/>
            <a:ext cx="2626816" cy="2880570"/>
            <a:chOff x="0" y="0"/>
            <a:chExt cx="2626815" cy="2880569"/>
          </a:xfrm>
        </p:grpSpPr>
        <p:pic>
          <p:nvPicPr>
            <p:cNvPr id="306" name="صورة 21" descr="صورة 21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9718" t="4706" r="10051" b="6077"/>
            <a:stretch>
              <a:fillRect/>
            </a:stretch>
          </p:blipFill>
          <p:spPr>
            <a:xfrm rot="10268614">
              <a:off x="183855" y="158623"/>
              <a:ext cx="2259106" cy="25633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7" name="مربع نص 22"/>
            <p:cNvSpPr txBox="1"/>
            <p:nvPr/>
          </p:nvSpPr>
          <p:spPr>
            <a:xfrm rot="20843232">
              <a:off x="400855" y="1075341"/>
              <a:ext cx="1940977" cy="11207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660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الإله</a:t>
              </a:r>
            </a:p>
          </p:txBody>
        </p:sp>
      </p:grpSp>
      <p:grpSp>
        <p:nvGrpSpPr>
          <p:cNvPr id="312" name="مجموعة 29"/>
          <p:cNvGrpSpPr/>
          <p:nvPr/>
        </p:nvGrpSpPr>
        <p:grpSpPr>
          <a:xfrm>
            <a:off x="5771034" y="503159"/>
            <a:ext cx="5977182" cy="4893415"/>
            <a:chOff x="0" y="0"/>
            <a:chExt cx="5977180" cy="4893414"/>
          </a:xfrm>
        </p:grpSpPr>
        <p:pic>
          <p:nvPicPr>
            <p:cNvPr id="309" name="صورة 26" descr="صورة 26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634030" y="0"/>
              <a:ext cx="2343151" cy="44983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0" name="صورة 27" descr="صورة 27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442315" y="395063"/>
              <a:ext cx="2343151" cy="44983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1" name="صورة 28" descr="صورة 28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160578"/>
              <a:ext cx="2343151" cy="44983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" fill="hold"/>
                                        <p:tgtEl>
                                          <p:spTgt spid="2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66"/>
                            </p:stCondLst>
                            <p:childTnLst>
                              <p:par>
                                <p:cTn id="8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33" fill="hold"/>
                                        <p:tgtEl>
                                          <p:spTgt spid="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000" fill="hold"/>
                                        <p:tgtEl>
                                          <p:spTgt spid="2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mediacall" nodeType="clickEffect" presetSubtype="0" presetID="3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000" fill="hold"/>
                                        <p:tgtEl>
                                          <p:spTgt spid="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45" fill="hold" display="0">
                  <p:stCondLst>
                    <p:cond delay="indefinite"/>
                  </p:stCondLst>
                </p:cTn>
                <p:tgtEl>
                  <p:spTgt spid="298"/>
                </p:tgtEl>
              </p:cMediaNode>
            </p:video>
            <p:seq concurrent="1" prevAc="none" nextAc="seek">
              <p:cTn id="46" evtFilter="cancelBubble" nodeType="interactiveSeq" restart="whenNotActive" fill="hold">
                <p:stCondLst>
                  <p:cond delay="0" evt="onClick">
                    <p:tgtEl>
                      <p:spTgt spid="298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2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98"/>
                  </p:tgtEl>
                </p:cond>
              </p:nextCondLst>
            </p:seq>
            <p:video fullScrn="0">
              <p:cMediaNode mute="0" showWhenStopped="1" numSld="1" vol="80000">
                <p:cTn id="51" fill="hold" display="0">
                  <p:stCondLst>
                    <p:cond delay="indefinite"/>
                  </p:stCondLst>
                </p:cTn>
                <p:tgtEl>
                  <p:spTgt spid="299"/>
                </p:tgtEl>
              </p:cMediaNode>
            </p:video>
            <p:seq concurrent="1" prevAc="none" nextAc="seek">
              <p:cTn id="52" evtFilter="cancelBubble" nodeType="interactiveSeq" restart="whenNotActive" fill="hold">
                <p:stCondLst>
                  <p:cond delay="0" evt="onClick">
                    <p:tgtEl>
                      <p:spTgt spid="29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99"/>
                  </p:tgtEl>
                </p:cond>
              </p:nextCondLst>
            </p:seq>
          </p:childTnLst>
        </p:cTn>
      </p:par>
    </p:tnLst>
    <p:bldLst>
      <p:bldP build="whole" bldLvl="1" animBg="1" rev="0" advAuto="0" spid="302" grpId="3"/>
      <p:bldP build="whole" bldLvl="1" animBg="1" rev="0" advAuto="0" spid="312" grpId="4"/>
      <p:bldP build="whole" bldLvl="1" animBg="1" rev="0" advAuto="0" spid="308" grpId="6"/>
      <p:bldP build="whole" bldLvl="1" animBg="1" rev="0" advAuto="0" spid="305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مستطيل 1"/>
          <p:cNvSpPr/>
          <p:nvPr/>
        </p:nvSpPr>
        <p:spPr>
          <a:xfrm>
            <a:off x="183395" y="209227"/>
            <a:ext cx="11874287" cy="6424050"/>
          </a:xfrm>
          <a:prstGeom prst="rect">
            <a:avLst/>
          </a:prstGeom>
          <a:solidFill>
            <a:srgbClr val="FFFFFF"/>
          </a:solidFill>
          <a:ln w="762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31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701" y="4925774"/>
            <a:ext cx="1638948" cy="1638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719" y="5662271"/>
            <a:ext cx="883237" cy="883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64020" y="224724"/>
            <a:ext cx="1638948" cy="1638948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مستطيل 2"/>
          <p:cNvSpPr/>
          <p:nvPr/>
        </p:nvSpPr>
        <p:spPr>
          <a:xfrm>
            <a:off x="2816942" y="312497"/>
            <a:ext cx="1784557" cy="49866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319" name="صورة 13" descr="صورة 13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6313" y="2059531"/>
            <a:ext cx="4716027" cy="2305051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مربع نص 14"/>
          <p:cNvSpPr txBox="1"/>
          <p:nvPr/>
        </p:nvSpPr>
        <p:spPr>
          <a:xfrm>
            <a:off x="8294191" y="2696005"/>
            <a:ext cx="3395314" cy="889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Gill Sans UltraBold"/>
                <a:ea typeface="Gill Sans UltraBold"/>
                <a:cs typeface="Gill Sans UltraBold"/>
                <a:sym typeface="Gill Sans UltraBold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من فضائلها</a:t>
            </a:r>
          </a:p>
        </p:txBody>
      </p:sp>
      <p:grpSp>
        <p:nvGrpSpPr>
          <p:cNvPr id="325" name="مجموعة 15"/>
          <p:cNvGrpSpPr/>
          <p:nvPr/>
        </p:nvGrpSpPr>
        <p:grpSpPr>
          <a:xfrm>
            <a:off x="4340485" y="1431983"/>
            <a:ext cx="3556909" cy="4480918"/>
            <a:chOff x="0" y="0"/>
            <a:chExt cx="3556908" cy="4480916"/>
          </a:xfrm>
        </p:grpSpPr>
        <p:grpSp>
          <p:nvGrpSpPr>
            <p:cNvPr id="323" name="شكل بيضاوي 16"/>
            <p:cNvGrpSpPr/>
            <p:nvPr/>
          </p:nvGrpSpPr>
          <p:grpSpPr>
            <a:xfrm>
              <a:off x="0" y="0"/>
              <a:ext cx="3556909" cy="3706470"/>
              <a:chOff x="0" y="0"/>
              <a:chExt cx="3556908" cy="3706469"/>
            </a:xfrm>
          </p:grpSpPr>
          <p:sp>
            <p:nvSpPr>
              <p:cNvPr id="321" name="بيضاوي"/>
              <p:cNvSpPr/>
              <p:nvPr/>
            </p:nvSpPr>
            <p:spPr>
              <a:xfrm>
                <a:off x="-1" y="0"/>
                <a:ext cx="3556910" cy="3706470"/>
              </a:xfrm>
              <a:prstGeom prst="ellipse">
                <a:avLst/>
              </a:prstGeom>
              <a:solidFill>
                <a:srgbClr val="FFFFCC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90500" dist="228600" dir="2700000">
                  <a:srgbClr val="000000">
                    <a:alpha val="3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sp>
            <p:nvSpPr>
              <p:cNvPr id="322" name="النص"/>
              <p:cNvSpPr txBox="1"/>
              <p:nvPr/>
            </p:nvSpPr>
            <p:spPr>
              <a:xfrm>
                <a:off x="566617" y="1686691"/>
                <a:ext cx="2423674" cy="3330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/>
              </a:lstStyle>
              <a:p>
                <a:pPr rtl="0">
                  <a:defRPr/>
                </a:pPr>
                <a:r>
                  <a:t>                      </a:t>
                </a:r>
              </a:p>
            </p:txBody>
          </p:sp>
        </p:grpSp>
        <p:sp>
          <p:nvSpPr>
            <p:cNvPr id="324" name="مربع نص 17"/>
            <p:cNvSpPr txBox="1"/>
            <p:nvPr/>
          </p:nvSpPr>
          <p:spPr>
            <a:xfrm>
              <a:off x="180451" y="941423"/>
              <a:ext cx="3196005" cy="35394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rtl="0">
                <a:defRPr b="1" sz="4000"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t>-إنها تعدل ثلث القران الكريم </a:t>
              </a:r>
            </a:p>
            <a:p>
              <a:pPr algn="ctr" rtl="0">
                <a:defRPr b="1" sz="4000"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t> -أنَّ قراءَتَها تكفِي مِنَ الشرِّ، وتمنعهُ، </a:t>
              </a:r>
            </a:p>
          </p:txBody>
        </p:sp>
      </p:grpSp>
      <p:pic>
        <p:nvPicPr>
          <p:cNvPr id="32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5466" y="1168899"/>
            <a:ext cx="2882976" cy="2882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مستطيل 1"/>
          <p:cNvSpPr/>
          <p:nvPr/>
        </p:nvSpPr>
        <p:spPr>
          <a:xfrm>
            <a:off x="183395" y="209227"/>
            <a:ext cx="11874287" cy="6424050"/>
          </a:xfrm>
          <a:prstGeom prst="rect">
            <a:avLst/>
          </a:prstGeom>
          <a:solidFill>
            <a:srgbClr val="FFFFFF"/>
          </a:solidFill>
          <a:ln w="762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32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701" y="4925774"/>
            <a:ext cx="1638948" cy="1638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719" y="5662271"/>
            <a:ext cx="883237" cy="883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64020" y="224724"/>
            <a:ext cx="1638948" cy="1638948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مستطيل 2"/>
          <p:cNvSpPr/>
          <p:nvPr/>
        </p:nvSpPr>
        <p:spPr>
          <a:xfrm>
            <a:off x="2816942" y="312497"/>
            <a:ext cx="1784557" cy="49866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333" name="صورة 13" descr="صورة 13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6313" y="2059531"/>
            <a:ext cx="4716027" cy="2305051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مربع نص 14"/>
          <p:cNvSpPr txBox="1"/>
          <p:nvPr/>
        </p:nvSpPr>
        <p:spPr>
          <a:xfrm>
            <a:off x="8294191" y="2696005"/>
            <a:ext cx="3395314" cy="889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Gill Sans UltraBold"/>
                <a:ea typeface="Gill Sans UltraBold"/>
                <a:cs typeface="Gill Sans UltraBold"/>
                <a:sym typeface="Gill Sans UltraBold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سبب النزول</a:t>
            </a:r>
          </a:p>
        </p:txBody>
      </p:sp>
      <p:grpSp>
        <p:nvGrpSpPr>
          <p:cNvPr id="339" name="مجموعة 15"/>
          <p:cNvGrpSpPr/>
          <p:nvPr/>
        </p:nvGrpSpPr>
        <p:grpSpPr>
          <a:xfrm>
            <a:off x="2496456" y="1431982"/>
            <a:ext cx="5400937" cy="4536379"/>
            <a:chOff x="0" y="0"/>
            <a:chExt cx="5400936" cy="4536377"/>
          </a:xfrm>
        </p:grpSpPr>
        <p:grpSp>
          <p:nvGrpSpPr>
            <p:cNvPr id="337" name="شكل بيضاوي 16"/>
            <p:cNvGrpSpPr/>
            <p:nvPr/>
          </p:nvGrpSpPr>
          <p:grpSpPr>
            <a:xfrm>
              <a:off x="0" y="0"/>
              <a:ext cx="5400937" cy="3706470"/>
              <a:chOff x="0" y="0"/>
              <a:chExt cx="5400936" cy="3706469"/>
            </a:xfrm>
          </p:grpSpPr>
          <p:sp>
            <p:nvSpPr>
              <p:cNvPr id="335" name="بيضاوي"/>
              <p:cNvSpPr/>
              <p:nvPr/>
            </p:nvSpPr>
            <p:spPr>
              <a:xfrm>
                <a:off x="-1" y="0"/>
                <a:ext cx="5400938" cy="3706470"/>
              </a:xfrm>
              <a:prstGeom prst="ellipse">
                <a:avLst/>
              </a:prstGeom>
              <a:solidFill>
                <a:srgbClr val="FFFFCC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90500" dist="228600" dir="2700000">
                  <a:srgbClr val="000000">
                    <a:alpha val="3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sp>
            <p:nvSpPr>
              <p:cNvPr id="336" name="النص"/>
              <p:cNvSpPr txBox="1"/>
              <p:nvPr/>
            </p:nvSpPr>
            <p:spPr>
              <a:xfrm>
                <a:off x="836668" y="1686691"/>
                <a:ext cx="3727598" cy="3330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/>
              </a:lstStyle>
              <a:p>
                <a:pPr rtl="0">
                  <a:defRPr/>
                </a:pPr>
                <a:r>
                  <a:t>                      </a:t>
                </a:r>
              </a:p>
            </p:txBody>
          </p:sp>
        </p:grpSp>
        <p:sp>
          <p:nvSpPr>
            <p:cNvPr id="338" name="مربع نص 17"/>
            <p:cNvSpPr txBox="1"/>
            <p:nvPr/>
          </p:nvSpPr>
          <p:spPr>
            <a:xfrm>
              <a:off x="250300" y="627548"/>
              <a:ext cx="4900334" cy="3908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rtl="0">
                <a:defRPr sz="3600">
                  <a:solidFill>
                    <a:srgbClr val="333333"/>
                  </a:solidFill>
                  <a:latin typeface="DroidArabicKufi-Regular"/>
                  <a:ea typeface="DroidArabicKufi-Regular"/>
                  <a:cs typeface="DroidArabicKufi-Regular"/>
                  <a:sym typeface="DroidArabicKufi-Regular"/>
                </a:defRPr>
              </a:pPr>
              <a:r>
                <a:t>"أنَّ اليهودَ أتوا النبيَّ صلَّى اللهُ عليْهِ وسلَّمَ فقالوا صِفْ لنا ربك الذي تعبدُ فأنزل اللهُ عزَّ وجلَّ قُلْ هُوَ اللَّهُ أَحَدٌ إلى آخرها فقال هذه صفةُ ربي عزَّ وجلَّ</a:t>
              </a:r>
              <a:b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مستطيل 1"/>
          <p:cNvSpPr/>
          <p:nvPr/>
        </p:nvSpPr>
        <p:spPr>
          <a:xfrm>
            <a:off x="183395" y="209227"/>
            <a:ext cx="11874287" cy="6424050"/>
          </a:xfrm>
          <a:prstGeom prst="rect">
            <a:avLst/>
          </a:prstGeom>
          <a:solidFill>
            <a:srgbClr val="FFFFFF"/>
          </a:solidFill>
          <a:ln w="762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11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701" y="4418207"/>
            <a:ext cx="2146515" cy="2146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719" y="4906559"/>
            <a:ext cx="1638949" cy="1638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مستطيل 1"/>
          <p:cNvSpPr/>
          <p:nvPr/>
        </p:nvSpPr>
        <p:spPr>
          <a:xfrm>
            <a:off x="183395" y="209227"/>
            <a:ext cx="11874287" cy="6424050"/>
          </a:xfrm>
          <a:prstGeom prst="rect">
            <a:avLst/>
          </a:prstGeom>
          <a:solidFill>
            <a:srgbClr val="FFFFFF"/>
          </a:solidFill>
          <a:ln w="762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34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701" y="4925774"/>
            <a:ext cx="1638948" cy="1638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719" y="5662271"/>
            <a:ext cx="883237" cy="883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64020" y="224724"/>
            <a:ext cx="1638948" cy="1638948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مستطيل 2"/>
          <p:cNvSpPr/>
          <p:nvPr/>
        </p:nvSpPr>
        <p:spPr>
          <a:xfrm>
            <a:off x="2816942" y="312497"/>
            <a:ext cx="1784557" cy="49866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346" name="صورة 13" descr="صورة 13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6313" y="2059531"/>
            <a:ext cx="4716027" cy="2305051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مربع نص 14"/>
          <p:cNvSpPr txBox="1"/>
          <p:nvPr/>
        </p:nvSpPr>
        <p:spPr>
          <a:xfrm>
            <a:off x="8382169" y="2950446"/>
            <a:ext cx="3395314" cy="1041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 b="0">
                <a:latin typeface="Gill Sans UltraBold"/>
                <a:ea typeface="Gill Sans UltraBold"/>
                <a:cs typeface="Gill Sans UltraBold"/>
                <a:sym typeface="Gill Sans UltraBold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واجبنا اتجاه الخالق الصمد</a:t>
            </a:r>
          </a:p>
        </p:txBody>
      </p:sp>
      <p:grpSp>
        <p:nvGrpSpPr>
          <p:cNvPr id="352" name="مجموعة 15"/>
          <p:cNvGrpSpPr/>
          <p:nvPr/>
        </p:nvGrpSpPr>
        <p:grpSpPr>
          <a:xfrm>
            <a:off x="2496456" y="1431983"/>
            <a:ext cx="5400938" cy="3706470"/>
            <a:chOff x="0" y="0"/>
            <a:chExt cx="5400936" cy="3706469"/>
          </a:xfrm>
        </p:grpSpPr>
        <p:grpSp>
          <p:nvGrpSpPr>
            <p:cNvPr id="350" name="شكل بيضاوي 16"/>
            <p:cNvGrpSpPr/>
            <p:nvPr/>
          </p:nvGrpSpPr>
          <p:grpSpPr>
            <a:xfrm>
              <a:off x="-1" y="0"/>
              <a:ext cx="5400938" cy="3706470"/>
              <a:chOff x="0" y="0"/>
              <a:chExt cx="5400936" cy="3706469"/>
            </a:xfrm>
          </p:grpSpPr>
          <p:sp>
            <p:nvSpPr>
              <p:cNvPr id="348" name="بيضاوي"/>
              <p:cNvSpPr/>
              <p:nvPr/>
            </p:nvSpPr>
            <p:spPr>
              <a:xfrm>
                <a:off x="-1" y="0"/>
                <a:ext cx="5400938" cy="3706470"/>
              </a:xfrm>
              <a:prstGeom prst="ellipse">
                <a:avLst/>
              </a:prstGeom>
              <a:solidFill>
                <a:srgbClr val="FFFFCC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90500" dist="228600" dir="2700000">
                  <a:srgbClr val="000000">
                    <a:alpha val="3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sp>
            <p:nvSpPr>
              <p:cNvPr id="349" name="النص"/>
              <p:cNvSpPr txBox="1"/>
              <p:nvPr/>
            </p:nvSpPr>
            <p:spPr>
              <a:xfrm>
                <a:off x="836668" y="1686691"/>
                <a:ext cx="3727598" cy="3330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/>
              </a:lstStyle>
              <a:p>
                <a:pPr rtl="0">
                  <a:defRPr/>
                </a:pPr>
                <a:r>
                  <a:t>                      </a:t>
                </a:r>
              </a:p>
            </p:txBody>
          </p:sp>
        </p:grpSp>
        <p:sp>
          <p:nvSpPr>
            <p:cNvPr id="351" name="مربع نص 17"/>
            <p:cNvSpPr txBox="1"/>
            <p:nvPr/>
          </p:nvSpPr>
          <p:spPr>
            <a:xfrm>
              <a:off x="250300" y="952014"/>
              <a:ext cx="4900334" cy="16436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44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ان نعبده ونطيعه وحده👆🏻ولا نشرك به احد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1"/>
            <a:ext cx="1219200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14692" t="0" r="12319" b="0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مستطيل 10"/>
          <p:cNvSpPr/>
          <p:nvPr/>
        </p:nvSpPr>
        <p:spPr>
          <a:xfrm>
            <a:off x="2654710" y="6120579"/>
            <a:ext cx="3937819" cy="383459"/>
          </a:xfrm>
          <a:prstGeom prst="rect">
            <a:avLst/>
          </a:prstGeom>
          <a:solidFill>
            <a:srgbClr val="222A35"/>
          </a:solidFill>
          <a:ln w="12700">
            <a:solidFill>
              <a:srgbClr val="222A35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1"/>
            <a:ext cx="12192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TextBox 12"/>
          <p:cNvSpPr txBox="1"/>
          <p:nvPr/>
        </p:nvSpPr>
        <p:spPr>
          <a:xfrm>
            <a:off x="3504538" y="583094"/>
            <a:ext cx="5408212" cy="177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4800">
                <a:solidFill>
                  <a:srgbClr val="FFFFFF"/>
                </a:solidFill>
              </a:defRPr>
            </a:pPr>
            <a:r>
              <a:t>(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كم عدد آيات سورة الإخلاص؟</a:t>
            </a:r>
            <a:r>
              <a:t>)</a:t>
            </a:r>
          </a:p>
        </p:txBody>
      </p:sp>
      <p:pic>
        <p:nvPicPr>
          <p:cNvPr id="360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rcRect l="0" t="1739" r="0" b="75266"/>
          <a:stretch>
            <a:fillRect/>
          </a:stretch>
        </p:blipFill>
        <p:spPr>
          <a:xfrm>
            <a:off x="4722972" y="2412377"/>
            <a:ext cx="4421028" cy="1016623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TextBox 17"/>
          <p:cNvSpPr txBox="1"/>
          <p:nvPr/>
        </p:nvSpPr>
        <p:spPr>
          <a:xfrm>
            <a:off x="5269675" y="2389317"/>
            <a:ext cx="2744527" cy="490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2400">
                <a:solidFill>
                  <a:srgbClr val="FFFFFF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ثلاث ايات</a:t>
            </a:r>
            <a:r>
              <a:t> </a:t>
            </a:r>
          </a:p>
        </p:txBody>
      </p:sp>
      <p:sp>
        <p:nvSpPr>
          <p:cNvPr id="362" name="TextBox 18"/>
          <p:cNvSpPr txBox="1"/>
          <p:nvPr/>
        </p:nvSpPr>
        <p:spPr>
          <a:xfrm>
            <a:off x="5269675" y="3826209"/>
            <a:ext cx="2744527" cy="490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أربع ايات</a:t>
            </a:r>
          </a:p>
        </p:txBody>
      </p:sp>
      <p:pic>
        <p:nvPicPr>
          <p:cNvPr id="363" name="Picture 19" descr="Picture 19"/>
          <p:cNvPicPr>
            <a:picLocks noChangeAspect="1"/>
          </p:cNvPicPr>
          <p:nvPr/>
        </p:nvPicPr>
        <p:blipFill>
          <a:blip r:embed="rId3">
            <a:extLst/>
          </a:blip>
          <a:srcRect l="0" t="1739" r="0" b="75266"/>
          <a:stretch>
            <a:fillRect/>
          </a:stretch>
        </p:blipFill>
        <p:spPr>
          <a:xfrm>
            <a:off x="4722972" y="3979105"/>
            <a:ext cx="4421028" cy="1016623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TextBox 20"/>
          <p:cNvSpPr txBox="1"/>
          <p:nvPr/>
        </p:nvSpPr>
        <p:spPr>
          <a:xfrm>
            <a:off x="5269675" y="5425571"/>
            <a:ext cx="2744527" cy="490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خمس آيات</a:t>
            </a:r>
          </a:p>
        </p:txBody>
      </p:sp>
      <p:pic>
        <p:nvPicPr>
          <p:cNvPr id="365" name="Picture 21" descr="Picture 21"/>
          <p:cNvPicPr>
            <a:picLocks noChangeAspect="1"/>
          </p:cNvPicPr>
          <p:nvPr/>
        </p:nvPicPr>
        <p:blipFill>
          <a:blip r:embed="rId3">
            <a:extLst/>
          </a:blip>
          <a:srcRect l="0" t="1739" r="0" b="75266"/>
          <a:stretch>
            <a:fillRect/>
          </a:stretch>
        </p:blipFill>
        <p:spPr>
          <a:xfrm>
            <a:off x="4846584" y="5508271"/>
            <a:ext cx="4421028" cy="10166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8" name="Rectangle 2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5976015" y="6128415"/>
            <a:ext cx="1331845" cy="777481"/>
            <a:chOff x="0" y="0"/>
            <a:chExt cx="1331843" cy="777479"/>
          </a:xfrm>
        </p:grpSpPr>
        <p:sp>
          <p:nvSpPr>
            <p:cNvPr id="366" name="مستطيل"/>
            <p:cNvSpPr/>
            <p:nvPr/>
          </p:nvSpPr>
          <p:spPr>
            <a:xfrm>
              <a:off x="0" y="157907"/>
              <a:ext cx="1331844" cy="461666"/>
            </a:xfrm>
            <a:prstGeom prst="rect">
              <a:avLst/>
            </a:pr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/>
              </a:pPr>
            </a:p>
          </p:txBody>
        </p:sp>
        <p:sp>
          <p:nvSpPr>
            <p:cNvPr id="367" name="السؤال التالي"/>
            <p:cNvSpPr txBox="1"/>
            <p:nvPr/>
          </p:nvSpPr>
          <p:spPr>
            <a:xfrm>
              <a:off x="45719" y="0"/>
              <a:ext cx="1240406" cy="777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0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السؤال التالي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0.000230 C -0.001910 0.001505 -0.004297 0.003125 -0.006641 0.005237 C -0.008985 0.007350 -0.011285 0.009955 -0.013020 0.013200 C -0.015800 0.018640 -0.016495 0.020203 -0.017211 0.021359 C -0.017927 0.022515 -0.018665 0.023265 -0.021530 0.027080 C -0.032980 0.056250 -0.018580 0.021530 -0.030900 0.043290 C -0.032460 0.046070 -0.033680 0.051160 -0.035240 0.054170 C -0.036805 0.057295 -0.038543 0.059492 -0.040258 0.061864 C -0.041972 0.064235 -0.043665 0.066780 -0.045140 0.070600 C -0.046530 0.074540 -0.047920 0.078710 -0.049480 0.081710 C -0.059720 0.101390 -0.050870 0.079170 -0.059370 0.098150 C -0.060155 0.099770 -0.060850 0.101622 -0.061544 0.103475 C -0.062238 0.105328 -0.062930 0.107180 -0.063710 0.108800 C -0.064580 0.110765 -0.065405 0.112675 -0.066230 0.114527 C -0.067055 0.116380 -0.067880 0.118175 -0.068750 0.119910 C -0.069185 0.120950 -0.069662 0.121760 -0.070140 0.122570 C -0.070618 0.123380 -0.071095 0.124190 -0.071530 0.125230 C -0.072310 0.126970 -0.073002 0.128938 -0.073696 0.130875 C -0.074390 0.132812 -0.075085 0.134720 -0.075870 0.136340 C -0.080210 0.145830 -0.081420 0.145370 -0.085240 0.155330 C -0.086460 0.158570 -0.087500 0.162730 -0.088710 0.166210 C -0.090620 0.171070 -0.092530 0.175230 -0.094440 0.179860 C -0.095480 0.182410 -0.096350 0.185650 -0.097390 0.187960 C -0.098610 0.191210 -0.100170 0.193290 -0.101560 0.196300 C -0.108510 0.211580 -0.103470 0.202780 -0.110240 0.220830 C -0.111110 0.223380 -0.112065 0.225465 -0.113041 0.227578 C -0.114018 0.229690 -0.115015 0.231830 -0.115970 0.234490 C -0.116490 0.236110 -0.116880 0.238135 -0.117292 0.240102 C -0.117705 0.242070 -0.118140 0.243980 -0.118750 0.245370 C -0.119615 0.247570 -0.120613 0.249190 -0.121611 0.250839 C -0.122610 0.252487 -0.123610 0.254165 -0.124480 0.256480 C -0.125435 0.258680 -0.126260 0.261518 -0.127063 0.264412 C -0.127865 0.267308 -0.128645 0.270260 -0.129510 0.272690 C -0.130030 0.274310 -0.130900 0.274080 -0.131600 0.275460 C -0.133680 0.279630 -0.135420 0.284490 -0.137330 0.289120 C -0.137675 0.290855 -0.137978 0.292880 -0.138324 0.294819 C -0.138670 0.296758 -0.139060 0.298610 -0.139580 0.300000 C -0.140190 0.301970 -0.140885 0.303242 -0.141601 0.304399 C -0.142318 0.305555 -0.143055 0.306595 -0.143750 0.308100 C -0.144270 0.309375 -0.144747 0.310822 -0.145225 0.312241 C -0.145703 0.313660 -0.146180 0.315050 -0.146700 0.316210 C -0.147220 0.317710 -0.147785 0.319040 -0.148371 0.320371 C -0.148958 0.321702 -0.149565 0.323035 -0.150170 0.324540 C -0.154340 0.335190 -0.152430 0.332640 -0.157290 0.346300 C -0.162850 0.361810 -0.160590 0.347690 -0.167360 0.373840 C -0.168580 0.378470 -0.169620 0.383330 -0.171010 0.387270 C -0.171870 0.389820 -0.172920 0.390510 -0.173780 0.392830 C -0.176560 0.400230 -0.178990 0.409260 -0.181600 0.417360 C -0.182810 0.421070 -0.184200 0.424310 -0.185240 0.428470 C -0.192190 0.455330 -0.183680 0.423840 -0.191670 0.447460 C -0.194620 0.456020 -0.197570 0.464820 -0.200170 0.474540 C -0.208850 0.507640 -0.198610 0.470370 -0.205210 0.490970 C -0.205645 0.492245 -0.206035 0.493578 -0.206402 0.494939 C -0.206770 0.496300 -0.207115 0.497690 -0.207460 0.499080 C -0.207720 0.500465 -0.208025 0.502605 -0.208265 0.504456 C -0.208505 0.506307 -0.208680 0.507870 -0.208680 0.508100 L -0.208680 0.507640" origin="layout" pathEditMode="relative">
                                      <p:cBhvr>
                                        <p:cTn id="6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0.000460 C -0.009460 -0.000465 -0.015928 -0.000755 -0.021961 -0.001248 C -0.027995 -0.001740 -0.033595 -0.002435 -0.041320 -0.004170 C -0.045485 -0.005210 -0.051693 -0.006773 -0.056859 -0.008046 C -0.062025 -0.009320 -0.066150 -0.010305 -0.066150 -0.010190 C -0.070140 -0.012730 -0.074130 -0.015740 -0.078470 -0.016900 C -0.081250 -0.017600 -0.084030 -0.018060 -0.086630 -0.018980 C -0.088540 -0.019680 -0.090450 -0.020370 -0.092190 -0.021070 C -0.093315 -0.021415 -0.094488 -0.021820 -0.095660 -0.022196 C -0.096833 -0.022572 -0.098005 -0.022920 -0.099130 -0.023150 C -0.099565 -0.023845 -0.099955 -0.024655 -0.100368 -0.025407 C -0.100780 -0.026160 -0.101215 -0.026855 -0.101740 -0.027320 C -0.105645 -0.030330 -0.108293 -0.031893 -0.110875 -0.032962 C -0.113458 -0.034033 -0.115975 -0.034610 -0.119620 -0.035650 C -0.120575 -0.036460 -0.121485 -0.037212 -0.122395 -0.037936 C -0.123305 -0.038660 -0.124215 -0.039355 -0.125170 -0.040050 C -0.125780 -0.040515 -0.126475 -0.040748 -0.127170 -0.041008 C -0.127865 -0.041268 -0.128560 -0.041555 -0.129170 -0.042130 C -0.133945 -0.045720 -0.133510 -0.046183 -0.133314 -0.046298 C -0.133118 -0.046412 -0.133160 -0.046180 -0.138890 -0.048380 C -0.142015 -0.050810 -0.143360 -0.051968 -0.144793 -0.053010 C -0.146225 -0.054053 -0.147745 -0.054980 -0.151220 -0.056950 C -0.151910 -0.057295 -0.152603 -0.057700 -0.153297 -0.058076 C -0.153990 -0.058453 -0.154685 -0.058800 -0.155380 -0.059030 C -0.156685 -0.059495 -0.158030 -0.059842 -0.159397 -0.060190 C -0.160763 -0.060538 -0.162150 -0.060885 -0.163540 -0.061350 C -0.165535 -0.064240 -0.166013 -0.065222 -0.166795 -0.065773 C -0.167578 -0.066323 -0.168665 -0.066440 -0.171880 -0.067600 C -0.174135 -0.068175 -0.177563 -0.069158 -0.180427 -0.069968 C -0.183290 -0.070777 -0.185590 -0.071415 -0.185590 -0.071300 C -0.198260 -0.084490 -0.177780 -0.064820 -0.211630 -0.082180 C -0.217530 -0.085190 -0.214410 -0.083800 -0.221350 -0.086580 C -0.223520 -0.088660 -0.224823 -0.090165 -0.226299 -0.091439 C -0.227775 -0.092713 -0.229425 -0.093755 -0.232290 -0.094910 C -0.234550 -0.095720 -0.237980 -0.096763 -0.240845 -0.097574 C -0.243710 -0.098385 -0.246010 -0.098965 -0.246010 -0.098850 C -0.246965 -0.099660 -0.247875 -0.100470 -0.248785 -0.101221 C -0.249695 -0.101973 -0.250605 -0.102665 -0.251560 -0.103240 C -0.253295 -0.104400 -0.254728 -0.104980 -0.256204 -0.105501 C -0.257680 -0.106023 -0.259200 -0.106485 -0.261110 -0.107410 C -0.261110 -0.107295 -0.263670 -0.108625 -0.266513 -0.110100 C -0.269355 -0.111575 -0.272480 -0.113195 -0.273610 -0.113660 C -0.274220 -0.114125 -0.274873 -0.114530 -0.275545 -0.114876 C -0.276218 -0.115222 -0.276910 -0.115510 -0.277600 -0.115740 C -0.278990 -0.116320 -0.280728 -0.116958 -0.282443 -0.117681 C -0.284158 -0.118405 -0.285850 -0.119215 -0.287150 -0.120140 C -0.288195 -0.120720 -0.289108 -0.121473 -0.289998 -0.122225 C -0.290888 -0.122978 -0.291755 -0.123730 -0.292710 -0.124310 C -0.292710 -0.124195 -0.295270 -0.125525 -0.298113 -0.127000 C -0.300955 -0.128475 -0.304080 -0.130095 -0.305210 -0.130560 L -0.313370 -0.134960 C -0.314235 -0.135190 -0.315145 -0.135478 -0.316057 -0.135824 C -0.316968 -0.136170 -0.317880 -0.136575 -0.318750 -0.137040 C -0.320140 -0.137620 -0.321530 -0.138315 -0.322919 -0.139039 C -0.324308 -0.139762 -0.325695 -0.140515 -0.327080 -0.141210 C -0.327775 -0.141440 -0.328470 -0.141845 -0.329165 -0.142250 C -0.329860 -0.142655 -0.330555 -0.143060 -0.331250 -0.143290 C -0.332205 -0.143635 -0.333118 -0.143982 -0.334008 -0.144330 C -0.334898 -0.144677 -0.335765 -0.145025 -0.336630 -0.145370 C -0.337845 -0.145720 -0.339018 -0.146185 -0.340169 -0.146591 C -0.341320 -0.146997 -0.342450 -0.147345 -0.343580 -0.147460 C -0.346095 -0.147805 -0.348613 -0.147805 -0.351109 -0.147719 C -0.353605 -0.147632 -0.356080 -0.147460 -0.358510 -0.147460 L -0.358510 -0.147230" origin="layout" pathEditMode="relative">
                                      <p:cBhvr>
                                        <p:cTn id="10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0.000475 C -0.001560 -0.002190 -0.003123 -0.004563 -0.004587 -0.006993 C -0.006053 -0.009423 -0.007420 -0.011910 -0.008590 -0.014805 C -0.009045 -0.015730 -0.009240 -0.017003 -0.009388 -0.018334 C -0.009535 -0.019665 -0.009635 -0.021055 -0.009900 -0.022215 C -0.010160 -0.023485 -0.010452 -0.024700 -0.010794 -0.025886 C -0.011135 -0.027073 -0.011525 -0.028230 -0.011980 -0.029385 C -0.012240 -0.030315 -0.012630 -0.031068 -0.013020 -0.031790 C -0.013410 -0.032513 -0.013800 -0.033205 -0.014060 -0.034015 C -0.015430 -0.037605 -0.016895 -0.041600 -0.018212 -0.045796 C -0.019530 -0.049993 -0.020700 -0.054390 -0.021480 -0.058785 C -0.022005 -0.061100 -0.022268 -0.063648 -0.022545 -0.066165 C -0.022822 -0.068683 -0.023115 -0.071170 -0.023700 -0.073365 C -0.028650 -0.090035 -0.022660 -0.069205 -0.029170 -0.092815 C -0.029820 -0.095125 -0.030730 -0.097675 -0.031380 -0.100225 C -0.032550 -0.104855 -0.033460 -0.110175 -0.034500 -0.114805 C -0.034830 -0.116080 -0.035222 -0.117238 -0.035597 -0.118424 C -0.035972 -0.119610 -0.036330 -0.120825 -0.036590 -0.122215 C -0.037045 -0.124065 -0.037402 -0.126090 -0.037744 -0.128174 C -0.038085 -0.130258 -0.038410 -0.132400 -0.038800 -0.134485 C -0.039840 -0.139460 -0.041110 -0.143683 -0.042445 -0.147906 C -0.043780 -0.152130 -0.045180 -0.156355 -0.046480 -0.161335 C -0.046805 -0.162725 -0.047100 -0.164345 -0.047427 -0.165994 C -0.047755 -0.167643 -0.048115 -0.169320 -0.048570 -0.170825 C -0.049480 -0.174525 -0.050780 -0.177075 -0.051690 -0.180545 C -0.053780 -0.188415 -0.054950 -0.197215 -0.057030 -0.205315 C -0.059050 -0.212490 -0.059570 -0.214515 -0.060009 -0.216164 C -0.060447 -0.217813 -0.060805 -0.219085 -0.062500 -0.224755 C -0.063865 -0.233900 -0.063605 -0.232803 -0.063540 -0.231791 C -0.063475 -0.230780 -0.063605 -0.229855 -0.065750 -0.239345 C -0.067055 -0.245360 -0.066828 -0.246113 -0.066795 -0.246808 C -0.066763 -0.247503 -0.066925 -0.248140 -0.069010 -0.253925 C -0.069270 -0.254850 -0.069627 -0.255603 -0.070001 -0.256326 C -0.070375 -0.257050 -0.070765 -0.257745 -0.071090 -0.258555 C -0.071545 -0.260175 -0.071905 -0.261853 -0.072233 -0.263530 C -0.072560 -0.265208 -0.072855 -0.266885 -0.073180 -0.268505 C -0.073570 -0.269895 -0.073927 -0.271170 -0.074301 -0.272386 C -0.074675 -0.273603 -0.075065 -0.274760 -0.075520 -0.275915 C -0.075845 -0.278345 -0.076105 -0.280833 -0.076414 -0.283291 C -0.076723 -0.285750 -0.077080 -0.288180 -0.077600 -0.290495 C -0.077990 -0.292695 -0.078545 -0.294723 -0.079133 -0.296720 C -0.079720 -0.298718 -0.080340 -0.300685 -0.080860 -0.302765 C -0.081185 -0.304385 -0.081542 -0.306005 -0.081900 -0.307626 C -0.082258 -0.309248 -0.082615 -0.310870 -0.082940 -0.312495 C -0.085550 -0.335405 -0.081900 -0.309485 -0.087240 -0.329615 C -0.089320 -0.337255 -0.090230 -0.346515 -0.092710 -0.354155 L -0.097920 -0.370825 C -0.100650 -0.395595 -0.097130 -0.368505 -0.101170 -0.388185 C -0.109630 -0.429615 -0.101690 -0.398605 -0.108850 -0.424525 C -0.109895 -0.434825 -0.109765 -0.434943 -0.109830 -0.434596 C -0.109895 -0.434250 -0.110155 -0.433440 -0.111980 -0.441885 C -0.112760 -0.444895 -0.113345 -0.448830 -0.113980 -0.452794 C -0.114615 -0.456758 -0.115300 -0.460750 -0.116280 -0.463875 C -0.116735 -0.465150 -0.117255 -0.466308 -0.117791 -0.467465 C -0.118327 -0.468623 -0.118880 -0.469780 -0.119400 -0.471055 C -0.119855 -0.474760 -0.120212 -0.478405 -0.120554 -0.482050 C -0.120895 -0.485695 -0.121220 -0.489340 -0.121610 -0.493045 C -0.122265 -0.498140 -0.122885 -0.501323 -0.123585 -0.504389 C -0.124285 -0.507455 -0.125065 -0.510405 -0.126040 -0.515035 C -0.126430 -0.517005 -0.126755 -0.519030 -0.127080 -0.521084 C -0.127405 -0.523138 -0.127730 -0.525220 -0.128120 -0.527305 C -0.128250 -0.528460 -0.128383 -0.529675 -0.128548 -0.530891 C -0.128713 -0.532108 -0.128910 -0.533325 -0.129170 -0.534485 C -0.129495 -0.535525 -0.129885 -0.536335 -0.130275 -0.537116 C -0.130665 -0.537898 -0.131055 -0.538650 -0.131380 -0.539575 C -0.132745 -0.549065 -0.133005 -0.551610 -0.133461 -0.553838 C -0.133918 -0.556065 -0.134570 -0.557975 -0.136720 -0.566195 C -0.136915 -0.568625 -0.136980 -0.571230 -0.137094 -0.573776 C -0.137207 -0.576323 -0.137370 -0.578810 -0.137760 -0.581005 C -0.138150 -0.582745 -0.138800 -0.584250 -0.139418 -0.585784 C -0.140035 -0.587318 -0.140620 -0.588880 -0.140880 -0.590735 C -0.141405 -0.593395 -0.141603 -0.596230 -0.141734 -0.599094 C -0.141865 -0.601958 -0.141930 -0.604850 -0.142190 -0.607625 C -0.142450 -0.611105 -0.142710 -0.614345 -0.143230 -0.617585 C -0.143750 -0.620825 -0.144790 -0.624065 -0.145440 -0.627305 C -0.145635 -0.628460 -0.145765 -0.629675 -0.145911 -0.630891 C -0.146057 -0.632108 -0.146220 -0.633325 -0.146480 -0.634485 C -0.147265 -0.638880 -0.147788 -0.641310 -0.148374 -0.643596 C -0.148960 -0.645883 -0.149610 -0.648025 -0.150650 -0.651845 C -0.150845 -0.653230 -0.151203 -0.656585 -0.151609 -0.660029 C -0.152015 -0.663473 -0.152470 -0.667005 -0.152860 -0.668745 C -0.153120 -0.670015 -0.153512 -0.671170 -0.153905 -0.672326 C -0.154297 -0.673483 -0.154690 -0.674640 -0.154950 -0.675915 C -0.155405 -0.678345 -0.155762 -0.680775 -0.156120 -0.683235 C -0.156477 -0.685695 -0.156835 -0.688185 -0.157290 -0.690735 C -0.157355 -0.691890 -0.157420 -0.693163 -0.157566 -0.694406 C -0.157713 -0.695650 -0.157940 -0.696865 -0.158330 -0.697905 L -0.160420 -0.705315 C -0.163280 -0.731245 -0.159370 -0.700915 -0.163670 -0.722445 C -0.164580 -0.727075 -0.165100 -0.732165 -0.165750 -0.737025 C -0.165950 -0.738185 -0.165983 -0.739575 -0.166096 -0.740906 C -0.166210 -0.742238 -0.166405 -0.743510 -0.166930 -0.744435 L -0.168880 -0.749065 C -0.169660 -0.757745 -0.169790 -0.759885 -0.170066 -0.762141 C -0.170342 -0.764398 -0.170765 -0.766770 -0.172130 -0.775915 L -0.173440 -0.783325 C -0.173570 -0.784595 -0.173830 -0.785810 -0.174057 -0.786996 C -0.174285 -0.788183 -0.174480 -0.789340 -0.174480 -0.790495 L -0.174480 -0.795595 L -0.175260 -0.805085" origin="layout" pathEditMode="relative">
                                      <p:cBhvr>
                                        <p:cTn id="14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1"/>
            <a:ext cx="12192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TextBox 12"/>
          <p:cNvSpPr txBox="1"/>
          <p:nvPr/>
        </p:nvSpPr>
        <p:spPr>
          <a:xfrm>
            <a:off x="3504538" y="583094"/>
            <a:ext cx="5408212" cy="889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سورة الإخلاص تعدل؟</a:t>
            </a:r>
          </a:p>
        </p:txBody>
      </p:sp>
      <p:pic>
        <p:nvPicPr>
          <p:cNvPr id="372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rcRect l="0" t="1739" r="0" b="75266"/>
          <a:stretch>
            <a:fillRect/>
          </a:stretch>
        </p:blipFill>
        <p:spPr>
          <a:xfrm>
            <a:off x="4722972" y="2412377"/>
            <a:ext cx="4421028" cy="1016623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TextBox 17"/>
          <p:cNvSpPr txBox="1"/>
          <p:nvPr/>
        </p:nvSpPr>
        <p:spPr>
          <a:xfrm>
            <a:off x="5269675" y="2389317"/>
            <a:ext cx="2744527" cy="490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نص القران الكريم</a:t>
            </a:r>
          </a:p>
        </p:txBody>
      </p:sp>
      <p:pic>
        <p:nvPicPr>
          <p:cNvPr id="374" name="Picture 19" descr="Picture 19"/>
          <p:cNvPicPr>
            <a:picLocks noChangeAspect="1"/>
          </p:cNvPicPr>
          <p:nvPr/>
        </p:nvPicPr>
        <p:blipFill>
          <a:blip r:embed="rId3">
            <a:extLst/>
          </a:blip>
          <a:srcRect l="0" t="1739" r="0" b="75266"/>
          <a:stretch>
            <a:fillRect/>
          </a:stretch>
        </p:blipFill>
        <p:spPr>
          <a:xfrm>
            <a:off x="4722972" y="5210066"/>
            <a:ext cx="4421028" cy="1016623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TextBox 18"/>
          <p:cNvSpPr txBox="1"/>
          <p:nvPr/>
        </p:nvSpPr>
        <p:spPr>
          <a:xfrm>
            <a:off x="5267076" y="5117300"/>
            <a:ext cx="2744527" cy="490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ثلث القران الكريم</a:t>
            </a:r>
          </a:p>
        </p:txBody>
      </p:sp>
      <p:pic>
        <p:nvPicPr>
          <p:cNvPr id="376" name="Picture 21" descr="Picture 21"/>
          <p:cNvPicPr>
            <a:picLocks noChangeAspect="1"/>
          </p:cNvPicPr>
          <p:nvPr/>
        </p:nvPicPr>
        <p:blipFill>
          <a:blip r:embed="rId3">
            <a:extLst/>
          </a:blip>
          <a:srcRect l="0" t="1739" r="0" b="75266"/>
          <a:stretch>
            <a:fillRect/>
          </a:stretch>
        </p:blipFill>
        <p:spPr>
          <a:xfrm>
            <a:off x="4722972" y="3819099"/>
            <a:ext cx="4421028" cy="1016623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TextBox 20"/>
          <p:cNvSpPr txBox="1"/>
          <p:nvPr/>
        </p:nvSpPr>
        <p:spPr>
          <a:xfrm>
            <a:off x="5269675" y="3817222"/>
            <a:ext cx="2744527" cy="490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ربع القران الكريم</a:t>
            </a:r>
          </a:p>
        </p:txBody>
      </p:sp>
      <p:grpSp>
        <p:nvGrpSpPr>
          <p:cNvPr id="380" name="Rectangle 2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5976015" y="6128415"/>
            <a:ext cx="1331845" cy="777481"/>
            <a:chOff x="0" y="0"/>
            <a:chExt cx="1331843" cy="777479"/>
          </a:xfrm>
        </p:grpSpPr>
        <p:sp>
          <p:nvSpPr>
            <p:cNvPr id="378" name="مستطيل"/>
            <p:cNvSpPr/>
            <p:nvPr/>
          </p:nvSpPr>
          <p:spPr>
            <a:xfrm>
              <a:off x="0" y="157907"/>
              <a:ext cx="1331844" cy="461666"/>
            </a:xfrm>
            <a:prstGeom prst="rect">
              <a:avLst/>
            </a:pr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/>
              </a:pPr>
            </a:p>
          </p:txBody>
        </p:sp>
        <p:sp>
          <p:nvSpPr>
            <p:cNvPr id="379" name="السؤال التالي"/>
            <p:cNvSpPr txBox="1"/>
            <p:nvPr/>
          </p:nvSpPr>
          <p:spPr>
            <a:xfrm>
              <a:off x="45719" y="0"/>
              <a:ext cx="1240406" cy="777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0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السؤال التالي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0.000230 C -0.001910 0.001505 -0.004297 0.003125 -0.006641 0.005237 C -0.008985 0.007350 -0.011285 0.009955 -0.013020 0.013200 C -0.015800 0.018640 -0.016495 0.020203 -0.017211 0.021359 C -0.017927 0.022515 -0.018665 0.023265 -0.021530 0.027080 C -0.032980 0.056250 -0.018580 0.021530 -0.030900 0.043290 C -0.032460 0.046070 -0.033680 0.051160 -0.035240 0.054170 C -0.036805 0.057295 -0.038543 0.059492 -0.040258 0.061864 C -0.041972 0.064235 -0.043665 0.066780 -0.045140 0.070600 C -0.046530 0.074540 -0.047920 0.078710 -0.049480 0.081710 C -0.059720 0.101390 -0.050870 0.079170 -0.059370 0.098150 C -0.060155 0.099770 -0.060850 0.101622 -0.061544 0.103475 C -0.062238 0.105328 -0.062930 0.107180 -0.063710 0.108800 C -0.064580 0.110765 -0.065405 0.112675 -0.066230 0.114527 C -0.067055 0.116380 -0.067880 0.118175 -0.068750 0.119910 C -0.069185 0.120950 -0.069662 0.121760 -0.070140 0.122570 C -0.070618 0.123380 -0.071095 0.124190 -0.071530 0.125230 C -0.072310 0.126970 -0.073002 0.128938 -0.073696 0.130875 C -0.074390 0.132812 -0.075085 0.134720 -0.075870 0.136340 C -0.080210 0.145830 -0.081420 0.145370 -0.085240 0.155330 C -0.086460 0.158570 -0.087500 0.162730 -0.088710 0.166210 C -0.090620 0.171070 -0.092530 0.175230 -0.094440 0.179860 C -0.095480 0.182410 -0.096350 0.185650 -0.097390 0.187960 C -0.098610 0.191210 -0.100170 0.193290 -0.101560 0.196300 C -0.108510 0.211580 -0.103470 0.202780 -0.110240 0.220830 C -0.111110 0.223380 -0.112065 0.225465 -0.113041 0.227578 C -0.114018 0.229690 -0.115015 0.231830 -0.115970 0.234490 C -0.116490 0.236110 -0.116880 0.238135 -0.117292 0.240102 C -0.117705 0.242070 -0.118140 0.243980 -0.118750 0.245370 C -0.119615 0.247570 -0.120613 0.249190 -0.121611 0.250839 C -0.122610 0.252487 -0.123610 0.254165 -0.124480 0.256480 C -0.125435 0.258680 -0.126260 0.261518 -0.127063 0.264412 C -0.127865 0.267308 -0.128645 0.270260 -0.129510 0.272690 C -0.130030 0.274310 -0.130900 0.274080 -0.131600 0.275460 C -0.133680 0.279630 -0.135420 0.284490 -0.137330 0.289120 C -0.137675 0.290855 -0.137978 0.292880 -0.138324 0.294819 C -0.138670 0.296758 -0.139060 0.298610 -0.139580 0.300000 C -0.140190 0.301970 -0.140885 0.303242 -0.141601 0.304399 C -0.142318 0.305555 -0.143055 0.306595 -0.143750 0.308100 C -0.144270 0.309375 -0.144747 0.310822 -0.145225 0.312241 C -0.145703 0.313660 -0.146180 0.315050 -0.146700 0.316210 C -0.147220 0.317710 -0.147785 0.319040 -0.148371 0.320371 C -0.148958 0.321702 -0.149565 0.323035 -0.150170 0.324540 C -0.154340 0.335190 -0.152430 0.332640 -0.157290 0.346300 C -0.162850 0.361810 -0.160590 0.347690 -0.167360 0.373840 C -0.168580 0.378470 -0.169620 0.383330 -0.171010 0.387270 C -0.171870 0.389820 -0.172920 0.390510 -0.173780 0.392830 C -0.176560 0.400230 -0.178990 0.409260 -0.181600 0.417360 C -0.182810 0.421070 -0.184200 0.424310 -0.185240 0.428470 C -0.192190 0.455330 -0.183680 0.423840 -0.191670 0.447460 C -0.194620 0.456020 -0.197570 0.464820 -0.200170 0.474540 C -0.208850 0.507640 -0.198610 0.470370 -0.205210 0.490970 C -0.205645 0.492245 -0.206035 0.493578 -0.206402 0.494939 C -0.206770 0.496300 -0.207115 0.497690 -0.207460 0.499080 C -0.207720 0.500465 -0.208025 0.502605 -0.208265 0.504456 C -0.208505 0.506307 -0.208680 0.507870 -0.208680 0.508100 L -0.208680 0.507640" origin="layout" pathEditMode="relative">
                                      <p:cBhvr>
                                        <p:cTn id="6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0.001160 C -0.009460 -0.001040 -0.015928 -0.001735 -0.021961 -0.002864 C -0.027995 -0.003993 -0.033595 -0.005555 -0.041320 -0.009490 C -0.045485 -0.011805 -0.051693 -0.015278 -0.056859 -0.018113 C -0.062025 -0.020948 -0.066150 -0.023145 -0.066150 -0.022910 C -0.070140 -0.028700 -0.074130 -0.035410 -0.078470 -0.037960 C -0.081250 -0.039580 -0.084030 -0.040740 -0.086630 -0.042820 C -0.087585 -0.043515 -0.088540 -0.044267 -0.089474 -0.045049 C -0.090408 -0.045830 -0.091320 -0.046640 -0.092190 -0.047450 C -0.093315 -0.048260 -0.094488 -0.049188 -0.095660 -0.050028 C -0.096833 -0.050868 -0.098005 -0.051620 -0.099130 -0.052080 C -0.099565 -0.053700 -0.099955 -0.055553 -0.100368 -0.057260 C -0.100780 -0.058967 -0.101215 -0.060530 -0.101740 -0.061570 C -0.105645 -0.068285 -0.108293 -0.071815 -0.110875 -0.074245 C -0.113458 -0.076675 -0.115975 -0.078005 -0.119620 -0.080320 C -0.121530 -0.084030 -0.123260 -0.087040 -0.125170 -0.090280 C -0.126390 -0.092360 -0.127950 -0.092360 -0.129170 -0.094910 C -0.133945 -0.103010 -0.133510 -0.104050 -0.133314 -0.104310 C -0.133118 -0.104570 -0.133160 -0.104050 -0.138890 -0.109030 C -0.142015 -0.114470 -0.143360 -0.117073 -0.144793 -0.119415 C -0.146225 -0.121757 -0.147745 -0.123840 -0.151220 -0.128240 C -0.151910 -0.129050 -0.152603 -0.129975 -0.153297 -0.130814 C -0.153990 -0.131652 -0.154685 -0.132405 -0.155380 -0.132870 C -0.156685 -0.133910 -0.158030 -0.134720 -0.159397 -0.135530 C -0.160763 -0.136340 -0.162150 -0.137150 -0.163540 -0.138190 C -0.165535 -0.144675 -0.166013 -0.146875 -0.166795 -0.148119 C -0.167578 -0.149362 -0.168665 -0.149650 -0.171880 -0.152310 C -0.174135 -0.153585 -0.177520 -0.155785 -0.180342 -0.157609 C -0.183163 -0.159433 -0.185420 -0.160880 -0.185420 -0.160650 C -0.198090 -0.190280 -0.177780 -0.146060 -0.211460 -0.185180 C -0.217360 -0.191900 -0.214240 -0.188660 -0.221180 -0.195140 C -0.223350 -0.199770 -0.224653 -0.203125 -0.226129 -0.205989 C -0.227605 -0.208852 -0.229255 -0.211225 -0.232120 -0.213890 C -0.234375 -0.215625 -0.237803 -0.217940 -0.240667 -0.219763 C -0.243530 -0.221585 -0.245830 -0.222915 -0.245830 -0.222680 C -0.247740 -0.226390 -0.249480 -0.229860 -0.251390 -0.232640 C -0.254860 -0.237730 -0.257120 -0.237730 -0.260940 -0.241900 C -0.260940 -0.241665 -0.263500 -0.244673 -0.266343 -0.248000 C -0.269185 -0.251327 -0.272310 -0.254975 -0.273440 -0.256020 C -0.274045 -0.257060 -0.274695 -0.257985 -0.275368 -0.258766 C -0.276040 -0.259548 -0.276735 -0.260185 -0.277430 -0.260650 C -0.278820 -0.262035 -0.280558 -0.263480 -0.282273 -0.265100 C -0.283988 -0.266720 -0.285680 -0.268515 -0.286980 -0.270600 C -0.288020 -0.271875 -0.288933 -0.273553 -0.289823 -0.275259 C -0.290713 -0.276965 -0.291580 -0.278700 -0.292530 -0.280090 C -0.292530 -0.279745 -0.295093 -0.282755 -0.297937 -0.286111 C -0.300780 -0.289468 -0.303905 -0.293170 -0.305030 -0.294210 L -0.313190 -0.303930 C -0.314060 -0.304510 -0.314973 -0.305205 -0.315885 -0.306015 C -0.316798 -0.306825 -0.317710 -0.307750 -0.318580 -0.308790 C -0.319965 -0.310065 -0.321353 -0.311628 -0.322742 -0.313248 C -0.324130 -0.314867 -0.325520 -0.316545 -0.326910 -0.318050 C -0.327605 -0.318630 -0.328300 -0.319558 -0.328995 -0.320455 C -0.329690 -0.321352 -0.330385 -0.322220 -0.331080 -0.322680 C -0.332035 -0.323490 -0.332945 -0.324300 -0.333834 -0.325110 C -0.334723 -0.325920 -0.335590 -0.326730 -0.336460 -0.327540 C -0.337675 -0.328235 -0.338848 -0.329277 -0.339998 -0.330204 C -0.341148 -0.331130 -0.342275 -0.331940 -0.343400 -0.332170 C -0.345920 -0.332980 -0.348438 -0.332980 -0.350912 -0.332777 C -0.353385 -0.332575 -0.355815 -0.332170 -0.358160 -0.332170 L -0.358160 -0.331710" origin="layout" pathEditMode="relative">
                                      <p:cBhvr>
                                        <p:cTn id="10" dur="2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0.000459 C -0.001565 -0.002201 -0.003127 -0.004574 -0.004602 -0.007005 C -0.006078 -0.009436 -0.007465 -0.011926 -0.008680 -0.014821 C -0.009115 -0.015746 -0.009290 -0.017019 -0.009421 -0.018349 C -0.009552 -0.019679 -0.009640 -0.021066 -0.009900 -0.022221 C -0.010160 -0.023496 -0.010462 -0.024711 -0.010809 -0.025898 C -0.011155 -0.027084 -0.011545 -0.028241 -0.011980 -0.029401 C -0.012240 -0.030326 -0.012630 -0.031079 -0.013020 -0.031803 C -0.013410 -0.032526 -0.013800 -0.033221 -0.014060 -0.034031 C -0.015450 -0.037621 -0.016928 -0.041614 -0.018252 -0.045809 C -0.019577 -0.050004 -0.020750 -0.054401 -0.021530 -0.058801 C -0.022050 -0.061116 -0.022310 -0.063661 -0.022593 -0.066178 C -0.022875 -0.068694 -0.023180 -0.071181 -0.023790 -0.073381 C -0.026220 -0.081716 -0.025960 -0.080674 -0.025895 -0.080500 C -0.025830 -0.080326 -0.025960 -0.081021 -0.029170 -0.092831 C -0.029515 -0.093986 -0.029905 -0.095201 -0.030296 -0.096445 C -0.030687 -0.097689 -0.031080 -0.098961 -0.031430 -0.100231 C -0.032035 -0.102546 -0.032555 -0.105036 -0.033054 -0.107526 C -0.033552 -0.110016 -0.034030 -0.112506 -0.034550 -0.114821 C -0.034900 -0.116091 -0.035290 -0.117249 -0.035658 -0.118435 C -0.036025 -0.119621 -0.036370 -0.120836 -0.036630 -0.122221 C -0.037500 -0.125931 -0.038020 -0.130331 -0.038890 -0.134491 C -0.040970 -0.144451 -0.043930 -0.151391 -0.046530 -0.161341 C -0.046875 -0.162731 -0.047180 -0.164354 -0.047506 -0.166004 C -0.047833 -0.167654 -0.048180 -0.169331 -0.048610 -0.170831 C -0.049045 -0.172686 -0.049610 -0.174249 -0.050175 -0.175783 C -0.050740 -0.177316 -0.051305 -0.178821 -0.051740 -0.180561 C -0.052780 -0.184496 -0.053605 -0.188661 -0.054430 -0.192856 C -0.055255 -0.197051 -0.056080 -0.201276 -0.057120 -0.205331 C -0.059115 -0.212506 -0.059635 -0.214531 -0.060069 -0.216180 C -0.060503 -0.217829 -0.060850 -0.219101 -0.062500 -0.224771 C -0.063890 -0.233916 -0.063630 -0.232816 -0.063565 -0.231803 C -0.063500 -0.230789 -0.063630 -0.229861 -0.065800 -0.239351 C -0.067105 -0.245371 -0.066887 -0.246124 -0.066865 -0.246819 C -0.066843 -0.247514 -0.067015 -0.248151 -0.069100 -0.253941 C -0.069360 -0.254866 -0.069707 -0.255619 -0.070076 -0.256343 C -0.070445 -0.257066 -0.070835 -0.257761 -0.071180 -0.258571 C -0.071615 -0.260191 -0.071962 -0.261869 -0.072289 -0.263546 C -0.072615 -0.265224 -0.072920 -0.266901 -0.073270 -0.268521 C -0.073615 -0.269911 -0.073962 -0.271184 -0.074331 -0.272399 C -0.074700 -0.273614 -0.075090 -0.274771 -0.075520 -0.275931 C -0.075870 -0.278361 -0.076130 -0.280849 -0.076434 -0.283308 C -0.076737 -0.285766 -0.077085 -0.288196 -0.077610 -0.290511 C -0.078040 -0.292711 -0.078602 -0.294736 -0.079189 -0.296733 C -0.079775 -0.298729 -0.080385 -0.300696 -0.080910 -0.302781 C -0.081255 -0.304401 -0.081600 -0.306021 -0.081946 -0.307641 C -0.082293 -0.309261 -0.082640 -0.310881 -0.082990 -0.312501 C -0.085590 -0.335421 -0.081950 -0.309491 -0.087330 -0.329631 C -0.089410 -0.337271 -0.090280 -0.346531 -0.092710 -0.354171 L -0.097920 -0.370831 C -0.100700 -0.395601 -0.097220 -0.368981 -0.101220 -0.388201 C -0.109720 -0.429631 -0.101740 -0.398611 -0.108860 -0.424541 C -0.109900 -0.434841 -0.109770 -0.434956 -0.109835 -0.434609 C -0.109900 -0.434261 -0.110160 -0.433451 -0.111980 -0.441901 C -0.112760 -0.444911 -0.113368 -0.448846 -0.114019 -0.452810 C -0.114670 -0.456774 -0.115365 -0.460766 -0.116320 -0.463891 C -0.116755 -0.465166 -0.117278 -0.466324 -0.117821 -0.467481 C -0.118365 -0.468639 -0.118930 -0.469796 -0.119450 -0.471071 C -0.120310 -0.478471 -0.120840 -0.485651 -0.121700 -0.493061 C -0.122920 -0.503241 -0.124130 -0.505792 -0.126040 -0.515051 C -0.126475 -0.517016 -0.126823 -0.519041 -0.127149 -0.521096 C -0.127475 -0.523151 -0.127780 -0.525236 -0.128130 -0.527321 C -0.128300 -0.528476 -0.128430 -0.529691 -0.128583 -0.530907 C -0.128735 -0.532122 -0.128910 -0.533336 -0.129170 -0.534491 C -0.129515 -0.535536 -0.129905 -0.536346 -0.130296 -0.537126 C -0.130687 -0.537907 -0.131080 -0.538657 -0.131430 -0.539581 C -0.132815 -0.549077 -0.133075 -0.551624 -0.133531 -0.553853 C -0.133988 -0.556081 -0.134640 -0.557991 -0.136810 -0.566212 C -0.136985 -0.568641 -0.137028 -0.571244 -0.137135 -0.573818 C -0.137243 -0.576391 -0.137415 -0.578936 -0.137850 -0.581251 C -0.138195 -0.582872 -0.138845 -0.584319 -0.139474 -0.585824 C -0.140102 -0.587329 -0.140710 -0.588891 -0.140970 -0.590741 C -0.141495 -0.593407 -0.141670 -0.596241 -0.141779 -0.599105 C -0.141888 -0.601969 -0.141930 -0.604862 -0.142190 -0.607641 C -0.142540 -0.611112 -0.142710 -0.614351 -0.143230 -0.617591 C -0.143750 -0.620831 -0.144790 -0.624081 -0.145490 -0.627321 C -0.145665 -0.628476 -0.145795 -0.629691 -0.145946 -0.630907 C -0.146098 -0.632122 -0.146270 -0.633336 -0.146530 -0.634491 C -0.147310 -0.638891 -0.147830 -0.641321 -0.148416 -0.643606 C -0.149003 -0.645891 -0.149655 -0.648032 -0.150700 -0.651851 C -0.150870 -0.653241 -0.151217 -0.656599 -0.151630 -0.660043 C -0.152043 -0.663487 -0.152520 -0.667016 -0.152950 -0.668751 C -0.153210 -0.670026 -0.153603 -0.671184 -0.153995 -0.672341 C -0.154388 -0.673499 -0.154780 -0.674657 -0.155040 -0.675931 C -0.155475 -0.678361 -0.155822 -0.680792 -0.156169 -0.683250 C -0.156515 -0.685709 -0.156860 -0.688196 -0.157290 -0.690741 C -0.157380 -0.691901 -0.157467 -0.693116 -0.157620 -0.694331 C -0.157772 -0.695546 -0.157990 -0.696761 -0.158340 -0.697921 L -0.160420 -0.705331 C -0.161895 -0.718292 -0.161635 -0.717134 -0.161549 -0.715456 C -0.161462 -0.713779 -0.161550 -0.711581 -0.163720 -0.722462 C -0.164155 -0.724771 -0.164502 -0.727202 -0.164828 -0.729662 C -0.165153 -0.732122 -0.165455 -0.734611 -0.165800 -0.737042 C -0.165975 -0.738196 -0.166018 -0.739584 -0.166148 -0.740915 C -0.166278 -0.742247 -0.166495 -0.743521 -0.167020 -0.744452 L -0.168930 -0.749081 C -0.169710 -0.757761 -0.169840 -0.759901 -0.170121 -0.762158 C -0.170402 -0.764414 -0.170835 -0.766786 -0.172220 -0.775931 L -0.173440 -0.783331 C -0.173615 -0.784606 -0.173875 -0.785824 -0.174091 -0.787011 C -0.174308 -0.788199 -0.174480 -0.789356 -0.174480 -0.790511 L -0.174480 -0.795601 L -0.175350 -0.805091" origin="layout" pathEditMode="relative">
                                      <p:cBhvr>
                                        <p:cTn id="14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1"/>
            <a:ext cx="12192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TextBox 12"/>
          <p:cNvSpPr txBox="1"/>
          <p:nvPr/>
        </p:nvSpPr>
        <p:spPr>
          <a:xfrm>
            <a:off x="3504538" y="583094"/>
            <a:ext cx="5408212" cy="889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ماذا كان يعبد الكفار ؟</a:t>
            </a:r>
          </a:p>
        </p:txBody>
      </p:sp>
      <p:pic>
        <p:nvPicPr>
          <p:cNvPr id="384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rcRect l="0" t="1739" r="0" b="75266"/>
          <a:stretch>
            <a:fillRect/>
          </a:stretch>
        </p:blipFill>
        <p:spPr>
          <a:xfrm>
            <a:off x="4722972" y="2412377"/>
            <a:ext cx="4421028" cy="1016623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TextBox 17"/>
          <p:cNvSpPr txBox="1"/>
          <p:nvPr/>
        </p:nvSpPr>
        <p:spPr>
          <a:xfrm>
            <a:off x="5269675" y="2389317"/>
            <a:ext cx="2744527" cy="490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الله تعالى</a:t>
            </a:r>
          </a:p>
        </p:txBody>
      </p:sp>
      <p:pic>
        <p:nvPicPr>
          <p:cNvPr id="386" name="Picture 19" descr="Picture 19"/>
          <p:cNvPicPr>
            <a:picLocks noChangeAspect="1"/>
          </p:cNvPicPr>
          <p:nvPr/>
        </p:nvPicPr>
        <p:blipFill>
          <a:blip r:embed="rId3">
            <a:extLst/>
          </a:blip>
          <a:srcRect l="0" t="1739" r="0" b="75266"/>
          <a:stretch>
            <a:fillRect/>
          </a:stretch>
        </p:blipFill>
        <p:spPr>
          <a:xfrm>
            <a:off x="4722972" y="5210066"/>
            <a:ext cx="4421028" cy="1016623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TextBox 18"/>
          <p:cNvSpPr txBox="1"/>
          <p:nvPr/>
        </p:nvSpPr>
        <p:spPr>
          <a:xfrm>
            <a:off x="5267076" y="5117300"/>
            <a:ext cx="2744527" cy="456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الاصنام</a:t>
            </a:r>
          </a:p>
        </p:txBody>
      </p:sp>
      <p:pic>
        <p:nvPicPr>
          <p:cNvPr id="388" name="Picture 21" descr="Picture 21"/>
          <p:cNvPicPr>
            <a:picLocks noChangeAspect="1"/>
          </p:cNvPicPr>
          <p:nvPr/>
        </p:nvPicPr>
        <p:blipFill>
          <a:blip r:embed="rId3">
            <a:extLst/>
          </a:blip>
          <a:srcRect l="0" t="1739" r="0" b="75266"/>
          <a:stretch>
            <a:fillRect/>
          </a:stretch>
        </p:blipFill>
        <p:spPr>
          <a:xfrm>
            <a:off x="4722972" y="3819099"/>
            <a:ext cx="4421028" cy="1016623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TextBox 20"/>
          <p:cNvSpPr txBox="1"/>
          <p:nvPr/>
        </p:nvSpPr>
        <p:spPr>
          <a:xfrm>
            <a:off x="5269675" y="3817222"/>
            <a:ext cx="2744527" cy="490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الشجر </a:t>
            </a:r>
          </a:p>
        </p:txBody>
      </p:sp>
      <p:pic>
        <p:nvPicPr>
          <p:cNvPr id="390" name="download-1.jpg" descr="download-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4000" y="813408"/>
            <a:ext cx="2477050" cy="203757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2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clickEffect" presetSubtype="0" presetID="-1" grpId="2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0.000230 C -0.001910 0.001505 -0.004297 0.003125 -0.006641 0.005237 C -0.008985 0.007350 -0.011285 0.009955 -0.013020 0.013200 C -0.015800 0.018640 -0.016495 0.020203 -0.017211 0.021359 C -0.017927 0.022515 -0.018665 0.023265 -0.021530 0.027080 C -0.032980 0.056250 -0.018580 0.021530 -0.030900 0.043290 C -0.032460 0.046070 -0.033680 0.051160 -0.035240 0.054170 C -0.036805 0.057295 -0.038543 0.059492 -0.040258 0.061864 C -0.041972 0.064235 -0.043665 0.066780 -0.045140 0.070600 C -0.046530 0.074540 -0.047920 0.078710 -0.049480 0.081710 C -0.059720 0.101390 -0.050870 0.079170 -0.059370 0.098150 C -0.060155 0.099770 -0.060850 0.101622 -0.061544 0.103475 C -0.062238 0.105328 -0.062930 0.107180 -0.063710 0.108800 C -0.064580 0.110765 -0.065405 0.112675 -0.066230 0.114527 C -0.067055 0.116380 -0.067880 0.118175 -0.068750 0.119910 C -0.069185 0.120950 -0.069662 0.121760 -0.070140 0.122570 C -0.070618 0.123380 -0.071095 0.124190 -0.071530 0.125230 C -0.072310 0.126970 -0.073002 0.128938 -0.073696 0.130875 C -0.074390 0.132812 -0.075085 0.134720 -0.075870 0.136340 C -0.080210 0.145830 -0.081420 0.145370 -0.085240 0.155330 C -0.086460 0.158570 -0.087500 0.162730 -0.088710 0.166210 C -0.090620 0.171070 -0.092530 0.175230 -0.094440 0.179860 C -0.095480 0.182410 -0.096350 0.185650 -0.097390 0.187960 C -0.098610 0.191210 -0.100170 0.193290 -0.101560 0.196300 C -0.108510 0.211580 -0.103470 0.202780 -0.110240 0.220830 C -0.111110 0.223380 -0.112065 0.225465 -0.113041 0.227578 C -0.114018 0.229690 -0.115015 0.231830 -0.115970 0.234490 C -0.116490 0.236110 -0.116880 0.238135 -0.117292 0.240102 C -0.117705 0.242070 -0.118140 0.243980 -0.118750 0.245370 C -0.119615 0.247570 -0.120613 0.249190 -0.121611 0.250839 C -0.122610 0.252487 -0.123610 0.254165 -0.124480 0.256480 C -0.125435 0.258680 -0.126260 0.261518 -0.127063 0.264412 C -0.127865 0.267308 -0.128645 0.270260 -0.129510 0.272690 C -0.130030 0.274310 -0.130900 0.274080 -0.131600 0.275460 C -0.133680 0.279630 -0.135420 0.284490 -0.137330 0.289120 C -0.137675 0.290855 -0.137978 0.292880 -0.138324 0.294819 C -0.138670 0.296758 -0.139060 0.298610 -0.139580 0.300000 C -0.140190 0.301970 -0.140885 0.303242 -0.141601 0.304399 C -0.142318 0.305555 -0.143055 0.306595 -0.143750 0.308100 C -0.144270 0.309375 -0.144747 0.310822 -0.145225 0.312241 C -0.145703 0.313660 -0.146180 0.315050 -0.146700 0.316210 C -0.147220 0.317710 -0.147785 0.319040 -0.148371 0.320371 C -0.148958 0.321702 -0.149565 0.323035 -0.150170 0.324540 C -0.154340 0.335190 -0.152430 0.332640 -0.157290 0.346300 C -0.162850 0.361810 -0.160590 0.347690 -0.167360 0.373840 C -0.168580 0.378470 -0.169620 0.383330 -0.171010 0.387270 C -0.171870 0.389820 -0.172920 0.390510 -0.173780 0.392830 C -0.176560 0.400230 -0.178990 0.409260 -0.181600 0.417360 C -0.182810 0.421070 -0.184200 0.424310 -0.185240 0.428470 C -0.192190 0.455330 -0.183680 0.423840 -0.191670 0.447460 C -0.194620 0.456020 -0.197570 0.464820 -0.200170 0.474540 C -0.208850 0.507640 -0.198610 0.470370 -0.205210 0.490970 C -0.205645 0.492245 -0.206035 0.493578 -0.206402 0.494939 C -0.206770 0.496300 -0.207115 0.497690 -0.207460 0.499080 C -0.207720 0.500465 -0.208025 0.502605 -0.208265 0.504456 C -0.208505 0.506307 -0.208680 0.507870 -0.208680 0.508100 L -0.208680 0.507640" origin="layout" pathEditMode="relative">
                                      <p:cBhvr>
                                        <p:cTn id="1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clickEffect" presetSubtype="0" presetID="-1" grpId="3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0.001160 C -0.009460 -0.001040 -0.015928 -0.001735 -0.021961 -0.002864 C -0.027995 -0.003993 -0.033595 -0.005555 -0.041320 -0.009490 C -0.045485 -0.011805 -0.051693 -0.015278 -0.056859 -0.018113 C -0.062025 -0.020948 -0.066150 -0.023145 -0.066150 -0.022910 C -0.070140 -0.028700 -0.074130 -0.035410 -0.078470 -0.037960 C -0.081250 -0.039580 -0.084030 -0.040740 -0.086630 -0.042820 C -0.087585 -0.043515 -0.088540 -0.044267 -0.089474 -0.045049 C -0.090408 -0.045830 -0.091320 -0.046640 -0.092190 -0.047450 C -0.093315 -0.048260 -0.094488 -0.049188 -0.095660 -0.050028 C -0.096833 -0.050868 -0.098005 -0.051620 -0.099130 -0.052080 C -0.099565 -0.053700 -0.099955 -0.055553 -0.100368 -0.057260 C -0.100780 -0.058967 -0.101215 -0.060530 -0.101740 -0.061570 C -0.105645 -0.068285 -0.108293 -0.071815 -0.110875 -0.074245 C -0.113458 -0.076675 -0.115975 -0.078005 -0.119620 -0.080320 C -0.121530 -0.084030 -0.123260 -0.087040 -0.125170 -0.090280 C -0.126390 -0.092360 -0.127950 -0.092360 -0.129170 -0.094910 C -0.133945 -0.103010 -0.133510 -0.104050 -0.133314 -0.104310 C -0.133118 -0.104570 -0.133160 -0.104050 -0.138890 -0.109030 C -0.142015 -0.114470 -0.143360 -0.117073 -0.144793 -0.119415 C -0.146225 -0.121757 -0.147745 -0.123840 -0.151220 -0.128240 C -0.151910 -0.129050 -0.152603 -0.129975 -0.153297 -0.130814 C -0.153990 -0.131652 -0.154685 -0.132405 -0.155380 -0.132870 C -0.156685 -0.133910 -0.158030 -0.134720 -0.159397 -0.135530 C -0.160763 -0.136340 -0.162150 -0.137150 -0.163540 -0.138190 C -0.165535 -0.144675 -0.166013 -0.146875 -0.166795 -0.148119 C -0.167578 -0.149362 -0.168665 -0.149650 -0.171880 -0.152310 C -0.174135 -0.153585 -0.177520 -0.155785 -0.180342 -0.157609 C -0.183163 -0.159433 -0.185420 -0.160880 -0.185420 -0.160650 C -0.198090 -0.190280 -0.177780 -0.146060 -0.211460 -0.185180 C -0.217360 -0.191900 -0.214240 -0.188660 -0.221180 -0.195140 C -0.223350 -0.199770 -0.224653 -0.203125 -0.226129 -0.205989 C -0.227605 -0.208852 -0.229255 -0.211225 -0.232120 -0.213890 C -0.234375 -0.215625 -0.237803 -0.217940 -0.240667 -0.219763 C -0.243530 -0.221585 -0.245830 -0.222915 -0.245830 -0.222680 C -0.247740 -0.226390 -0.249480 -0.229860 -0.251390 -0.232640 C -0.254860 -0.237730 -0.257120 -0.237730 -0.260940 -0.241900 C -0.260940 -0.241665 -0.263500 -0.244673 -0.266343 -0.248000 C -0.269185 -0.251327 -0.272310 -0.254975 -0.273440 -0.256020 C -0.274045 -0.257060 -0.274695 -0.257985 -0.275368 -0.258766 C -0.276040 -0.259548 -0.276735 -0.260185 -0.277430 -0.260650 C -0.278820 -0.262035 -0.280558 -0.263480 -0.282273 -0.265100 C -0.283988 -0.266720 -0.285680 -0.268515 -0.286980 -0.270600 C -0.288020 -0.271875 -0.288933 -0.273553 -0.289823 -0.275259 C -0.290713 -0.276965 -0.291580 -0.278700 -0.292530 -0.280090 C -0.292530 -0.279745 -0.295093 -0.282755 -0.297937 -0.286111 C -0.300780 -0.289468 -0.303905 -0.293170 -0.305030 -0.294210 L -0.313190 -0.303930 C -0.314060 -0.304510 -0.314973 -0.305205 -0.315885 -0.306015 C -0.316798 -0.306825 -0.317710 -0.307750 -0.318580 -0.308790 C -0.319965 -0.310065 -0.321353 -0.311628 -0.322742 -0.313248 C -0.324130 -0.314867 -0.325520 -0.316545 -0.326910 -0.318050 C -0.327605 -0.318630 -0.328300 -0.319558 -0.328995 -0.320455 C -0.329690 -0.321352 -0.330385 -0.322220 -0.331080 -0.322680 C -0.332035 -0.323490 -0.332945 -0.324300 -0.333834 -0.325110 C -0.334723 -0.325920 -0.335590 -0.326730 -0.336460 -0.327540 C -0.337675 -0.328235 -0.338848 -0.329277 -0.339998 -0.330204 C -0.341148 -0.331130 -0.342275 -0.331940 -0.343400 -0.332170 C -0.345920 -0.332980 -0.348438 -0.332980 -0.350912 -0.332777 C -0.353385 -0.332575 -0.355815 -0.332170 -0.358160 -0.332170 L -0.358160 -0.331710" origin="layout" pathEditMode="relative">
                                      <p:cBhvr>
                                        <p:cTn id="15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path" nodeType="click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0.000459 C -0.001565 -0.002201 -0.003127 -0.004574 -0.004602 -0.007005 C -0.006078 -0.009436 -0.007465 -0.011926 -0.008680 -0.014821 C -0.009115 -0.015746 -0.009290 -0.017019 -0.009421 -0.018349 C -0.009552 -0.019679 -0.009640 -0.021066 -0.009900 -0.022221 C -0.010160 -0.023496 -0.010462 -0.024711 -0.010809 -0.025898 C -0.011155 -0.027084 -0.011545 -0.028241 -0.011980 -0.029401 C -0.012240 -0.030326 -0.012630 -0.031079 -0.013020 -0.031803 C -0.013410 -0.032526 -0.013800 -0.033221 -0.014060 -0.034031 C -0.015450 -0.037621 -0.016928 -0.041614 -0.018252 -0.045809 C -0.019577 -0.050004 -0.020750 -0.054401 -0.021530 -0.058801 C -0.022050 -0.061116 -0.022310 -0.063661 -0.022593 -0.066178 C -0.022875 -0.068694 -0.023180 -0.071181 -0.023790 -0.073381 C -0.026220 -0.081716 -0.025960 -0.080674 -0.025895 -0.080500 C -0.025830 -0.080326 -0.025960 -0.081021 -0.029170 -0.092831 C -0.029515 -0.093986 -0.029905 -0.095201 -0.030296 -0.096445 C -0.030687 -0.097689 -0.031080 -0.098961 -0.031430 -0.100231 C -0.032035 -0.102546 -0.032555 -0.105036 -0.033054 -0.107526 C -0.033552 -0.110016 -0.034030 -0.112506 -0.034550 -0.114821 C -0.034900 -0.116091 -0.035290 -0.117249 -0.035658 -0.118435 C -0.036025 -0.119621 -0.036370 -0.120836 -0.036630 -0.122221 C -0.037500 -0.125931 -0.038020 -0.130331 -0.038890 -0.134491 C -0.040970 -0.144451 -0.043930 -0.151391 -0.046530 -0.161341 C -0.046875 -0.162731 -0.047180 -0.164354 -0.047506 -0.166004 C -0.047833 -0.167654 -0.048180 -0.169331 -0.048610 -0.170831 C -0.049045 -0.172686 -0.049610 -0.174249 -0.050175 -0.175783 C -0.050740 -0.177316 -0.051305 -0.178821 -0.051740 -0.180561 C -0.052780 -0.184496 -0.053605 -0.188661 -0.054430 -0.192856 C -0.055255 -0.197051 -0.056080 -0.201276 -0.057120 -0.205331 C -0.059115 -0.212506 -0.059635 -0.214531 -0.060069 -0.216180 C -0.060503 -0.217829 -0.060850 -0.219101 -0.062500 -0.224771 C -0.063890 -0.233916 -0.063630 -0.232816 -0.063565 -0.231803 C -0.063500 -0.230789 -0.063630 -0.229861 -0.065800 -0.239351 C -0.067105 -0.245371 -0.066887 -0.246124 -0.066865 -0.246819 C -0.066843 -0.247514 -0.067015 -0.248151 -0.069100 -0.253941 C -0.069360 -0.254866 -0.069707 -0.255619 -0.070076 -0.256343 C -0.070445 -0.257066 -0.070835 -0.257761 -0.071180 -0.258571 C -0.071615 -0.260191 -0.071962 -0.261869 -0.072289 -0.263546 C -0.072615 -0.265224 -0.072920 -0.266901 -0.073270 -0.268521 C -0.073615 -0.269911 -0.073962 -0.271184 -0.074331 -0.272399 C -0.074700 -0.273614 -0.075090 -0.274771 -0.075520 -0.275931 C -0.075870 -0.278361 -0.076130 -0.280849 -0.076434 -0.283308 C -0.076737 -0.285766 -0.077085 -0.288196 -0.077610 -0.290511 C -0.078040 -0.292711 -0.078602 -0.294736 -0.079189 -0.296733 C -0.079775 -0.298729 -0.080385 -0.300696 -0.080910 -0.302781 C -0.081255 -0.304401 -0.081600 -0.306021 -0.081946 -0.307641 C -0.082293 -0.309261 -0.082640 -0.310881 -0.082990 -0.312501 C -0.085590 -0.335421 -0.081950 -0.309491 -0.087330 -0.329631 C -0.089410 -0.337271 -0.090280 -0.346531 -0.092710 -0.354171 L -0.097920 -0.370831 C -0.100700 -0.395601 -0.097220 -0.368981 -0.101220 -0.388201 C -0.109720 -0.429631 -0.101740 -0.398611 -0.108860 -0.424541 C -0.109900 -0.434841 -0.109770 -0.434956 -0.109835 -0.434609 C -0.109900 -0.434261 -0.110160 -0.433451 -0.111980 -0.441901 C -0.112760 -0.444911 -0.113368 -0.448846 -0.114019 -0.452810 C -0.114670 -0.456774 -0.115365 -0.460766 -0.116320 -0.463891 C -0.116755 -0.465166 -0.117278 -0.466324 -0.117821 -0.467481 C -0.118365 -0.468639 -0.118930 -0.469796 -0.119450 -0.471071 C -0.120310 -0.478471 -0.120840 -0.485651 -0.121700 -0.493061 C -0.122920 -0.503241 -0.124130 -0.505792 -0.126040 -0.515051 C -0.126475 -0.517016 -0.126823 -0.519041 -0.127149 -0.521096 C -0.127475 -0.523151 -0.127780 -0.525236 -0.128130 -0.527321 C -0.128300 -0.528476 -0.128430 -0.529691 -0.128583 -0.530907 C -0.128735 -0.532122 -0.128910 -0.533336 -0.129170 -0.534491 C -0.129515 -0.535536 -0.129905 -0.536346 -0.130296 -0.537126 C -0.130687 -0.537907 -0.131080 -0.538657 -0.131430 -0.539581 C -0.132815 -0.549077 -0.133075 -0.551624 -0.133531 -0.553853 C -0.133988 -0.556081 -0.134640 -0.557991 -0.136810 -0.566212 C -0.136985 -0.568641 -0.137028 -0.571244 -0.137135 -0.573818 C -0.137243 -0.576391 -0.137415 -0.578936 -0.137850 -0.581251 C -0.138195 -0.582872 -0.138845 -0.584319 -0.139474 -0.585824 C -0.140102 -0.587329 -0.140710 -0.588891 -0.140970 -0.590741 C -0.141495 -0.593407 -0.141670 -0.596241 -0.141779 -0.599105 C -0.141888 -0.601969 -0.141930 -0.604862 -0.142190 -0.607641 C -0.142540 -0.611112 -0.142710 -0.614351 -0.143230 -0.617591 C -0.143750 -0.620831 -0.144790 -0.624081 -0.145490 -0.627321 C -0.145665 -0.628476 -0.145795 -0.629691 -0.145946 -0.630907 C -0.146098 -0.632122 -0.146270 -0.633336 -0.146530 -0.634491 C -0.147310 -0.638891 -0.147830 -0.641321 -0.148416 -0.643606 C -0.149003 -0.645891 -0.149655 -0.648032 -0.150700 -0.651851 C -0.150870 -0.653241 -0.151217 -0.656599 -0.151630 -0.660043 C -0.152043 -0.663487 -0.152520 -0.667016 -0.152950 -0.668751 C -0.153210 -0.670026 -0.153603 -0.671184 -0.153995 -0.672341 C -0.154388 -0.673499 -0.154780 -0.674657 -0.155040 -0.675931 C -0.155475 -0.678361 -0.155822 -0.680792 -0.156169 -0.683250 C -0.156515 -0.685709 -0.156860 -0.688196 -0.157290 -0.690741 C -0.157380 -0.691901 -0.157467 -0.693116 -0.157620 -0.694331 C -0.157772 -0.695546 -0.157990 -0.696761 -0.158340 -0.697921 L -0.160420 -0.705331 C -0.161895 -0.718292 -0.161635 -0.717134 -0.161549 -0.715456 C -0.161462 -0.713779 -0.161550 -0.711581 -0.163720 -0.722462 C -0.164155 -0.724771 -0.164502 -0.727202 -0.164828 -0.729662 C -0.165153 -0.732122 -0.165455 -0.734611 -0.165800 -0.737042 C -0.165975 -0.738196 -0.166018 -0.739584 -0.166148 -0.740915 C -0.166278 -0.742247 -0.166495 -0.743521 -0.167020 -0.744452 L -0.168930 -0.749081 C -0.169710 -0.757761 -0.169840 -0.759901 -0.170121 -0.762158 C -0.170402 -0.764414 -0.170835 -0.766786 -0.172220 -0.775931 L -0.173440 -0.783331 C -0.173615 -0.784606 -0.173875 -0.785824 -0.174091 -0.787011 C -0.174308 -0.788199 -0.174480 -0.789356 -0.174480 -0.790511 L -0.174480 -0.795601 L -0.175350 -0.805091" origin="layout" pathEditMode="relative">
                                      <p:cBhvr>
                                        <p:cTn id="19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مستطيل 1"/>
          <p:cNvSpPr/>
          <p:nvPr/>
        </p:nvSpPr>
        <p:spPr>
          <a:xfrm>
            <a:off x="183395" y="209227"/>
            <a:ext cx="11874287" cy="6424050"/>
          </a:xfrm>
          <a:prstGeom prst="rect">
            <a:avLst/>
          </a:prstGeom>
          <a:solidFill>
            <a:srgbClr val="FFFFFF"/>
          </a:solidFill>
          <a:ln w="762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39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701" y="4925774"/>
            <a:ext cx="1638948" cy="1638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719" y="5662271"/>
            <a:ext cx="883237" cy="883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64020" y="224724"/>
            <a:ext cx="1638948" cy="1638948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مستطيل 2"/>
          <p:cNvSpPr/>
          <p:nvPr/>
        </p:nvSpPr>
        <p:spPr>
          <a:xfrm>
            <a:off x="2816942" y="312497"/>
            <a:ext cx="1784557" cy="49866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39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15888" t="9309" r="14630" b="9800"/>
          <a:stretch>
            <a:fillRect/>
          </a:stretch>
        </p:blipFill>
        <p:spPr>
          <a:xfrm>
            <a:off x="661898" y="1360770"/>
            <a:ext cx="2605500" cy="1851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25001" t="0" r="24965" b="34966"/>
          <a:stretch>
            <a:fillRect/>
          </a:stretch>
        </p:blipFill>
        <p:spPr>
          <a:xfrm>
            <a:off x="2189414" y="3582404"/>
            <a:ext cx="2218669" cy="2162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Picture 2" descr="Picture 2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00816" y="1644650"/>
            <a:ext cx="5467465" cy="4100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مستطيل 1"/>
          <p:cNvSpPr/>
          <p:nvPr/>
        </p:nvSpPr>
        <p:spPr>
          <a:xfrm>
            <a:off x="183395" y="209227"/>
            <a:ext cx="11874287" cy="6424050"/>
          </a:xfrm>
          <a:prstGeom prst="rect">
            <a:avLst/>
          </a:prstGeom>
          <a:solidFill>
            <a:srgbClr val="FFFFFF"/>
          </a:solidFill>
          <a:ln w="762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40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701" y="4925774"/>
            <a:ext cx="1638948" cy="1638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719" y="5662271"/>
            <a:ext cx="883237" cy="883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64020" y="224724"/>
            <a:ext cx="1638948" cy="1638948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مستطيل 2"/>
          <p:cNvSpPr/>
          <p:nvPr/>
        </p:nvSpPr>
        <p:spPr>
          <a:xfrm>
            <a:off x="2816942" y="312497"/>
            <a:ext cx="1784557" cy="49866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grpSp>
        <p:nvGrpSpPr>
          <p:cNvPr id="410" name="سحابة 4"/>
          <p:cNvGrpSpPr/>
          <p:nvPr/>
        </p:nvGrpSpPr>
        <p:grpSpPr>
          <a:xfrm>
            <a:off x="2622811" y="1873559"/>
            <a:ext cx="7191374" cy="3068056"/>
            <a:chOff x="0" y="0"/>
            <a:chExt cx="7191373" cy="3068054"/>
          </a:xfrm>
        </p:grpSpPr>
        <p:grpSp>
          <p:nvGrpSpPr>
            <p:cNvPr id="408" name="تجميع"/>
            <p:cNvGrpSpPr/>
            <p:nvPr/>
          </p:nvGrpSpPr>
          <p:grpSpPr>
            <a:xfrm>
              <a:off x="0" y="-1"/>
              <a:ext cx="7191374" cy="3068056"/>
              <a:chOff x="0" y="0"/>
              <a:chExt cx="7191373" cy="3068054"/>
            </a:xfrm>
          </p:grpSpPr>
          <p:sp>
            <p:nvSpPr>
              <p:cNvPr id="406" name="شكل"/>
              <p:cNvSpPr/>
              <p:nvPr/>
            </p:nvSpPr>
            <p:spPr>
              <a:xfrm>
                <a:off x="0" y="-1"/>
                <a:ext cx="7191374" cy="3068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lnTo>
                      <a:pt x="20203" y="7321"/>
                    </a:ln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4400">
                    <a:effectLst>
                      <a:outerShdw sx="100000" sy="100000" kx="0" ky="0" algn="b" rotWithShape="0" blurRad="38100" dist="19050" dir="2700000">
                        <a:srgbClr val="000000">
                          <a:alpha val="4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407" name="شكل"/>
              <p:cNvSpPr/>
              <p:nvPr/>
            </p:nvSpPr>
            <p:spPr>
              <a:xfrm>
                <a:off x="365162" y="156007"/>
                <a:ext cx="6589699" cy="260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lnTo>
                      <a:pt x="1380" y="14010"/>
                    </a:ln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lnTo>
                      <a:pt x="2598" y="19137"/>
                    </a:ln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lnTo>
                      <a:pt x="17421" y="12116"/>
                    </a:ln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lnTo>
                      <a:pt x="10888" y="1399"/>
                    </a:ln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4400">
                    <a:effectLst>
                      <a:outerShdw sx="100000" sy="100000" kx="0" ky="0" algn="b" rotWithShape="0" blurRad="38100" dist="19050" dir="2700000">
                        <a:srgbClr val="000000">
                          <a:alpha val="40000"/>
                        </a:srgbClr>
                      </a:outerShdw>
                    </a:effectLst>
                  </a:defRPr>
                </a:pPr>
              </a:p>
            </p:txBody>
          </p:sp>
        </p:grpSp>
        <p:sp>
          <p:nvSpPr>
            <p:cNvPr id="409" name="ما تعلمنا من سورة الإخلاص   ؟"/>
            <p:cNvSpPr txBox="1"/>
            <p:nvPr/>
          </p:nvSpPr>
          <p:spPr>
            <a:xfrm>
              <a:off x="1047990" y="637091"/>
              <a:ext cx="4587338" cy="1626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4400">
                  <a:effectLst>
                    <a:outerShdw sx="100000" sy="100000" kx="0" ky="0" algn="b" rotWithShape="0" blurRad="38100" dist="19050" dir="2700000">
                      <a:srgbClr val="000000">
                        <a:alpha val="4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ما تعلمنا من سورة الإخلاص   ؟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عنوان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3" name="عنصر نائب للمحتوى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14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مستطيل 5"/>
          <p:cNvSpPr txBox="1"/>
          <p:nvPr/>
        </p:nvSpPr>
        <p:spPr>
          <a:xfrm>
            <a:off x="607248" y="3537910"/>
            <a:ext cx="11443237" cy="98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defRPr b="1" sz="54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rPr>
                <a:latin typeface="Akhbar MT"/>
                <a:ea typeface="Akhbar MT"/>
                <a:cs typeface="Akhbar MT"/>
                <a:sym typeface="Akhbar MT"/>
              </a:rPr>
              <a:t>احفظي الأيات حفظا صحيحا من ايه </a:t>
            </a:r>
            <a:r>
              <a:t>1 – 6</a:t>
            </a:r>
          </a:p>
        </p:txBody>
      </p:sp>
      <p:pic>
        <p:nvPicPr>
          <p:cNvPr id="416" name="صورة 6" descr="صورة 6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272155">
            <a:off x="4914403" y="932555"/>
            <a:ext cx="2828926" cy="24762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مستطيل 1"/>
          <p:cNvSpPr/>
          <p:nvPr/>
        </p:nvSpPr>
        <p:spPr>
          <a:xfrm>
            <a:off x="183395" y="209227"/>
            <a:ext cx="11874287" cy="6424050"/>
          </a:xfrm>
          <a:prstGeom prst="rect">
            <a:avLst/>
          </a:prstGeom>
          <a:solidFill>
            <a:srgbClr val="FFFFFF"/>
          </a:solidFill>
          <a:ln w="762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11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701" y="4418207"/>
            <a:ext cx="2146515" cy="2146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719" y="4906559"/>
            <a:ext cx="1638949" cy="1638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69656" y="427084"/>
            <a:ext cx="1638949" cy="1638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0042" y="427084"/>
            <a:ext cx="4483706" cy="1234226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مستطيل 2"/>
          <p:cNvSpPr txBox="1"/>
          <p:nvPr/>
        </p:nvSpPr>
        <p:spPr>
          <a:xfrm>
            <a:off x="5428090" y="582531"/>
            <a:ext cx="2027606" cy="92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400">
                <a:solidFill>
                  <a:srgbClr val="FF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ميثاقنا</a:t>
            </a:r>
          </a:p>
        </p:txBody>
      </p:sp>
      <p:grpSp>
        <p:nvGrpSpPr>
          <p:cNvPr id="123" name="سحابة 3"/>
          <p:cNvGrpSpPr/>
          <p:nvPr/>
        </p:nvGrpSpPr>
        <p:grpSpPr>
          <a:xfrm>
            <a:off x="8608361" y="2477078"/>
            <a:ext cx="3057217" cy="1118049"/>
            <a:chOff x="0" y="0"/>
            <a:chExt cx="3057215" cy="1118047"/>
          </a:xfrm>
        </p:grpSpPr>
        <p:grpSp>
          <p:nvGrpSpPr>
            <p:cNvPr id="121" name="تجميع"/>
            <p:cNvGrpSpPr/>
            <p:nvPr/>
          </p:nvGrpSpPr>
          <p:grpSpPr>
            <a:xfrm>
              <a:off x="0" y="0"/>
              <a:ext cx="3057216" cy="1118048"/>
              <a:chOff x="0" y="0"/>
              <a:chExt cx="3057215" cy="1118047"/>
            </a:xfrm>
          </p:grpSpPr>
          <p:sp>
            <p:nvSpPr>
              <p:cNvPr id="119" name="شكل"/>
              <p:cNvSpPr/>
              <p:nvPr/>
            </p:nvSpPr>
            <p:spPr>
              <a:xfrm>
                <a:off x="-1" y="-1"/>
                <a:ext cx="3057217" cy="1118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flat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0" name="شكل"/>
              <p:cNvSpPr/>
              <p:nvPr/>
            </p:nvSpPr>
            <p:spPr>
              <a:xfrm>
                <a:off x="155238" y="56851"/>
                <a:ext cx="2801432" cy="949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57150" cap="flat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22" name="الحضور في الوقت المحدد"/>
            <p:cNvSpPr txBox="1"/>
            <p:nvPr/>
          </p:nvSpPr>
          <p:spPr>
            <a:xfrm>
              <a:off x="497683" y="63023"/>
              <a:ext cx="1845864" cy="930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4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الحضور في الوقت المحدد</a:t>
              </a:r>
            </a:p>
          </p:txBody>
        </p:sp>
      </p:grpSp>
      <p:grpSp>
        <p:nvGrpSpPr>
          <p:cNvPr id="128" name="سحابة 10"/>
          <p:cNvGrpSpPr/>
          <p:nvPr/>
        </p:nvGrpSpPr>
        <p:grpSpPr>
          <a:xfrm>
            <a:off x="4912721" y="2477078"/>
            <a:ext cx="3057217" cy="1118049"/>
            <a:chOff x="0" y="0"/>
            <a:chExt cx="3057215" cy="1118047"/>
          </a:xfrm>
        </p:grpSpPr>
        <p:grpSp>
          <p:nvGrpSpPr>
            <p:cNvPr id="126" name="تجميع"/>
            <p:cNvGrpSpPr/>
            <p:nvPr/>
          </p:nvGrpSpPr>
          <p:grpSpPr>
            <a:xfrm>
              <a:off x="0" y="0"/>
              <a:ext cx="3057216" cy="1118048"/>
              <a:chOff x="0" y="0"/>
              <a:chExt cx="3057215" cy="1118047"/>
            </a:xfrm>
          </p:grpSpPr>
          <p:sp>
            <p:nvSpPr>
              <p:cNvPr id="124" name="شكل"/>
              <p:cNvSpPr/>
              <p:nvPr/>
            </p:nvSpPr>
            <p:spPr>
              <a:xfrm>
                <a:off x="-1" y="-1"/>
                <a:ext cx="3057217" cy="1118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flat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5" name="شكل"/>
              <p:cNvSpPr/>
              <p:nvPr/>
            </p:nvSpPr>
            <p:spPr>
              <a:xfrm>
                <a:off x="155238" y="56851"/>
                <a:ext cx="2801432" cy="949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57150" cap="flat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27" name="عدم فتح المايك"/>
            <p:cNvSpPr txBox="1"/>
            <p:nvPr/>
          </p:nvSpPr>
          <p:spPr>
            <a:xfrm>
              <a:off x="497683" y="63023"/>
              <a:ext cx="1845864" cy="930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4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عدم فتح المايك </a:t>
              </a:r>
            </a:p>
          </p:txBody>
        </p:sp>
      </p:grpSp>
      <p:grpSp>
        <p:nvGrpSpPr>
          <p:cNvPr id="133" name="سحابة 11"/>
          <p:cNvGrpSpPr/>
          <p:nvPr/>
        </p:nvGrpSpPr>
        <p:grpSpPr>
          <a:xfrm>
            <a:off x="1144286" y="2477078"/>
            <a:ext cx="3057217" cy="1118049"/>
            <a:chOff x="0" y="0"/>
            <a:chExt cx="3057215" cy="1118047"/>
          </a:xfrm>
        </p:grpSpPr>
        <p:grpSp>
          <p:nvGrpSpPr>
            <p:cNvPr id="131" name="تجميع"/>
            <p:cNvGrpSpPr/>
            <p:nvPr/>
          </p:nvGrpSpPr>
          <p:grpSpPr>
            <a:xfrm>
              <a:off x="0" y="0"/>
              <a:ext cx="3057216" cy="1118048"/>
              <a:chOff x="0" y="0"/>
              <a:chExt cx="3057215" cy="1118047"/>
            </a:xfrm>
          </p:grpSpPr>
          <p:sp>
            <p:nvSpPr>
              <p:cNvPr id="129" name="شكل"/>
              <p:cNvSpPr/>
              <p:nvPr/>
            </p:nvSpPr>
            <p:spPr>
              <a:xfrm>
                <a:off x="-1" y="-1"/>
                <a:ext cx="3057217" cy="1118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flat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0" name="شكل"/>
              <p:cNvSpPr/>
              <p:nvPr/>
            </p:nvSpPr>
            <p:spPr>
              <a:xfrm>
                <a:off x="155238" y="56851"/>
                <a:ext cx="2801432" cy="949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57150" cap="flat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32" name="عدم فتح الكاميرا"/>
            <p:cNvSpPr txBox="1"/>
            <p:nvPr/>
          </p:nvSpPr>
          <p:spPr>
            <a:xfrm>
              <a:off x="497683" y="63023"/>
              <a:ext cx="1845864" cy="930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4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عدم فتح الكاميرا </a:t>
              </a:r>
            </a:p>
          </p:txBody>
        </p:sp>
      </p:grpSp>
      <p:grpSp>
        <p:nvGrpSpPr>
          <p:cNvPr id="138" name="سحابة 12"/>
          <p:cNvGrpSpPr/>
          <p:nvPr/>
        </p:nvGrpSpPr>
        <p:grpSpPr>
          <a:xfrm>
            <a:off x="7081777" y="4179309"/>
            <a:ext cx="3057217" cy="1118048"/>
            <a:chOff x="0" y="0"/>
            <a:chExt cx="3057215" cy="1118047"/>
          </a:xfrm>
        </p:grpSpPr>
        <p:grpSp>
          <p:nvGrpSpPr>
            <p:cNvPr id="136" name="تجميع"/>
            <p:cNvGrpSpPr/>
            <p:nvPr/>
          </p:nvGrpSpPr>
          <p:grpSpPr>
            <a:xfrm>
              <a:off x="0" y="0"/>
              <a:ext cx="3057216" cy="1118048"/>
              <a:chOff x="0" y="0"/>
              <a:chExt cx="3057215" cy="1118047"/>
            </a:xfrm>
          </p:grpSpPr>
          <p:sp>
            <p:nvSpPr>
              <p:cNvPr id="134" name="شكل"/>
              <p:cNvSpPr/>
              <p:nvPr/>
            </p:nvSpPr>
            <p:spPr>
              <a:xfrm>
                <a:off x="-1" y="-1"/>
                <a:ext cx="3057217" cy="1118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flat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5" name="شكل"/>
              <p:cNvSpPr/>
              <p:nvPr/>
            </p:nvSpPr>
            <p:spPr>
              <a:xfrm>
                <a:off x="155238" y="56851"/>
                <a:ext cx="2801432" cy="949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57150" cap="flat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37" name="تجهيز الكتاب والأدوات الدراسية"/>
            <p:cNvSpPr txBox="1"/>
            <p:nvPr/>
          </p:nvSpPr>
          <p:spPr>
            <a:xfrm>
              <a:off x="497683" y="164782"/>
              <a:ext cx="1845864" cy="7273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تجهيز الكتاب والأدوات الدراسية </a:t>
              </a:r>
            </a:p>
          </p:txBody>
        </p:sp>
      </p:grpSp>
      <p:grpSp>
        <p:nvGrpSpPr>
          <p:cNvPr id="143" name="سحابة 13"/>
          <p:cNvGrpSpPr/>
          <p:nvPr/>
        </p:nvGrpSpPr>
        <p:grpSpPr>
          <a:xfrm>
            <a:off x="3249120" y="4179309"/>
            <a:ext cx="3057217" cy="1118048"/>
            <a:chOff x="0" y="0"/>
            <a:chExt cx="3057215" cy="1118047"/>
          </a:xfrm>
        </p:grpSpPr>
        <p:grpSp>
          <p:nvGrpSpPr>
            <p:cNvPr id="141" name="تجميع"/>
            <p:cNvGrpSpPr/>
            <p:nvPr/>
          </p:nvGrpSpPr>
          <p:grpSpPr>
            <a:xfrm>
              <a:off x="0" y="0"/>
              <a:ext cx="3057216" cy="1118048"/>
              <a:chOff x="0" y="0"/>
              <a:chExt cx="3057215" cy="1118047"/>
            </a:xfrm>
          </p:grpSpPr>
          <p:sp>
            <p:nvSpPr>
              <p:cNvPr id="139" name="شكل"/>
              <p:cNvSpPr/>
              <p:nvPr/>
            </p:nvSpPr>
            <p:spPr>
              <a:xfrm>
                <a:off x="-1" y="-1"/>
                <a:ext cx="3057217" cy="1118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flat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0" name="شكل"/>
              <p:cNvSpPr/>
              <p:nvPr/>
            </p:nvSpPr>
            <p:spPr>
              <a:xfrm>
                <a:off x="155238" y="56851"/>
                <a:ext cx="2801432" cy="949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57150" cap="flat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42" name="رفع اليد للمشاركة"/>
            <p:cNvSpPr txBox="1"/>
            <p:nvPr/>
          </p:nvSpPr>
          <p:spPr>
            <a:xfrm>
              <a:off x="497683" y="317540"/>
              <a:ext cx="1845864" cy="421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0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رفع اليد للمشاركة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مستطيل 1"/>
          <p:cNvSpPr/>
          <p:nvPr/>
        </p:nvSpPr>
        <p:spPr>
          <a:xfrm>
            <a:off x="183395" y="209227"/>
            <a:ext cx="11874287" cy="6424050"/>
          </a:xfrm>
          <a:prstGeom prst="rect">
            <a:avLst/>
          </a:prstGeom>
          <a:solidFill>
            <a:srgbClr val="FFFFFF"/>
          </a:solidFill>
          <a:ln w="762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14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701" y="4418207"/>
            <a:ext cx="2146515" cy="2146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719" y="4906559"/>
            <a:ext cx="1638949" cy="1638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64020" y="224724"/>
            <a:ext cx="1638948" cy="163894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مربع نص 7"/>
          <p:cNvSpPr txBox="1"/>
          <p:nvPr/>
        </p:nvSpPr>
        <p:spPr>
          <a:xfrm>
            <a:off x="2626276" y="1005206"/>
            <a:ext cx="7544556" cy="5652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330868" rtl="0">
              <a:defRPr sz="4400">
                <a:solidFill>
                  <a:srgbClr val="006600"/>
                </a:solidFill>
                <a:latin typeface="Andalus"/>
                <a:ea typeface="Andalus"/>
                <a:cs typeface="Andalus"/>
                <a:sym typeface="Andalus"/>
              </a:defRPr>
            </a:pPr>
            <a:r>
              <a:t>بسم الله الرحمن الرحيم </a:t>
            </a:r>
          </a:p>
          <a:p>
            <a:pPr algn="ctr" defTabSz="330868" rtl="0">
              <a:defRPr sz="4400">
                <a:solidFill>
                  <a:srgbClr val="006600"/>
                </a:solidFill>
                <a:latin typeface="Andalus"/>
                <a:ea typeface="Andalus"/>
                <a:cs typeface="Andalus"/>
                <a:sym typeface="Andalus"/>
              </a:defRPr>
            </a:pPr>
            <a:r>
              <a:t>الحمدالله والصلاة والسلام على أشرف الأنبياء والمرسلين سيدنا محمد وعلى آله وصحبه وسلم أجمعين  </a:t>
            </a:r>
          </a:p>
          <a:p>
            <a:pPr algn="ctr" defTabSz="330868" rtl="0">
              <a:defRPr sz="4400">
                <a:solidFill>
                  <a:srgbClr val="006600"/>
                </a:solidFill>
                <a:latin typeface="Andalus"/>
                <a:ea typeface="Andalus"/>
                <a:cs typeface="Andalus"/>
                <a:sym typeface="Andalus"/>
              </a:defRPr>
            </a:pPr>
            <a:r>
              <a:t> اللهم يا معلم إبراهيم علمنا ويا مفهم سليمان فهمنا وعلمنا ما جهلنا </a:t>
            </a:r>
          </a:p>
          <a:p>
            <a:pPr algn="ctr" defTabSz="330868" rtl="0">
              <a:defRPr sz="4400">
                <a:solidFill>
                  <a:srgbClr val="006600"/>
                </a:solidFill>
                <a:latin typeface="Andalus"/>
                <a:ea typeface="Andalus"/>
                <a:cs typeface="Andalus"/>
                <a:sym typeface="Andalus"/>
              </a:defRPr>
            </a:pPr>
            <a:r>
              <a:t>وانفعنا بما علمتنا وزدنا علما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ستطيل 1"/>
          <p:cNvSpPr/>
          <p:nvPr/>
        </p:nvSpPr>
        <p:spPr>
          <a:xfrm>
            <a:off x="183395" y="209227"/>
            <a:ext cx="11874287" cy="6424050"/>
          </a:xfrm>
          <a:prstGeom prst="rect">
            <a:avLst/>
          </a:prstGeom>
          <a:solidFill>
            <a:srgbClr val="FFFFFF"/>
          </a:solidFill>
          <a:ln w="762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15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11" y="4474004"/>
            <a:ext cx="2146515" cy="214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269" y="4931605"/>
            <a:ext cx="1638948" cy="1638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64020" y="224724"/>
            <a:ext cx="1638948" cy="1638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图片 40964" descr="图片 4096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536" y="287448"/>
            <a:ext cx="2473371" cy="1819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صورة 14" descr="صورة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07461" y="1071081"/>
            <a:ext cx="3816263" cy="38162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مجموعة 15"/>
          <p:cNvGrpSpPr/>
          <p:nvPr/>
        </p:nvGrpSpPr>
        <p:grpSpPr>
          <a:xfrm>
            <a:off x="8220433" y="4725489"/>
            <a:ext cx="2230621" cy="1578051"/>
            <a:chOff x="0" y="0"/>
            <a:chExt cx="2230620" cy="1578049"/>
          </a:xfrm>
        </p:grpSpPr>
        <p:grpSp>
          <p:nvGrpSpPr>
            <p:cNvPr id="159" name="شكل بيضاوي 16"/>
            <p:cNvGrpSpPr/>
            <p:nvPr/>
          </p:nvGrpSpPr>
          <p:grpSpPr>
            <a:xfrm>
              <a:off x="0" y="0"/>
              <a:ext cx="2230621" cy="1272237"/>
              <a:chOff x="0" y="0"/>
              <a:chExt cx="2230620" cy="1272236"/>
            </a:xfrm>
          </p:grpSpPr>
          <p:sp>
            <p:nvSpPr>
              <p:cNvPr id="157" name="بيضاوي"/>
              <p:cNvSpPr/>
              <p:nvPr/>
            </p:nvSpPr>
            <p:spPr>
              <a:xfrm>
                <a:off x="-1" y="-1"/>
                <a:ext cx="2230622" cy="1272238"/>
              </a:xfrm>
              <a:prstGeom prst="ellipse">
                <a:avLst/>
              </a:prstGeom>
              <a:solidFill>
                <a:srgbClr val="FFFFCC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90500" dist="228600" dir="2700000">
                  <a:srgbClr val="000000">
                    <a:alpha val="3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sp>
            <p:nvSpPr>
              <p:cNvPr id="158" name="النص"/>
              <p:cNvSpPr txBox="1"/>
              <p:nvPr/>
            </p:nvSpPr>
            <p:spPr>
              <a:xfrm>
                <a:off x="372387" y="495718"/>
                <a:ext cx="1485847" cy="280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00"/>
                </a:lvl1pPr>
              </a:lstStyle>
              <a:p>
                <a:pPr rtl="0">
                  <a:defRPr/>
                </a:pPr>
                <a:r>
                  <a:t>                      </a:t>
                </a:r>
              </a:p>
            </p:txBody>
          </p:sp>
        </p:grpSp>
        <p:sp>
          <p:nvSpPr>
            <p:cNvPr id="160" name="مربع نص 17"/>
            <p:cNvSpPr txBox="1"/>
            <p:nvPr/>
          </p:nvSpPr>
          <p:spPr>
            <a:xfrm>
              <a:off x="130213" y="53714"/>
              <a:ext cx="1970194" cy="1524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rtl="0">
                <a:defRPr b="1" sz="2800"/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الجلوس</a:t>
              </a:r>
              <a:endParaRPr>
                <a:latin typeface="+mn-lt"/>
                <a:ea typeface="+mn-ea"/>
                <a:cs typeface="+mn-cs"/>
                <a:sym typeface="Helvetica"/>
              </a:endParaRPr>
            </a:p>
            <a:p>
              <a:pPr algn="ctr" rtl="0">
                <a:defRPr b="1" sz="2800"/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بسكينة ووقار</a:t>
              </a:r>
            </a:p>
          </p:txBody>
        </p:sp>
      </p:grpSp>
      <p:pic>
        <p:nvPicPr>
          <p:cNvPr id="162" name="صورة 18" descr="صورة 18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05384" y="1690120"/>
            <a:ext cx="2330421" cy="23304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مجموعة 19"/>
          <p:cNvGrpSpPr/>
          <p:nvPr/>
        </p:nvGrpSpPr>
        <p:grpSpPr>
          <a:xfrm>
            <a:off x="5117131" y="4619454"/>
            <a:ext cx="2363129" cy="1357345"/>
            <a:chOff x="0" y="0"/>
            <a:chExt cx="2363128" cy="1357343"/>
          </a:xfrm>
        </p:grpSpPr>
        <p:grpSp>
          <p:nvGrpSpPr>
            <p:cNvPr id="165" name="شكل بيضاوي 20"/>
            <p:cNvGrpSpPr/>
            <p:nvPr/>
          </p:nvGrpSpPr>
          <p:grpSpPr>
            <a:xfrm>
              <a:off x="-1" y="0"/>
              <a:ext cx="2363130" cy="1357344"/>
              <a:chOff x="0" y="0"/>
              <a:chExt cx="2363128" cy="1357343"/>
            </a:xfrm>
          </p:grpSpPr>
          <p:sp>
            <p:nvSpPr>
              <p:cNvPr id="163" name="بيضاوي"/>
              <p:cNvSpPr/>
              <p:nvPr/>
            </p:nvSpPr>
            <p:spPr>
              <a:xfrm>
                <a:off x="-1" y="0"/>
                <a:ext cx="2363130" cy="1357344"/>
              </a:xfrm>
              <a:prstGeom prst="ellipse">
                <a:avLst/>
              </a:prstGeom>
              <a:solidFill>
                <a:srgbClr val="FFBD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90500" dist="228600" dir="2700000">
                  <a:srgbClr val="000000">
                    <a:alpha val="3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sp>
            <p:nvSpPr>
              <p:cNvPr id="164" name="النص"/>
              <p:cNvSpPr txBox="1"/>
              <p:nvPr/>
            </p:nvSpPr>
            <p:spPr>
              <a:xfrm>
                <a:off x="391791" y="538272"/>
                <a:ext cx="1579545" cy="280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00"/>
                </a:lvl1pPr>
              </a:lstStyle>
              <a:p>
                <a:pPr rtl="0">
                  <a:defRPr/>
                </a:pPr>
                <a:r>
                  <a:t>                                                              </a:t>
                </a:r>
              </a:p>
            </p:txBody>
          </p:sp>
        </p:grpSp>
        <p:sp>
          <p:nvSpPr>
            <p:cNvPr id="166" name="مربع نص 21"/>
            <p:cNvSpPr txBox="1"/>
            <p:nvPr/>
          </p:nvSpPr>
          <p:spPr>
            <a:xfrm>
              <a:off x="182272" y="265100"/>
              <a:ext cx="1913638" cy="1075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الاستعاذة والبسملة </a:t>
              </a:r>
            </a:p>
          </p:txBody>
        </p:sp>
      </p:grpSp>
      <p:pic>
        <p:nvPicPr>
          <p:cNvPr id="168" name="صورة 22" descr="صورة 22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32831" y="1690120"/>
            <a:ext cx="2733289" cy="20499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1" name="مجموعة 23"/>
          <p:cNvGrpSpPr/>
          <p:nvPr/>
        </p:nvGrpSpPr>
        <p:grpSpPr>
          <a:xfrm>
            <a:off x="2132831" y="4551934"/>
            <a:ext cx="2436003" cy="1359067"/>
            <a:chOff x="0" y="0"/>
            <a:chExt cx="2436002" cy="1359065"/>
          </a:xfrm>
        </p:grpSpPr>
        <p:sp>
          <p:nvSpPr>
            <p:cNvPr id="169" name="شكل بيضاوي 24"/>
            <p:cNvSpPr/>
            <p:nvPr/>
          </p:nvSpPr>
          <p:spPr>
            <a:xfrm>
              <a:off x="0" y="0"/>
              <a:ext cx="2436003" cy="1348853"/>
            </a:xfrm>
            <a:prstGeom prst="ellipse">
              <a:avLst/>
            </a:prstGeom>
            <a:solidFill>
              <a:srgbClr val="A7E8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400"/>
              </a:pPr>
            </a:p>
          </p:txBody>
        </p:sp>
        <p:sp>
          <p:nvSpPr>
            <p:cNvPr id="170" name="مربع نص 25"/>
            <p:cNvSpPr txBox="1"/>
            <p:nvPr/>
          </p:nvSpPr>
          <p:spPr>
            <a:xfrm>
              <a:off x="168083" y="284007"/>
              <a:ext cx="1975472" cy="1075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الاستماع والانصات  </a:t>
              </a:r>
            </a:p>
          </p:txBody>
        </p:sp>
      </p:grpSp>
      <p:grpSp>
        <p:nvGrpSpPr>
          <p:cNvPr id="176" name="مجموعة 26"/>
          <p:cNvGrpSpPr/>
          <p:nvPr/>
        </p:nvGrpSpPr>
        <p:grpSpPr>
          <a:xfrm>
            <a:off x="8372833" y="4877889"/>
            <a:ext cx="2230621" cy="1578051"/>
            <a:chOff x="0" y="0"/>
            <a:chExt cx="2230620" cy="1578049"/>
          </a:xfrm>
        </p:grpSpPr>
        <p:grpSp>
          <p:nvGrpSpPr>
            <p:cNvPr id="174" name="شكل بيضاوي 27"/>
            <p:cNvGrpSpPr/>
            <p:nvPr/>
          </p:nvGrpSpPr>
          <p:grpSpPr>
            <a:xfrm>
              <a:off x="0" y="0"/>
              <a:ext cx="2230621" cy="1272237"/>
              <a:chOff x="0" y="0"/>
              <a:chExt cx="2230620" cy="1272236"/>
            </a:xfrm>
          </p:grpSpPr>
          <p:sp>
            <p:nvSpPr>
              <p:cNvPr id="172" name="بيضاوي"/>
              <p:cNvSpPr/>
              <p:nvPr/>
            </p:nvSpPr>
            <p:spPr>
              <a:xfrm>
                <a:off x="-1" y="-1"/>
                <a:ext cx="2230622" cy="1272238"/>
              </a:xfrm>
              <a:prstGeom prst="ellipse">
                <a:avLst/>
              </a:prstGeom>
              <a:solidFill>
                <a:srgbClr val="FFFFCC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90500" dist="228600" dir="2700000">
                  <a:srgbClr val="000000">
                    <a:alpha val="3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sp>
            <p:nvSpPr>
              <p:cNvPr id="173" name="النص"/>
              <p:cNvSpPr txBox="1"/>
              <p:nvPr/>
            </p:nvSpPr>
            <p:spPr>
              <a:xfrm>
                <a:off x="372387" y="495718"/>
                <a:ext cx="1485847" cy="280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00"/>
                </a:lvl1pPr>
              </a:lstStyle>
              <a:p>
                <a:pPr rtl="0">
                  <a:defRPr/>
                </a:pPr>
                <a:r>
                  <a:t>                      </a:t>
                </a:r>
              </a:p>
            </p:txBody>
          </p:sp>
        </p:grpSp>
        <p:sp>
          <p:nvSpPr>
            <p:cNvPr id="175" name="مربع نص 28"/>
            <p:cNvSpPr txBox="1"/>
            <p:nvPr/>
          </p:nvSpPr>
          <p:spPr>
            <a:xfrm>
              <a:off x="130213" y="53714"/>
              <a:ext cx="1970194" cy="1524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rtl="0">
                <a:defRPr b="1" sz="2800"/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الجلوس</a:t>
              </a:r>
              <a:endParaRPr>
                <a:latin typeface="+mn-lt"/>
                <a:ea typeface="+mn-ea"/>
                <a:cs typeface="+mn-cs"/>
                <a:sym typeface="Helvetica"/>
              </a:endParaRPr>
            </a:p>
            <a:p>
              <a:pPr algn="ctr" rtl="0">
                <a:defRPr b="1" sz="2800"/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بسكينة ووقار</a:t>
              </a:r>
            </a:p>
          </p:txBody>
        </p:sp>
      </p:grpSp>
      <p:grpSp>
        <p:nvGrpSpPr>
          <p:cNvPr id="181" name="مجموعة 29"/>
          <p:cNvGrpSpPr/>
          <p:nvPr/>
        </p:nvGrpSpPr>
        <p:grpSpPr>
          <a:xfrm>
            <a:off x="4993320" y="500848"/>
            <a:ext cx="3311607" cy="870069"/>
            <a:chOff x="0" y="0"/>
            <a:chExt cx="3311606" cy="870068"/>
          </a:xfrm>
        </p:grpSpPr>
        <p:grpSp>
          <p:nvGrpSpPr>
            <p:cNvPr id="179" name="شكل بيضاوي 30"/>
            <p:cNvGrpSpPr/>
            <p:nvPr/>
          </p:nvGrpSpPr>
          <p:grpSpPr>
            <a:xfrm>
              <a:off x="-1" y="-1"/>
              <a:ext cx="3311608" cy="870070"/>
              <a:chOff x="0" y="0"/>
              <a:chExt cx="3311606" cy="870068"/>
            </a:xfrm>
          </p:grpSpPr>
          <p:sp>
            <p:nvSpPr>
              <p:cNvPr id="177" name="بيضاوي"/>
              <p:cNvSpPr/>
              <p:nvPr/>
            </p:nvSpPr>
            <p:spPr>
              <a:xfrm>
                <a:off x="-1" y="-1"/>
                <a:ext cx="3311608" cy="870070"/>
              </a:xfrm>
              <a:prstGeom prst="ellipse">
                <a:avLst/>
              </a:prstGeom>
              <a:solidFill>
                <a:srgbClr val="F4B183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90500" dist="228600" dir="2700000">
                  <a:srgbClr val="000000">
                    <a:alpha val="3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sp>
            <p:nvSpPr>
              <p:cNvPr id="178" name="النص"/>
              <p:cNvSpPr txBox="1"/>
              <p:nvPr/>
            </p:nvSpPr>
            <p:spPr>
              <a:xfrm>
                <a:off x="530692" y="294634"/>
                <a:ext cx="2250222" cy="280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00"/>
                </a:lvl1pPr>
              </a:lstStyle>
              <a:p>
                <a:pPr rtl="0">
                  <a:defRPr/>
                </a:pPr>
                <a:r>
                  <a:t>                      </a:t>
                </a:r>
              </a:p>
            </p:txBody>
          </p:sp>
        </p:grpSp>
        <p:sp>
          <p:nvSpPr>
            <p:cNvPr id="180" name="مربع نص 31"/>
            <p:cNvSpPr txBox="1"/>
            <p:nvPr/>
          </p:nvSpPr>
          <p:spPr>
            <a:xfrm>
              <a:off x="88031" y="162513"/>
              <a:ext cx="2969287" cy="55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ادآب القران الكريم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مستطيل 1"/>
          <p:cNvSpPr/>
          <p:nvPr/>
        </p:nvSpPr>
        <p:spPr>
          <a:xfrm>
            <a:off x="183395" y="209227"/>
            <a:ext cx="11874287" cy="6424050"/>
          </a:xfrm>
          <a:prstGeom prst="rect">
            <a:avLst/>
          </a:prstGeom>
          <a:solidFill>
            <a:srgbClr val="FFFFFF"/>
          </a:solidFill>
          <a:ln w="762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18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701" y="4418207"/>
            <a:ext cx="2146515" cy="2146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719" y="4906559"/>
            <a:ext cx="1638949" cy="1638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64020" y="224724"/>
            <a:ext cx="1638948" cy="163894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مستطيل 9"/>
          <p:cNvSpPr txBox="1"/>
          <p:nvPr/>
        </p:nvSpPr>
        <p:spPr>
          <a:xfrm>
            <a:off x="4756874" y="1293030"/>
            <a:ext cx="5293613" cy="820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defRPr sz="44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التاريخ </a:t>
            </a:r>
            <a:r>
              <a:t>: 21 / 1 / 1443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هـ</a:t>
            </a:r>
          </a:p>
        </p:txBody>
      </p:sp>
      <p:sp>
        <p:nvSpPr>
          <p:cNvPr id="188" name="مستطيل 10"/>
          <p:cNvSpPr txBox="1"/>
          <p:nvPr/>
        </p:nvSpPr>
        <p:spPr>
          <a:xfrm>
            <a:off x="6166258" y="2376834"/>
            <a:ext cx="2778328" cy="820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44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اليوم </a:t>
            </a:r>
            <a:r>
              <a:t>: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الأحد</a:t>
            </a:r>
          </a:p>
        </p:txBody>
      </p:sp>
      <p:sp>
        <p:nvSpPr>
          <p:cNvPr id="189" name="مستطيل 11"/>
          <p:cNvSpPr txBox="1"/>
          <p:nvPr/>
        </p:nvSpPr>
        <p:spPr>
          <a:xfrm>
            <a:off x="4924724" y="3578433"/>
            <a:ext cx="5140068" cy="820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44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الصف </a:t>
            </a:r>
            <a:r>
              <a:t>: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الأول الابتدائي</a:t>
            </a:r>
          </a:p>
        </p:txBody>
      </p:sp>
      <p:sp>
        <p:nvSpPr>
          <p:cNvPr id="190" name="مستطيل 12"/>
          <p:cNvSpPr txBox="1"/>
          <p:nvPr/>
        </p:nvSpPr>
        <p:spPr>
          <a:xfrm>
            <a:off x="4985387" y="4662235"/>
            <a:ext cx="5140068" cy="820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44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المادة </a:t>
            </a:r>
            <a:r>
              <a:t>: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القران الكريم</a:t>
            </a:r>
          </a:p>
        </p:txBody>
      </p:sp>
      <p:pic>
        <p:nvPicPr>
          <p:cNvPr id="191" name="صورة 1" descr="صورة 1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0685" y="4753452"/>
            <a:ext cx="1645013" cy="1279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图片 3092" descr="图片 309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10509" y="4906560"/>
            <a:ext cx="1857696" cy="1769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مستطيل 1"/>
          <p:cNvSpPr/>
          <p:nvPr/>
        </p:nvSpPr>
        <p:spPr>
          <a:xfrm>
            <a:off x="183395" y="209227"/>
            <a:ext cx="11874287" cy="6424050"/>
          </a:xfrm>
          <a:prstGeom prst="rect">
            <a:avLst/>
          </a:prstGeom>
          <a:solidFill>
            <a:srgbClr val="FFFFFF"/>
          </a:solidFill>
          <a:ln w="762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19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701" y="4418205"/>
            <a:ext cx="2146515" cy="214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719" y="4906559"/>
            <a:ext cx="1638948" cy="163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64020" y="224724"/>
            <a:ext cx="1638947" cy="163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صورة 18" descr="صورة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90843" y="1017344"/>
            <a:ext cx="1880724" cy="169265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مربع نص 19"/>
          <p:cNvSpPr txBox="1"/>
          <p:nvPr/>
        </p:nvSpPr>
        <p:spPr>
          <a:xfrm>
            <a:off x="9323466" y="1728509"/>
            <a:ext cx="977706" cy="777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شريط الذكريات</a:t>
            </a:r>
          </a:p>
        </p:txBody>
      </p:sp>
      <p:grpSp>
        <p:nvGrpSpPr>
          <p:cNvPr id="207" name="فقاعة التفكير: على شكل سحابة 20"/>
          <p:cNvGrpSpPr/>
          <p:nvPr/>
        </p:nvGrpSpPr>
        <p:grpSpPr>
          <a:xfrm>
            <a:off x="3740237" y="1279863"/>
            <a:ext cx="4042526" cy="1038187"/>
            <a:chOff x="0" y="0"/>
            <a:chExt cx="4042525" cy="1038186"/>
          </a:xfrm>
        </p:grpSpPr>
        <p:grpSp>
          <p:nvGrpSpPr>
            <p:cNvPr id="205" name="تجميع"/>
            <p:cNvGrpSpPr/>
            <p:nvPr/>
          </p:nvGrpSpPr>
          <p:grpSpPr>
            <a:xfrm>
              <a:off x="0" y="0"/>
              <a:ext cx="4042526" cy="1038187"/>
              <a:chOff x="0" y="0"/>
              <a:chExt cx="4042525" cy="1038186"/>
            </a:xfrm>
          </p:grpSpPr>
          <p:sp>
            <p:nvSpPr>
              <p:cNvPr id="200" name="شكل"/>
              <p:cNvSpPr/>
              <p:nvPr/>
            </p:nvSpPr>
            <p:spPr>
              <a:xfrm>
                <a:off x="-1" y="0"/>
                <a:ext cx="4042527" cy="90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lnTo>
                      <a:pt x="20203" y="7321"/>
                    </a:ln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hueOff val="-406799"/>
                      <a:lumOff val="30382"/>
                    </a:schemeClr>
                  </a:gs>
                  <a:gs pos="50000">
                    <a:srgbClr val="FFD58D"/>
                  </a:gs>
                  <a:gs pos="100000">
                    <a:schemeClr val="accent4">
                      <a:hueOff val="-362075"/>
                      <a:lumOff val="23565"/>
                    </a:schemeClr>
                  </a:gs>
                </a:gsLst>
                <a:lin ang="5400000" scaled="0"/>
              </a:gradFill>
              <a:ln w="6350" cap="flat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sp>
            <p:nvSpPr>
              <p:cNvPr id="201" name="دائرة"/>
              <p:cNvSpPr/>
              <p:nvPr/>
            </p:nvSpPr>
            <p:spPr>
              <a:xfrm>
                <a:off x="1254732" y="837810"/>
                <a:ext cx="150521" cy="15052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hueOff val="-406799"/>
                      <a:lumOff val="30382"/>
                    </a:schemeClr>
                  </a:gs>
                  <a:gs pos="50000">
                    <a:srgbClr val="FFD58D"/>
                  </a:gs>
                  <a:gs pos="100000">
                    <a:schemeClr val="accent4">
                      <a:hueOff val="-362075"/>
                      <a:lumOff val="23565"/>
                    </a:schemeClr>
                  </a:gs>
                </a:gsLst>
                <a:lin ang="5400000" scaled="0"/>
              </a:gradFill>
              <a:ln w="6350" cap="flat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sp>
            <p:nvSpPr>
              <p:cNvPr id="202" name="دائرة"/>
              <p:cNvSpPr/>
              <p:nvPr/>
            </p:nvSpPr>
            <p:spPr>
              <a:xfrm>
                <a:off x="1184463" y="926890"/>
                <a:ext cx="100349" cy="1003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hueOff val="-406799"/>
                      <a:lumOff val="30382"/>
                    </a:schemeClr>
                  </a:gs>
                  <a:gs pos="50000">
                    <a:srgbClr val="FFD58D"/>
                  </a:gs>
                  <a:gs pos="100000">
                    <a:schemeClr val="accent4">
                      <a:hueOff val="-362075"/>
                      <a:lumOff val="23565"/>
                    </a:schemeClr>
                  </a:gs>
                </a:gsLst>
                <a:lin ang="5400000" scaled="0"/>
              </a:gradFill>
              <a:ln w="6350" cap="flat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sp>
            <p:nvSpPr>
              <p:cNvPr id="203" name="دائرة"/>
              <p:cNvSpPr/>
              <p:nvPr/>
            </p:nvSpPr>
            <p:spPr>
              <a:xfrm>
                <a:off x="1155857" y="988012"/>
                <a:ext cx="50175" cy="501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hueOff val="-406799"/>
                      <a:lumOff val="30382"/>
                    </a:schemeClr>
                  </a:gs>
                  <a:gs pos="50000">
                    <a:srgbClr val="FFD58D"/>
                  </a:gs>
                  <a:gs pos="100000">
                    <a:schemeClr val="accent4">
                      <a:hueOff val="-362075"/>
                      <a:lumOff val="23565"/>
                    </a:schemeClr>
                  </a:gs>
                </a:gsLst>
                <a:lin ang="5400000" scaled="0"/>
              </a:gradFill>
              <a:ln w="6350" cap="flat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sp>
            <p:nvSpPr>
              <p:cNvPr id="204" name="شكل"/>
              <p:cNvSpPr/>
              <p:nvPr/>
            </p:nvSpPr>
            <p:spPr>
              <a:xfrm>
                <a:off x="205270" y="46012"/>
                <a:ext cx="3704304" cy="768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lnTo>
                      <a:pt x="2598" y="19137"/>
                    </a:ln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6350" cap="flat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</p:grpSp>
        <p:sp>
          <p:nvSpPr>
            <p:cNvPr id="206" name="نسترجع دروسنا الحصص الماضية بشريط الذكريات"/>
            <p:cNvSpPr txBox="1"/>
            <p:nvPr/>
          </p:nvSpPr>
          <p:spPr>
            <a:xfrm>
              <a:off x="608736" y="105228"/>
              <a:ext cx="2539457" cy="644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000">
                  <a:solidFill>
                    <a:srgbClr val="002060"/>
                  </a:solidFill>
                </a:defRPr>
              </a:lvl1pPr>
            </a:lstStyle>
            <a:p>
              <a:pPr rtl="0">
                <a:defRPr/>
              </a:pPr>
              <a:r>
                <a:t>نسترجع دروسنا الحصص الماضية بشريط الذكريات</a:t>
              </a:r>
            </a:p>
          </p:txBody>
        </p:sp>
      </p:grpSp>
      <p:pic>
        <p:nvPicPr>
          <p:cNvPr id="208" name="صورة 21" descr="صورة 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31410" y="2709995"/>
            <a:ext cx="6876625" cy="3130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مستطيل 1"/>
          <p:cNvSpPr/>
          <p:nvPr/>
        </p:nvSpPr>
        <p:spPr>
          <a:xfrm>
            <a:off x="183395" y="209227"/>
            <a:ext cx="11874287" cy="6424050"/>
          </a:xfrm>
          <a:prstGeom prst="rect">
            <a:avLst/>
          </a:prstGeom>
          <a:solidFill>
            <a:srgbClr val="FFFFFF"/>
          </a:solidFill>
          <a:ln w="762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21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64020" y="224724"/>
            <a:ext cx="1638948" cy="163894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مستطيل 16"/>
          <p:cNvSpPr/>
          <p:nvPr/>
        </p:nvSpPr>
        <p:spPr>
          <a:xfrm>
            <a:off x="8362336" y="3089432"/>
            <a:ext cx="631986" cy="94633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sp>
        <p:nvSpPr>
          <p:cNvPr id="213" name="مستطيل 17"/>
          <p:cNvSpPr/>
          <p:nvPr/>
        </p:nvSpPr>
        <p:spPr>
          <a:xfrm>
            <a:off x="8404021" y="3809226"/>
            <a:ext cx="631986" cy="94633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sp>
        <p:nvSpPr>
          <p:cNvPr id="214" name="مستطيل 18"/>
          <p:cNvSpPr/>
          <p:nvPr/>
        </p:nvSpPr>
        <p:spPr>
          <a:xfrm>
            <a:off x="4925757" y="3786699"/>
            <a:ext cx="631986" cy="94633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sp>
        <p:nvSpPr>
          <p:cNvPr id="215" name="مستطيل 19"/>
          <p:cNvSpPr/>
          <p:nvPr/>
        </p:nvSpPr>
        <p:spPr>
          <a:xfrm>
            <a:off x="4473897" y="3141054"/>
            <a:ext cx="631986" cy="94633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sp>
        <p:nvSpPr>
          <p:cNvPr id="216" name="مستطيل 20"/>
          <p:cNvSpPr/>
          <p:nvPr/>
        </p:nvSpPr>
        <p:spPr>
          <a:xfrm>
            <a:off x="8892636" y="3614220"/>
            <a:ext cx="631986" cy="64564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sp>
        <p:nvSpPr>
          <p:cNvPr id="217" name="مستطيل 21"/>
          <p:cNvSpPr/>
          <p:nvPr/>
        </p:nvSpPr>
        <p:spPr>
          <a:xfrm>
            <a:off x="4280804" y="3463876"/>
            <a:ext cx="631987" cy="64564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sp>
        <p:nvSpPr>
          <p:cNvPr id="218" name="مربع نص 23"/>
          <p:cNvSpPr txBox="1"/>
          <p:nvPr/>
        </p:nvSpPr>
        <p:spPr>
          <a:xfrm>
            <a:off x="1415220" y="615181"/>
            <a:ext cx="8285044" cy="752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0">
              <a:defRPr b="1" sz="4000">
                <a:solidFill>
                  <a:srgbClr val="339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لنتعرف على اسم سورتنا الجديدة</a:t>
            </a:r>
            <a:r>
              <a:t>: </a:t>
            </a:r>
          </a:p>
        </p:txBody>
      </p:sp>
      <p:grpSp>
        <p:nvGrpSpPr>
          <p:cNvPr id="221" name="مجموعة 24"/>
          <p:cNvGrpSpPr/>
          <p:nvPr/>
        </p:nvGrpSpPr>
        <p:grpSpPr>
          <a:xfrm>
            <a:off x="8140372" y="1532508"/>
            <a:ext cx="3284117" cy="3048548"/>
            <a:chOff x="0" y="0"/>
            <a:chExt cx="3284116" cy="3048546"/>
          </a:xfrm>
        </p:grpSpPr>
        <p:pic>
          <p:nvPicPr>
            <p:cNvPr id="219" name="صورة 25" descr="صورة 2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649689">
              <a:off x="214852" y="245349"/>
              <a:ext cx="2854412" cy="25578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0" name="مستطيل 26"/>
            <p:cNvSpPr txBox="1"/>
            <p:nvPr/>
          </p:nvSpPr>
          <p:spPr>
            <a:xfrm>
              <a:off x="817383" y="769617"/>
              <a:ext cx="1649349" cy="850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 sz="6000">
                  <a:solidFill>
                    <a:srgbClr val="8497B0"/>
                  </a:solidFill>
                </a:defRPr>
              </a:lvl1pPr>
            </a:lstStyle>
            <a:p>
              <a:pPr rtl="0">
                <a:defRPr/>
              </a:pPr>
              <a:r>
                <a:t>سورة </a:t>
              </a:r>
            </a:p>
          </p:txBody>
        </p:sp>
      </p:grpSp>
      <p:grpSp>
        <p:nvGrpSpPr>
          <p:cNvPr id="224" name="مجموعة 27"/>
          <p:cNvGrpSpPr/>
          <p:nvPr/>
        </p:nvGrpSpPr>
        <p:grpSpPr>
          <a:xfrm>
            <a:off x="5870812" y="3317789"/>
            <a:ext cx="3230788" cy="3081512"/>
            <a:chOff x="0" y="0"/>
            <a:chExt cx="3230786" cy="3081510"/>
          </a:xfrm>
        </p:grpSpPr>
        <p:pic>
          <p:nvPicPr>
            <p:cNvPr id="222" name="صورة 28" descr="صورة 2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596862">
              <a:off x="206352" y="223608"/>
              <a:ext cx="2818083" cy="26342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3" name="مستطيل 29"/>
            <p:cNvSpPr txBox="1"/>
            <p:nvPr/>
          </p:nvSpPr>
          <p:spPr>
            <a:xfrm>
              <a:off x="400850" y="755434"/>
              <a:ext cx="2425115" cy="850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 sz="6000">
                  <a:solidFill>
                    <a:srgbClr val="BF9000"/>
                  </a:solidFill>
                </a:defRPr>
              </a:lvl1pPr>
            </a:lstStyle>
            <a:p>
              <a:pPr rtl="0">
                <a:defRPr/>
              </a:pPr>
              <a:r>
                <a:t>الإخلاص</a:t>
              </a:r>
            </a:p>
          </p:txBody>
        </p:sp>
      </p:grpSp>
      <p:pic>
        <p:nvPicPr>
          <p:cNvPr id="225" name="صورة 30" descr="صورة 30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272155">
            <a:off x="3461575" y="2585913"/>
            <a:ext cx="2378038" cy="2081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صورة 32" descr="صورة 3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820981" y="57612"/>
            <a:ext cx="4738991" cy="674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3"/>
      <p:bldP build="whole" bldLvl="1" animBg="1" rev="0" advAuto="0" spid="226" grpId="5"/>
      <p:bldP build="whole" bldLvl="1" animBg="1" rev="0" advAuto="0" spid="221" grpId="2"/>
      <p:bldP build="whole" bldLvl="1" animBg="1" rev="0" advAuto="0" spid="225" grpId="4"/>
      <p:bldP build="whole" bldLvl="1" animBg="1" rev="0" advAuto="0" spid="2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مستطيل 1"/>
          <p:cNvSpPr/>
          <p:nvPr/>
        </p:nvSpPr>
        <p:spPr>
          <a:xfrm>
            <a:off x="183395" y="209227"/>
            <a:ext cx="11874287" cy="6424050"/>
          </a:xfrm>
          <a:prstGeom prst="rect">
            <a:avLst/>
          </a:prstGeom>
          <a:solidFill>
            <a:srgbClr val="FFFFFF"/>
          </a:solidFill>
          <a:ln w="762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 rtl="0">
              <a:defRPr b="1" sz="24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</p:txBody>
      </p:sp>
      <p:pic>
        <p:nvPicPr>
          <p:cNvPr id="22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701" y="4418207"/>
            <a:ext cx="2146515" cy="2146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719" y="4906559"/>
            <a:ext cx="1638949" cy="1638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64020" y="224724"/>
            <a:ext cx="1638948" cy="1638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图片 74755" descr="图片 74755"/>
          <p:cNvPicPr>
            <a:picLocks noChangeAspect="1"/>
          </p:cNvPicPr>
          <p:nvPr/>
        </p:nvPicPr>
        <p:blipFill>
          <a:blip r:embed="rId3">
            <a:extLst/>
          </a:blip>
          <a:srcRect l="0" t="0" r="0" b="37914"/>
          <a:stretch>
            <a:fillRect/>
          </a:stretch>
        </p:blipFill>
        <p:spPr>
          <a:xfrm>
            <a:off x="2472216" y="312494"/>
            <a:ext cx="7806613" cy="4666265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مستطيل 10"/>
          <p:cNvSpPr txBox="1"/>
          <p:nvPr/>
        </p:nvSpPr>
        <p:spPr>
          <a:xfrm>
            <a:off x="3235732" y="1934213"/>
            <a:ext cx="2761052" cy="65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088" tIns="33088" rIns="33088" bIns="33088">
            <a:spAutoFit/>
          </a:bodyPr>
          <a:lstStyle/>
          <a:p>
            <a:pPr algn="ctr" defTabSz="661733" rtl="0">
              <a:defRPr b="1"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أهداف الدرس </a:t>
            </a:r>
            <a:r>
              <a:t>:</a:t>
            </a:r>
          </a:p>
        </p:txBody>
      </p:sp>
      <p:grpSp>
        <p:nvGrpSpPr>
          <p:cNvPr id="236" name="مستطيل مستدير الزوايا 3"/>
          <p:cNvGrpSpPr/>
          <p:nvPr/>
        </p:nvGrpSpPr>
        <p:grpSpPr>
          <a:xfrm>
            <a:off x="5166414" y="3045439"/>
            <a:ext cx="6714874" cy="651731"/>
            <a:chOff x="0" y="0"/>
            <a:chExt cx="6714872" cy="651730"/>
          </a:xfrm>
        </p:grpSpPr>
        <p:sp>
          <p:nvSpPr>
            <p:cNvPr id="234" name="مستطيل مستدير الزوايا"/>
            <p:cNvSpPr/>
            <p:nvPr/>
          </p:nvSpPr>
          <p:spPr>
            <a:xfrm>
              <a:off x="0" y="77010"/>
              <a:ext cx="6662795" cy="49771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DFFA0"/>
                </a:gs>
                <a:gs pos="50000">
                  <a:srgbClr val="CCFFC5"/>
                </a:gs>
                <a:gs pos="100000">
                  <a:srgbClr val="E6FFE3"/>
                </a:gs>
              </a:gsLst>
              <a:lin ang="5400000" scaled="0"/>
            </a:gradFill>
            <a:ln w="12700" cap="flat">
              <a:solidFill>
                <a:srgbClr val="AB1800"/>
              </a:solidFill>
              <a:prstDash val="solid"/>
              <a:round/>
            </a:ln>
            <a:effectLst>
              <a:outerShdw sx="100000" sy="100000" kx="0" ky="0" algn="b" rotWithShape="0" blurRad="50800" dist="250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4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  <p:sp>
          <p:nvSpPr>
            <p:cNvPr id="235" name="أن تدلل التلميذة على مشروعية التيمم"/>
            <p:cNvSpPr txBox="1"/>
            <p:nvPr/>
          </p:nvSpPr>
          <p:spPr>
            <a:xfrm>
              <a:off x="110258" y="0"/>
              <a:ext cx="6604615" cy="651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36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Traditional Arabic"/>
                  <a:ea typeface="Traditional Arabic"/>
                  <a:cs typeface="Traditional Arabic"/>
                  <a:sym typeface="Traditional Arabic"/>
                </a:defRPr>
              </a:lvl1pPr>
            </a:lstStyle>
            <a:p>
              <a:pPr rtl="0">
                <a:defRPr/>
              </a:pPr>
              <a:r>
                <a:t>تلاوة الأيات تلاوة سليمة </a:t>
              </a:r>
            </a:p>
          </p:txBody>
        </p:sp>
      </p:grpSp>
      <p:grpSp>
        <p:nvGrpSpPr>
          <p:cNvPr id="239" name="مستطيل مستدير الزوايا 3"/>
          <p:cNvGrpSpPr/>
          <p:nvPr/>
        </p:nvGrpSpPr>
        <p:grpSpPr>
          <a:xfrm>
            <a:off x="5163359" y="3969983"/>
            <a:ext cx="6717928" cy="595121"/>
            <a:chOff x="0" y="0"/>
            <a:chExt cx="6717926" cy="595120"/>
          </a:xfrm>
        </p:grpSpPr>
        <p:sp>
          <p:nvSpPr>
            <p:cNvPr id="237" name="مستطيل مستدير الزوايا"/>
            <p:cNvSpPr/>
            <p:nvPr/>
          </p:nvSpPr>
          <p:spPr>
            <a:xfrm>
              <a:off x="0" y="48705"/>
              <a:ext cx="6665826" cy="49771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DFFA0"/>
                </a:gs>
                <a:gs pos="50000">
                  <a:srgbClr val="CCFFC5"/>
                </a:gs>
                <a:gs pos="100000">
                  <a:srgbClr val="E6FFE3"/>
                </a:gs>
              </a:gsLst>
              <a:lin ang="5400000" scaled="0"/>
            </a:gradFill>
            <a:ln w="12700" cap="flat">
              <a:solidFill>
                <a:srgbClr val="AB1800"/>
              </a:solidFill>
              <a:prstDash val="solid"/>
              <a:round/>
            </a:ln>
            <a:effectLst>
              <a:outerShdw sx="100000" sy="100000" kx="0" ky="0" algn="b" rotWithShape="0" blurRad="50800" dist="250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4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  <p:sp>
          <p:nvSpPr>
            <p:cNvPr id="238" name="أن تدلل التلميذة على مشروعية التيمم"/>
            <p:cNvSpPr txBox="1"/>
            <p:nvPr/>
          </p:nvSpPr>
          <p:spPr>
            <a:xfrm>
              <a:off x="110309" y="0"/>
              <a:ext cx="6607618" cy="595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32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Traditional Arabic"/>
                  <a:ea typeface="Traditional Arabic"/>
                  <a:cs typeface="Traditional Arabic"/>
                  <a:sym typeface="Traditional Arabic"/>
                </a:defRPr>
              </a:lvl1pPr>
            </a:lstStyle>
            <a:p>
              <a:pPr rtl="0">
                <a:defRPr/>
              </a:pPr>
              <a:r>
                <a:t> فهم المعنى الإجمالي لسورة الإخلاص </a:t>
              </a:r>
            </a:p>
          </p:txBody>
        </p:sp>
      </p:grpSp>
      <p:grpSp>
        <p:nvGrpSpPr>
          <p:cNvPr id="242" name="مستطيل مستدير الزوايا 3"/>
          <p:cNvGrpSpPr/>
          <p:nvPr/>
        </p:nvGrpSpPr>
        <p:grpSpPr>
          <a:xfrm>
            <a:off x="5177084" y="4903858"/>
            <a:ext cx="6714874" cy="651731"/>
            <a:chOff x="0" y="0"/>
            <a:chExt cx="6714872" cy="651730"/>
          </a:xfrm>
        </p:grpSpPr>
        <p:sp>
          <p:nvSpPr>
            <p:cNvPr id="240" name="مستطيل مستدير الزوايا"/>
            <p:cNvSpPr/>
            <p:nvPr/>
          </p:nvSpPr>
          <p:spPr>
            <a:xfrm>
              <a:off x="0" y="77010"/>
              <a:ext cx="6662795" cy="49771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DFFA0"/>
                </a:gs>
                <a:gs pos="50000">
                  <a:srgbClr val="CCFFC5"/>
                </a:gs>
                <a:gs pos="100000">
                  <a:srgbClr val="E6FFE3"/>
                </a:gs>
              </a:gsLst>
              <a:lin ang="5400000" scaled="0"/>
            </a:gradFill>
            <a:ln w="12700" cap="flat">
              <a:solidFill>
                <a:srgbClr val="AB1800"/>
              </a:solidFill>
              <a:prstDash val="solid"/>
              <a:round/>
            </a:ln>
            <a:effectLst>
              <a:outerShdw sx="100000" sy="100000" kx="0" ky="0" algn="b" rotWithShape="0" blurRad="50800" dist="250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4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  <p:sp>
          <p:nvSpPr>
            <p:cNvPr id="241" name="أن تدلل التلميذة على مشروعية التيمم"/>
            <p:cNvSpPr txBox="1"/>
            <p:nvPr/>
          </p:nvSpPr>
          <p:spPr>
            <a:xfrm>
              <a:off x="110258" y="0"/>
              <a:ext cx="6604615" cy="651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36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Traditional Arabic"/>
                  <a:ea typeface="Traditional Arabic"/>
                  <a:cs typeface="Traditional Arabic"/>
                  <a:sym typeface="Traditional Arabic"/>
                </a:defRPr>
              </a:lvl1pPr>
            </a:lstStyle>
            <a:p>
              <a:pPr rtl="0">
                <a:defRPr/>
              </a:pPr>
              <a:r>
                <a:t>الإجابة على الأسئلة للوصول للقمة </a:t>
              </a:r>
            </a:p>
          </p:txBody>
        </p:sp>
      </p:grpSp>
      <p:grpSp>
        <p:nvGrpSpPr>
          <p:cNvPr id="245" name="مستطيل مستدير الزوايا 3"/>
          <p:cNvGrpSpPr/>
          <p:nvPr/>
        </p:nvGrpSpPr>
        <p:grpSpPr>
          <a:xfrm>
            <a:off x="5177084" y="5682848"/>
            <a:ext cx="6714874" cy="651731"/>
            <a:chOff x="0" y="0"/>
            <a:chExt cx="6714872" cy="651730"/>
          </a:xfrm>
        </p:grpSpPr>
        <p:sp>
          <p:nvSpPr>
            <p:cNvPr id="243" name="مستطيل مستدير الزوايا"/>
            <p:cNvSpPr/>
            <p:nvPr/>
          </p:nvSpPr>
          <p:spPr>
            <a:xfrm>
              <a:off x="0" y="77010"/>
              <a:ext cx="6662795" cy="49771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DFFA0"/>
                </a:gs>
                <a:gs pos="50000">
                  <a:srgbClr val="CCFFC5"/>
                </a:gs>
                <a:gs pos="100000">
                  <a:srgbClr val="E6FFE3"/>
                </a:gs>
              </a:gsLst>
              <a:lin ang="5400000" scaled="0"/>
            </a:gradFill>
            <a:ln w="12700" cap="flat">
              <a:solidFill>
                <a:srgbClr val="AB1800"/>
              </a:solidFill>
              <a:prstDash val="solid"/>
              <a:round/>
            </a:ln>
            <a:effectLst>
              <a:outerShdw sx="100000" sy="100000" kx="0" ky="0" algn="b" rotWithShape="0" blurRad="50800" dist="250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4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  <p:sp>
          <p:nvSpPr>
            <p:cNvPr id="244" name="أن تدلل التلميذة على مشروعية التيمم"/>
            <p:cNvSpPr txBox="1"/>
            <p:nvPr/>
          </p:nvSpPr>
          <p:spPr>
            <a:xfrm>
              <a:off x="110258" y="0"/>
              <a:ext cx="6604615" cy="651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36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Traditional Arabic"/>
                  <a:ea typeface="Traditional Arabic"/>
                  <a:cs typeface="Traditional Arabic"/>
                  <a:sym typeface="Traditional Arabic"/>
                </a:defRPr>
              </a:lvl1pPr>
            </a:lstStyle>
            <a:p>
              <a:pPr rtl="0">
                <a:defRPr/>
              </a:pPr>
              <a:r>
                <a:t>حفظ الأيات حفظا صحيحا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9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9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9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2"/>
      <p:bldP build="whole" bldLvl="1" animBg="1" rev="0" advAuto="0" spid="242" grpId="3"/>
      <p:bldP build="whole" bldLvl="1" animBg="1" rev="0" advAuto="0" spid="236" grpId="1"/>
      <p:bldP build="whole" bldLvl="1" animBg="1" rev="0" advAuto="0" spid="245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