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custDataLst>
    <p:tags r:id="rId4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372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46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556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981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968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2157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379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766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821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0595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255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24/08/38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648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84763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اختبار منتصف الفصل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63" y="1701463"/>
            <a:ext cx="7244837" cy="4546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984762" y="685800"/>
            <a:ext cx="7397237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SA" sz="2000" b="1" dirty="0" smtClean="0">
                <a:solidFill>
                  <a:srgbClr val="FF0000"/>
                </a:solidFill>
              </a:rPr>
              <a:t>1- يعد الطالب القمصان ، ثم يلون مربعات تتناسب مع عدد القمصان 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ar-SA" sz="2000" b="1" dirty="0" smtClean="0">
                <a:solidFill>
                  <a:srgbClr val="FF0000"/>
                </a:solidFill>
              </a:rPr>
              <a:t>2- يحوط الطالب المجموعة التي تحتوي على 8 حبات من الفاكهة ، ثم يضع علامة × على المجموعة التي لا تحوي 8 حبات من الفاكهة 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987800" y="2286000"/>
            <a:ext cx="431800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Rectangle 22"/>
          <p:cNvSpPr/>
          <p:nvPr/>
        </p:nvSpPr>
        <p:spPr>
          <a:xfrm>
            <a:off x="2209800" y="2286000"/>
            <a:ext cx="431800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Rectangle 23"/>
          <p:cNvSpPr/>
          <p:nvPr/>
        </p:nvSpPr>
        <p:spPr>
          <a:xfrm>
            <a:off x="2667000" y="2286000"/>
            <a:ext cx="431800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3124200" y="2286000"/>
            <a:ext cx="431800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Rectangle 25"/>
          <p:cNvSpPr/>
          <p:nvPr/>
        </p:nvSpPr>
        <p:spPr>
          <a:xfrm>
            <a:off x="3581400" y="2286000"/>
            <a:ext cx="431800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Rectangle 26"/>
          <p:cNvSpPr/>
          <p:nvPr/>
        </p:nvSpPr>
        <p:spPr>
          <a:xfrm>
            <a:off x="1756229" y="2286000"/>
            <a:ext cx="453571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Rounded Rectangle 21"/>
          <p:cNvSpPr/>
          <p:nvPr/>
        </p:nvSpPr>
        <p:spPr>
          <a:xfrm>
            <a:off x="1143000" y="3733800"/>
            <a:ext cx="3962400" cy="609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/>
          </a:p>
        </p:txBody>
      </p:sp>
      <p:sp>
        <p:nvSpPr>
          <p:cNvPr id="29" name="Rounded Rectangle 28"/>
          <p:cNvSpPr/>
          <p:nvPr/>
        </p:nvSpPr>
        <p:spPr>
          <a:xfrm>
            <a:off x="2425700" y="5410200"/>
            <a:ext cx="3568700" cy="609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/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172200" y="3733800"/>
            <a:ext cx="1137592" cy="609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24" name="Straight Connector 1023"/>
          <p:cNvCxnSpPr/>
          <p:nvPr/>
        </p:nvCxnSpPr>
        <p:spPr>
          <a:xfrm>
            <a:off x="6172200" y="3733800"/>
            <a:ext cx="1137592" cy="609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143000" y="5363029"/>
            <a:ext cx="1137592" cy="609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143000" y="5363029"/>
            <a:ext cx="1137592" cy="609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4861180" y="4648200"/>
            <a:ext cx="1879816" cy="482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029200" y="4648200"/>
            <a:ext cx="1711796" cy="482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543776" y="4648200"/>
            <a:ext cx="1879816" cy="482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711796" y="4648200"/>
            <a:ext cx="1711796" cy="482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ardrop 8"/>
          <p:cNvSpPr/>
          <p:nvPr/>
        </p:nvSpPr>
        <p:spPr>
          <a:xfrm>
            <a:off x="70556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50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1" grpId="0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2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2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84763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اختبار منتصف الفصل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757535"/>
            <a:ext cx="76199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3- يعد الطالب الأشياء الموجودة في الصورة ، ثم يكتب العدد في الفراغ 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63" y="1447800"/>
            <a:ext cx="7244837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00400"/>
            <a:ext cx="74516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ardrop 8"/>
          <p:cNvSpPr/>
          <p:nvPr/>
        </p:nvSpPr>
        <p:spPr>
          <a:xfrm>
            <a:off x="70556" y="448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37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67</Words>
  <Application>Microsoft Office PowerPoint</Application>
  <PresentationFormat>عرض على الشاشة (3:4)‏</PresentationFormat>
  <Paragraphs>17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User</cp:lastModifiedBy>
  <cp:revision>10</cp:revision>
  <dcterms:created xsi:type="dcterms:W3CDTF">2015-10-06T14:56:54Z</dcterms:created>
  <dcterms:modified xsi:type="dcterms:W3CDTF">2017-05-20T07:44:13Z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