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  <p:sldId id="269" r:id="rId12"/>
    <p:sldId id="265" r:id="rId13"/>
    <p:sldId id="271" r:id="rId14"/>
    <p:sldId id="272" r:id="rId15"/>
    <p:sldId id="266" r:id="rId16"/>
    <p:sldId id="270" r:id="rId17"/>
    <p:sldId id="273" r:id="rId18"/>
    <p:sldId id="279" r:id="rId19"/>
    <p:sldId id="275" r:id="rId20"/>
    <p:sldId id="278" r:id="rId21"/>
    <p:sldId id="274" r:id="rId22"/>
    <p:sldId id="277" r:id="rId23"/>
    <p:sldId id="276" r:id="rId24"/>
    <p:sldId id="280" r:id="rId25"/>
    <p:sldId id="267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microsoft.com/office/2016/11/relationships/changesInfo" Target="changesInfos/changesInfo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فتحيه القحطاني" userId="S::t368906@asrg.moe.gov.sa::4929135b-f290-4bf0-98c7-0358bfd5b189" providerId="AD" clId="Web-{FB3A984C-FAE1-C5C4-10AE-5288BF8B91AC}"/>
    <pc:docChg chg="addSld modSld">
      <pc:chgData name="فتحيه القحطاني" userId="S::t368906@asrg.moe.gov.sa::4929135b-f290-4bf0-98c7-0358bfd5b189" providerId="AD" clId="Web-{FB3A984C-FAE1-C5C4-10AE-5288BF8B91AC}" dt="2021-02-06T23:52:27.638" v="1100"/>
      <pc:docMkLst>
        <pc:docMk/>
      </pc:docMkLst>
      <pc:sldChg chg="modSp">
        <pc:chgData name="فتحيه القحطاني" userId="S::t368906@asrg.moe.gov.sa::4929135b-f290-4bf0-98c7-0358bfd5b189" providerId="AD" clId="Web-{FB3A984C-FAE1-C5C4-10AE-5288BF8B91AC}" dt="2021-02-06T23:30:31.236" v="603"/>
        <pc:sldMkLst>
          <pc:docMk/>
          <pc:sldMk cId="2708629889" sldId="256"/>
        </pc:sldMkLst>
        <pc:spChg chg="mod">
          <ac:chgData name="فتحيه القحطاني" userId="S::t368906@asrg.moe.gov.sa::4929135b-f290-4bf0-98c7-0358bfd5b189" providerId="AD" clId="Web-{FB3A984C-FAE1-C5C4-10AE-5288BF8B91AC}" dt="2021-02-06T23:30:31.236" v="603"/>
          <ac:spMkLst>
            <pc:docMk/>
            <pc:sldMk cId="2708629889" sldId="256"/>
            <ac:spMk id="2" creationId="{00000000-0000-0000-0000-000000000000}"/>
          </ac:spMkLst>
        </pc:spChg>
      </pc:sldChg>
      <pc:sldChg chg="modSp">
        <pc:chgData name="فتحيه القحطاني" userId="S::t368906@asrg.moe.gov.sa::4929135b-f290-4bf0-98c7-0358bfd5b189" providerId="AD" clId="Web-{FB3A984C-FAE1-C5C4-10AE-5288BF8B91AC}" dt="2021-02-06T23:30:49.424" v="607"/>
        <pc:sldMkLst>
          <pc:docMk/>
          <pc:sldMk cId="3576141807" sldId="257"/>
        </pc:sldMkLst>
        <pc:spChg chg="mod">
          <ac:chgData name="فتحيه القحطاني" userId="S::t368906@asrg.moe.gov.sa::4929135b-f290-4bf0-98c7-0358bfd5b189" providerId="AD" clId="Web-{FB3A984C-FAE1-C5C4-10AE-5288BF8B91AC}" dt="2021-02-06T23:30:49.424" v="607"/>
          <ac:spMkLst>
            <pc:docMk/>
            <pc:sldMk cId="3576141807" sldId="257"/>
            <ac:spMk id="2" creationId="{00000000-0000-0000-0000-000000000000}"/>
          </ac:spMkLst>
        </pc:spChg>
        <pc:graphicFrameChg chg="mod modGraphic">
          <ac:chgData name="فتحيه القحطاني" userId="S::t368906@asrg.moe.gov.sa::4929135b-f290-4bf0-98c7-0358bfd5b189" providerId="AD" clId="Web-{FB3A984C-FAE1-C5C4-10AE-5288BF8B91AC}" dt="2021-02-06T23:25:14.086" v="520" actId="14100"/>
          <ac:graphicFrameMkLst>
            <pc:docMk/>
            <pc:sldMk cId="3576141807" sldId="257"/>
            <ac:graphicFrameMk id="9" creationId="{00000000-0000-0000-0000-000000000000}"/>
          </ac:graphicFrameMkLst>
        </pc:graphicFrameChg>
        <pc:picChg chg="mod">
          <ac:chgData name="فتحيه القحطاني" userId="S::t368906@asrg.moe.gov.sa::4929135b-f290-4bf0-98c7-0358bfd5b189" providerId="AD" clId="Web-{FB3A984C-FAE1-C5C4-10AE-5288BF8B91AC}" dt="2021-02-06T23:30:43.643" v="605" actId="14100"/>
          <ac:picMkLst>
            <pc:docMk/>
            <pc:sldMk cId="3576141807" sldId="257"/>
            <ac:picMk id="8" creationId="{00000000-0000-0000-0000-000000000000}"/>
          </ac:picMkLst>
        </pc:picChg>
      </pc:sldChg>
      <pc:sldChg chg="modSp">
        <pc:chgData name="فتحيه القحطاني" userId="S::t368906@asrg.moe.gov.sa::4929135b-f290-4bf0-98c7-0358bfd5b189" providerId="AD" clId="Web-{FB3A984C-FAE1-C5C4-10AE-5288BF8B91AC}" dt="2021-02-06T23:31:01.112" v="609"/>
        <pc:sldMkLst>
          <pc:docMk/>
          <pc:sldMk cId="3381588379" sldId="258"/>
        </pc:sldMkLst>
        <pc:spChg chg="mod">
          <ac:chgData name="فتحيه القحطاني" userId="S::t368906@asrg.moe.gov.sa::4929135b-f290-4bf0-98c7-0358bfd5b189" providerId="AD" clId="Web-{FB3A984C-FAE1-C5C4-10AE-5288BF8B91AC}" dt="2021-02-06T23:31:01.112" v="609"/>
          <ac:spMkLst>
            <pc:docMk/>
            <pc:sldMk cId="3381588379" sldId="258"/>
            <ac:spMk id="2" creationId="{00000000-0000-0000-0000-000000000000}"/>
          </ac:spMkLst>
        </pc:spChg>
        <pc:spChg chg="mod">
          <ac:chgData name="فتحيه القحطاني" userId="S::t368906@asrg.moe.gov.sa::4929135b-f290-4bf0-98c7-0358bfd5b189" providerId="AD" clId="Web-{FB3A984C-FAE1-C5C4-10AE-5288BF8B91AC}" dt="2021-02-06T23:25:54.961" v="523"/>
          <ac:spMkLst>
            <pc:docMk/>
            <pc:sldMk cId="3381588379" sldId="258"/>
            <ac:spMk id="3" creationId="{00000000-0000-0000-0000-000000000000}"/>
          </ac:spMkLst>
        </pc:spChg>
        <pc:picChg chg="mod">
          <ac:chgData name="فتحيه القحطاني" userId="S::t368906@asrg.moe.gov.sa::4929135b-f290-4bf0-98c7-0358bfd5b189" providerId="AD" clId="Web-{FB3A984C-FAE1-C5C4-10AE-5288BF8B91AC}" dt="2021-02-06T23:26:30.447" v="526" actId="14100"/>
          <ac:picMkLst>
            <pc:docMk/>
            <pc:sldMk cId="3381588379" sldId="258"/>
            <ac:picMk id="4" creationId="{2B54FC38-5398-1646-9261-2AD3BE82DFFA}"/>
          </ac:picMkLst>
        </pc:picChg>
      </pc:sldChg>
      <pc:sldChg chg="modSp addAnim modAnim">
        <pc:chgData name="فتحيه القحطاني" userId="S::t368906@asrg.moe.gov.sa::4929135b-f290-4bf0-98c7-0358bfd5b189" providerId="AD" clId="Web-{FB3A984C-FAE1-C5C4-10AE-5288BF8B91AC}" dt="2021-02-06T23:31:50.925" v="621"/>
        <pc:sldMkLst>
          <pc:docMk/>
          <pc:sldMk cId="4015467742" sldId="259"/>
        </pc:sldMkLst>
        <pc:spChg chg="mod">
          <ac:chgData name="فتحيه القحطاني" userId="S::t368906@asrg.moe.gov.sa::4929135b-f290-4bf0-98c7-0358bfd5b189" providerId="AD" clId="Web-{FB3A984C-FAE1-C5C4-10AE-5288BF8B91AC}" dt="2021-02-06T23:31:23.988" v="614"/>
          <ac:spMkLst>
            <pc:docMk/>
            <pc:sldMk cId="4015467742" sldId="259"/>
            <ac:spMk id="2" creationId="{4D6F3664-2C16-6F48-A714-923F0D3B9A13}"/>
          </ac:spMkLst>
        </pc:spChg>
        <pc:spChg chg="mod">
          <ac:chgData name="فتحيه القحطاني" userId="S::t368906@asrg.moe.gov.sa::4929135b-f290-4bf0-98c7-0358bfd5b189" providerId="AD" clId="Web-{FB3A984C-FAE1-C5C4-10AE-5288BF8B91AC}" dt="2021-02-06T23:31:34.784" v="617"/>
          <ac:spMkLst>
            <pc:docMk/>
            <pc:sldMk cId="4015467742" sldId="259"/>
            <ac:spMk id="3" creationId="{31D93E87-0485-9A49-B1EC-8DA584E62E81}"/>
          </ac:spMkLst>
        </pc:spChg>
        <pc:graphicFrameChg chg="mod modGraphic">
          <ac:chgData name="فتحيه القحطاني" userId="S::t368906@asrg.moe.gov.sa::4929135b-f290-4bf0-98c7-0358bfd5b189" providerId="AD" clId="Web-{FB3A984C-FAE1-C5C4-10AE-5288BF8B91AC}" dt="2021-02-06T23:31:39.613" v="618" actId="1076"/>
          <ac:graphicFrameMkLst>
            <pc:docMk/>
            <pc:sldMk cId="4015467742" sldId="259"/>
            <ac:graphicFrameMk id="4" creationId="{B3B9BBB1-9B68-3742-A0A5-7ADACE6DD4DC}"/>
          </ac:graphicFrameMkLst>
        </pc:graphicFrameChg>
      </pc:sldChg>
      <pc:sldChg chg="addSp modSp new addAnim modAnim">
        <pc:chgData name="فتحيه القحطاني" userId="S::t368906@asrg.moe.gov.sa::4929135b-f290-4bf0-98c7-0358bfd5b189" providerId="AD" clId="Web-{FB3A984C-FAE1-C5C4-10AE-5288BF8B91AC}" dt="2021-02-06T23:33:00.630" v="637"/>
        <pc:sldMkLst>
          <pc:docMk/>
          <pc:sldMk cId="66086917" sldId="260"/>
        </pc:sldMkLst>
        <pc:spChg chg="mod">
          <ac:chgData name="فتحيه القحطاني" userId="S::t368906@asrg.moe.gov.sa::4929135b-f290-4bf0-98c7-0358bfd5b189" providerId="AD" clId="Web-{FB3A984C-FAE1-C5C4-10AE-5288BF8B91AC}" dt="2021-02-06T23:32:06.785" v="624"/>
          <ac:spMkLst>
            <pc:docMk/>
            <pc:sldMk cId="66086917" sldId="260"/>
            <ac:spMk id="2" creationId="{E2747B3F-A088-4E46-B8F9-7F85FF7ECAC8}"/>
          </ac:spMkLst>
        </pc:spChg>
        <pc:spChg chg="mod">
          <ac:chgData name="فتحيه القحطاني" userId="S::t368906@asrg.moe.gov.sa::4929135b-f290-4bf0-98c7-0358bfd5b189" providerId="AD" clId="Web-{FB3A984C-FAE1-C5C4-10AE-5288BF8B91AC}" dt="2021-02-06T23:32:13.067" v="626"/>
          <ac:spMkLst>
            <pc:docMk/>
            <pc:sldMk cId="66086917" sldId="260"/>
            <ac:spMk id="3" creationId="{B9BC3425-9245-4AD2-B104-CEF90B3513E3}"/>
          </ac:spMkLst>
        </pc:spChg>
        <pc:graphicFrameChg chg="add mod modGraphic">
          <ac:chgData name="فتحيه القحطاني" userId="S::t368906@asrg.moe.gov.sa::4929135b-f290-4bf0-98c7-0358bfd5b189" providerId="AD" clId="Web-{FB3A984C-FAE1-C5C4-10AE-5288BF8B91AC}" dt="2021-02-06T23:20:03.063" v="392" actId="20577"/>
          <ac:graphicFrameMkLst>
            <pc:docMk/>
            <pc:sldMk cId="66086917" sldId="260"/>
            <ac:graphicFrameMk id="5" creationId="{E78EA439-C61F-409C-9C14-A3C184F2D1EB}"/>
          </ac:graphicFrameMkLst>
        </pc:graphicFrameChg>
        <pc:picChg chg="add mod">
          <ac:chgData name="فتحيه القحطاني" userId="S::t368906@asrg.moe.gov.sa::4929135b-f290-4bf0-98c7-0358bfd5b189" providerId="AD" clId="Web-{FB3A984C-FAE1-C5C4-10AE-5288BF8B91AC}" dt="2021-02-06T23:14:30.258" v="252" actId="14100"/>
          <ac:picMkLst>
            <pc:docMk/>
            <pc:sldMk cId="66086917" sldId="260"/>
            <ac:picMk id="4" creationId="{CCC24C59-957B-4825-8B70-69EA9DE47DAB}"/>
          </ac:picMkLst>
        </pc:picChg>
      </pc:sldChg>
      <pc:sldChg chg="addSp delSp modSp add replId addAnim modAnim">
        <pc:chgData name="فتحيه القحطاني" userId="S::t368906@asrg.moe.gov.sa::4929135b-f290-4bf0-98c7-0358bfd5b189" providerId="AD" clId="Web-{FB3A984C-FAE1-C5C4-10AE-5288BF8B91AC}" dt="2021-02-06T23:33:31.662" v="645" actId="1076"/>
        <pc:sldMkLst>
          <pc:docMk/>
          <pc:sldMk cId="4129565829" sldId="261"/>
        </pc:sldMkLst>
        <pc:spChg chg="mod">
          <ac:chgData name="فتحيه القحطاني" userId="S::t368906@asrg.moe.gov.sa::4929135b-f290-4bf0-98c7-0358bfd5b189" providerId="AD" clId="Web-{FB3A984C-FAE1-C5C4-10AE-5288BF8B91AC}" dt="2021-02-06T23:32:25.083" v="629"/>
          <ac:spMkLst>
            <pc:docMk/>
            <pc:sldMk cId="4129565829" sldId="261"/>
            <ac:spMk id="2" creationId="{E2747B3F-A088-4E46-B8F9-7F85FF7ECAC8}"/>
          </ac:spMkLst>
        </pc:spChg>
        <pc:spChg chg="mod">
          <ac:chgData name="فتحيه القحطاني" userId="S::t368906@asrg.moe.gov.sa::4929135b-f290-4bf0-98c7-0358bfd5b189" providerId="AD" clId="Web-{FB3A984C-FAE1-C5C4-10AE-5288BF8B91AC}" dt="2021-02-06T23:32:31.801" v="631"/>
          <ac:spMkLst>
            <pc:docMk/>
            <pc:sldMk cId="4129565829" sldId="261"/>
            <ac:spMk id="3" creationId="{B9BC3425-9245-4AD2-B104-CEF90B3513E3}"/>
          </ac:spMkLst>
        </pc:spChg>
        <pc:graphicFrameChg chg="mod modGraphic">
          <ac:chgData name="فتحيه القحطاني" userId="S::t368906@asrg.moe.gov.sa::4929135b-f290-4bf0-98c7-0358bfd5b189" providerId="AD" clId="Web-{FB3A984C-FAE1-C5C4-10AE-5288BF8B91AC}" dt="2021-02-06T23:33:31.662" v="645" actId="1076"/>
          <ac:graphicFrameMkLst>
            <pc:docMk/>
            <pc:sldMk cId="4129565829" sldId="261"/>
            <ac:graphicFrameMk id="5" creationId="{E78EA439-C61F-409C-9C14-A3C184F2D1EB}"/>
          </ac:graphicFrameMkLst>
        </pc:graphicFrameChg>
        <pc:picChg chg="del">
          <ac:chgData name="فتحيه القحطاني" userId="S::t368906@asrg.moe.gov.sa::4929135b-f290-4bf0-98c7-0358bfd5b189" providerId="AD" clId="Web-{FB3A984C-FAE1-C5C4-10AE-5288BF8B91AC}" dt="2021-02-06T23:16:52.996" v="289"/>
          <ac:picMkLst>
            <pc:docMk/>
            <pc:sldMk cId="4129565829" sldId="261"/>
            <ac:picMk id="4" creationId="{CCC24C59-957B-4825-8B70-69EA9DE47DAB}"/>
          </ac:picMkLst>
        </pc:picChg>
        <pc:picChg chg="add mod">
          <ac:chgData name="فتحيه القحطاني" userId="S::t368906@asrg.moe.gov.sa::4929135b-f290-4bf0-98c7-0358bfd5b189" providerId="AD" clId="Web-{FB3A984C-FAE1-C5C4-10AE-5288BF8B91AC}" dt="2021-02-06T23:17:31.966" v="295" actId="1076"/>
          <ac:picMkLst>
            <pc:docMk/>
            <pc:sldMk cId="4129565829" sldId="261"/>
            <ac:picMk id="9" creationId="{1FAF8502-5055-4A5D-8649-EF69C1247767}"/>
          </ac:picMkLst>
        </pc:picChg>
      </pc:sldChg>
      <pc:sldChg chg="addSp delSp modSp new addAnim modAnim">
        <pc:chgData name="فتحيه القحطاني" userId="S::t368906@asrg.moe.gov.sa::4929135b-f290-4bf0-98c7-0358bfd5b189" providerId="AD" clId="Web-{FB3A984C-FAE1-C5C4-10AE-5288BF8B91AC}" dt="2021-02-06T23:34:11.179" v="652"/>
        <pc:sldMkLst>
          <pc:docMk/>
          <pc:sldMk cId="3866088513" sldId="262"/>
        </pc:sldMkLst>
        <pc:spChg chg="mod">
          <ac:chgData name="فتحيه القحطاني" userId="S::t368906@asrg.moe.gov.sa::4929135b-f290-4bf0-98c7-0358bfd5b189" providerId="AD" clId="Web-{FB3A984C-FAE1-C5C4-10AE-5288BF8B91AC}" dt="2021-02-06T23:32:43.536" v="634"/>
          <ac:spMkLst>
            <pc:docMk/>
            <pc:sldMk cId="3866088513" sldId="262"/>
            <ac:spMk id="2" creationId="{90409760-3484-4258-95EA-92B6A4D54D9A}"/>
          </ac:spMkLst>
        </pc:spChg>
        <pc:spChg chg="del">
          <ac:chgData name="فتحيه القحطاني" userId="S::t368906@asrg.moe.gov.sa::4929135b-f290-4bf0-98c7-0358bfd5b189" providerId="AD" clId="Web-{FB3A984C-FAE1-C5C4-10AE-5288BF8B91AC}" dt="2021-02-06T23:21:14.721" v="437"/>
          <ac:spMkLst>
            <pc:docMk/>
            <pc:sldMk cId="3866088513" sldId="262"/>
            <ac:spMk id="3" creationId="{961705A9-5684-428C-8750-0BDE3A81FCF6}"/>
          </ac:spMkLst>
        </pc:spChg>
        <pc:graphicFrameChg chg="add mod ord modGraphic">
          <ac:chgData name="فتحيه القحطاني" userId="S::t368906@asrg.moe.gov.sa::4929135b-f290-4bf0-98c7-0358bfd5b189" providerId="AD" clId="Web-{FB3A984C-FAE1-C5C4-10AE-5288BF8B91AC}" dt="2021-02-06T23:34:02.132" v="649" actId="20577"/>
          <ac:graphicFrameMkLst>
            <pc:docMk/>
            <pc:sldMk cId="3866088513" sldId="262"/>
            <ac:graphicFrameMk id="4" creationId="{D1AA367D-EAB5-41F5-BCA4-FB7EAA04061D}"/>
          </ac:graphicFrameMkLst>
        </pc:graphicFrameChg>
      </pc:sldChg>
      <pc:sldChg chg="modSp new">
        <pc:chgData name="فتحيه القحطاني" userId="S::t368906@asrg.moe.gov.sa::4929135b-f290-4bf0-98c7-0358bfd5b189" providerId="AD" clId="Web-{FB3A984C-FAE1-C5C4-10AE-5288BF8B91AC}" dt="2021-02-06T23:39:20.953" v="826" actId="20577"/>
        <pc:sldMkLst>
          <pc:docMk/>
          <pc:sldMk cId="228096394" sldId="263"/>
        </pc:sldMkLst>
        <pc:spChg chg="mod">
          <ac:chgData name="فتحيه القحطاني" userId="S::t368906@asrg.moe.gov.sa::4929135b-f290-4bf0-98c7-0358bfd5b189" providerId="AD" clId="Web-{FB3A984C-FAE1-C5C4-10AE-5288BF8B91AC}" dt="2021-02-06T23:35:40.399" v="665"/>
          <ac:spMkLst>
            <pc:docMk/>
            <pc:sldMk cId="228096394" sldId="263"/>
            <ac:spMk id="2" creationId="{27250D62-0CB1-4625-B520-BBF335D39F5D}"/>
          </ac:spMkLst>
        </pc:spChg>
        <pc:spChg chg="mod">
          <ac:chgData name="فتحيه القحطاني" userId="S::t368906@asrg.moe.gov.sa::4929135b-f290-4bf0-98c7-0358bfd5b189" providerId="AD" clId="Web-{FB3A984C-FAE1-C5C4-10AE-5288BF8B91AC}" dt="2021-02-06T23:39:20.953" v="826" actId="20577"/>
          <ac:spMkLst>
            <pc:docMk/>
            <pc:sldMk cId="228096394" sldId="263"/>
            <ac:spMk id="3" creationId="{8BB1F67B-3DEB-42ED-B03A-D2B31594EDDA}"/>
          </ac:spMkLst>
        </pc:spChg>
      </pc:sldChg>
      <pc:sldChg chg="modSp new addAnim modAnim">
        <pc:chgData name="فتحيه القحطاني" userId="S::t368906@asrg.moe.gov.sa::4929135b-f290-4bf0-98c7-0358bfd5b189" providerId="AD" clId="Web-{FB3A984C-FAE1-C5C4-10AE-5288BF8B91AC}" dt="2021-02-06T23:31:14.143" v="611" actId="1076"/>
        <pc:sldMkLst>
          <pc:docMk/>
          <pc:sldMk cId="681719518" sldId="264"/>
        </pc:sldMkLst>
        <pc:spChg chg="mod">
          <ac:chgData name="فتحيه القحطاني" userId="S::t368906@asrg.moe.gov.sa::4929135b-f290-4bf0-98c7-0358bfd5b189" providerId="AD" clId="Web-{FB3A984C-FAE1-C5C4-10AE-5288BF8B91AC}" dt="2021-02-06T23:31:14.143" v="611" actId="1076"/>
          <ac:spMkLst>
            <pc:docMk/>
            <pc:sldMk cId="681719518" sldId="264"/>
            <ac:spMk id="2" creationId="{CC3CC2C4-213B-4582-9575-331664455DA9}"/>
          </ac:spMkLst>
        </pc:spChg>
        <pc:spChg chg="mod">
          <ac:chgData name="فتحيه القحطاني" userId="S::t368906@asrg.moe.gov.sa::4929135b-f290-4bf0-98c7-0358bfd5b189" providerId="AD" clId="Web-{FB3A984C-FAE1-C5C4-10AE-5288BF8B91AC}" dt="2021-02-06T23:30:12.922" v="601"/>
          <ac:spMkLst>
            <pc:docMk/>
            <pc:sldMk cId="681719518" sldId="264"/>
            <ac:spMk id="3" creationId="{3AF5ED05-D89B-4259-A1BB-051DF9B596B8}"/>
          </ac:spMkLst>
        </pc:spChg>
      </pc:sldChg>
      <pc:sldChg chg="modSp new">
        <pc:chgData name="فتحيه القحطاني" userId="S::t368906@asrg.moe.gov.sa::4929135b-f290-4bf0-98c7-0358bfd5b189" providerId="AD" clId="Web-{FB3A984C-FAE1-C5C4-10AE-5288BF8B91AC}" dt="2021-02-06T23:42:10.556" v="876" actId="1076"/>
        <pc:sldMkLst>
          <pc:docMk/>
          <pc:sldMk cId="2704995772" sldId="265"/>
        </pc:sldMkLst>
        <pc:spChg chg="mod">
          <ac:chgData name="فتحيه القحطاني" userId="S::t368906@asrg.moe.gov.sa::4929135b-f290-4bf0-98c7-0358bfd5b189" providerId="AD" clId="Web-{FB3A984C-FAE1-C5C4-10AE-5288BF8B91AC}" dt="2021-02-06T23:42:10.556" v="876" actId="1076"/>
          <ac:spMkLst>
            <pc:docMk/>
            <pc:sldMk cId="2704995772" sldId="265"/>
            <ac:spMk id="2" creationId="{A609BA0C-CD1C-4541-B22E-87D7AD91157A}"/>
          </ac:spMkLst>
        </pc:spChg>
        <pc:spChg chg="mod">
          <ac:chgData name="فتحيه القحطاني" userId="S::t368906@asrg.moe.gov.sa::4929135b-f290-4bf0-98c7-0358bfd5b189" providerId="AD" clId="Web-{FB3A984C-FAE1-C5C4-10AE-5288BF8B91AC}" dt="2021-02-06T23:41:53.165" v="875" actId="20577"/>
          <ac:spMkLst>
            <pc:docMk/>
            <pc:sldMk cId="2704995772" sldId="265"/>
            <ac:spMk id="3" creationId="{C9497F56-DD79-414D-9F42-814ED9993A54}"/>
          </ac:spMkLst>
        </pc:spChg>
      </pc:sldChg>
      <pc:sldChg chg="addSp delSp modSp new addAnim modAnim">
        <pc:chgData name="فتحيه القحطاني" userId="S::t368906@asrg.moe.gov.sa::4929135b-f290-4bf0-98c7-0358bfd5b189" providerId="AD" clId="Web-{FB3A984C-FAE1-C5C4-10AE-5288BF8B91AC}" dt="2021-02-06T23:52:27.638" v="1100"/>
        <pc:sldMkLst>
          <pc:docMk/>
          <pc:sldMk cId="331878554" sldId="266"/>
        </pc:sldMkLst>
        <pc:spChg chg="mod">
          <ac:chgData name="فتحيه القحطاني" userId="S::t368906@asrg.moe.gov.sa::4929135b-f290-4bf0-98c7-0358bfd5b189" providerId="AD" clId="Web-{FB3A984C-FAE1-C5C4-10AE-5288BF8B91AC}" dt="2021-02-06T23:48:28.132" v="1046"/>
          <ac:spMkLst>
            <pc:docMk/>
            <pc:sldMk cId="331878554" sldId="266"/>
            <ac:spMk id="2" creationId="{ECC9939C-9588-40F0-92A3-1B2E05083161}"/>
          </ac:spMkLst>
        </pc:spChg>
        <pc:spChg chg="mod">
          <ac:chgData name="فتحيه القحطاني" userId="S::t368906@asrg.moe.gov.sa::4929135b-f290-4bf0-98c7-0358bfd5b189" providerId="AD" clId="Web-{FB3A984C-FAE1-C5C4-10AE-5288BF8B91AC}" dt="2021-02-06T23:48:16.632" v="1044"/>
          <ac:spMkLst>
            <pc:docMk/>
            <pc:sldMk cId="331878554" sldId="266"/>
            <ac:spMk id="3" creationId="{D4AABD93-E0DA-449D-B66D-63828EE8A582}"/>
          </ac:spMkLst>
        </pc:spChg>
        <pc:spChg chg="add del mod">
          <ac:chgData name="فتحيه القحطاني" userId="S::t368906@asrg.moe.gov.sa::4929135b-f290-4bf0-98c7-0358bfd5b189" providerId="AD" clId="Web-{FB3A984C-FAE1-C5C4-10AE-5288BF8B91AC}" dt="2021-02-06T23:49:22.867" v="1049"/>
          <ac:spMkLst>
            <pc:docMk/>
            <pc:sldMk cId="331878554" sldId="266"/>
            <ac:spMk id="4" creationId="{136C131E-47DC-4023-B092-4B3338740888}"/>
          </ac:spMkLst>
        </pc:spChg>
        <pc:spChg chg="add mod">
          <ac:chgData name="فتحيه القحطاني" userId="S::t368906@asrg.moe.gov.sa::4929135b-f290-4bf0-98c7-0358bfd5b189" providerId="AD" clId="Web-{FB3A984C-FAE1-C5C4-10AE-5288BF8B91AC}" dt="2021-02-06T23:51:22.152" v="1055"/>
          <ac:spMkLst>
            <pc:docMk/>
            <pc:sldMk cId="331878554" sldId="266"/>
            <ac:spMk id="5" creationId="{46B1F8D9-2F5C-4D68-B238-66F8F8987F0A}"/>
          </ac:spMkLst>
        </pc:spChg>
      </pc:sldChg>
      <pc:sldChg chg="modSp new addAnim modAnim">
        <pc:chgData name="فتحيه القحطاني" userId="S::t368906@asrg.moe.gov.sa::4929135b-f290-4bf0-98c7-0358bfd5b189" providerId="AD" clId="Web-{FB3A984C-FAE1-C5C4-10AE-5288BF8B91AC}" dt="2021-02-06T23:52:16.560" v="1097"/>
        <pc:sldMkLst>
          <pc:docMk/>
          <pc:sldMk cId="1228288901" sldId="267"/>
        </pc:sldMkLst>
        <pc:spChg chg="mod">
          <ac:chgData name="فتحيه القحطاني" userId="S::t368906@asrg.moe.gov.sa::4929135b-f290-4bf0-98c7-0358bfd5b189" providerId="AD" clId="Web-{FB3A984C-FAE1-C5C4-10AE-5288BF8B91AC}" dt="2021-02-06T23:52:08.747" v="1094" actId="20577"/>
          <ac:spMkLst>
            <pc:docMk/>
            <pc:sldMk cId="1228288901" sldId="267"/>
            <ac:spMk id="3" creationId="{2C08CE85-E4FF-4E45-9727-0D2121420813}"/>
          </ac:spMkLst>
        </pc:spChg>
      </pc:sldChg>
    </pc:docChg>
  </pc:docChgLst>
  <pc:docChgLst>
    <pc:chgData name="فتحيه القحطاني" userId="S::t368906@asrg.moe.gov.sa::4929135b-f290-4bf0-98c7-0358bfd5b189" providerId="AD" clId="Web-{66792D50-2663-1FB5-51CA-4EADD8DA5BEC}"/>
    <pc:docChg chg="addSld modSld">
      <pc:chgData name="فتحيه القحطاني" userId="S::t368906@asrg.moe.gov.sa::4929135b-f290-4bf0-98c7-0358bfd5b189" providerId="AD" clId="Web-{66792D50-2663-1FB5-51CA-4EADD8DA5BEC}" dt="2021-02-09T11:34:40.116" v="178" actId="1076"/>
      <pc:docMkLst>
        <pc:docMk/>
      </pc:docMkLst>
      <pc:sldChg chg="modSp addAnim modAnim">
        <pc:chgData name="فتحيه القحطاني" userId="S::t368906@asrg.moe.gov.sa::4929135b-f290-4bf0-98c7-0358bfd5b189" providerId="AD" clId="Web-{66792D50-2663-1FB5-51CA-4EADD8DA5BEC}" dt="2021-02-09T11:17:23.640" v="22" actId="1076"/>
        <pc:sldMkLst>
          <pc:docMk/>
          <pc:sldMk cId="1668411948" sldId="271"/>
        </pc:sldMkLst>
        <pc:picChg chg="mod">
          <ac:chgData name="فتحيه القحطاني" userId="S::t368906@asrg.moe.gov.sa::4929135b-f290-4bf0-98c7-0358bfd5b189" providerId="AD" clId="Web-{66792D50-2663-1FB5-51CA-4EADD8DA5BEC}" dt="2021-02-09T11:17:17.530" v="20" actId="14100"/>
          <ac:picMkLst>
            <pc:docMk/>
            <pc:sldMk cId="1668411948" sldId="271"/>
            <ac:picMk id="5" creationId="{DDD71BEF-9A75-8542-85E3-01FC43D13A38}"/>
          </ac:picMkLst>
        </pc:picChg>
        <pc:picChg chg="mod">
          <ac:chgData name="فتحيه القحطاني" userId="S::t368906@asrg.moe.gov.sa::4929135b-f290-4bf0-98c7-0358bfd5b189" providerId="AD" clId="Web-{66792D50-2663-1FB5-51CA-4EADD8DA5BEC}" dt="2021-02-09T11:17:20.874" v="21" actId="14100"/>
          <ac:picMkLst>
            <pc:docMk/>
            <pc:sldMk cId="1668411948" sldId="271"/>
            <ac:picMk id="7" creationId="{6D8B3AEF-E9AE-E141-83DC-5D4E269EAC6D}"/>
          </ac:picMkLst>
        </pc:picChg>
        <pc:picChg chg="mod">
          <ac:chgData name="فتحيه القحطاني" userId="S::t368906@asrg.moe.gov.sa::4929135b-f290-4bf0-98c7-0358bfd5b189" providerId="AD" clId="Web-{66792D50-2663-1FB5-51CA-4EADD8DA5BEC}" dt="2021-02-09T11:17:23.640" v="22" actId="1076"/>
          <ac:picMkLst>
            <pc:docMk/>
            <pc:sldMk cId="1668411948" sldId="271"/>
            <ac:picMk id="8" creationId="{2D96B26B-E1E5-9E49-934B-CCE75D4F0AD2}"/>
          </ac:picMkLst>
        </pc:picChg>
      </pc:sldChg>
      <pc:sldChg chg="modSp addAnim modAnim">
        <pc:chgData name="فتحيه القحطاني" userId="S::t368906@asrg.moe.gov.sa::4929135b-f290-4bf0-98c7-0358bfd5b189" providerId="AD" clId="Web-{66792D50-2663-1FB5-51CA-4EADD8DA5BEC}" dt="2021-02-09T11:17:05.733" v="18" actId="14100"/>
        <pc:sldMkLst>
          <pc:docMk/>
          <pc:sldMk cId="311079925" sldId="272"/>
        </pc:sldMkLst>
        <pc:picChg chg="mod">
          <ac:chgData name="فتحيه القحطاني" userId="S::t368906@asrg.moe.gov.sa::4929135b-f290-4bf0-98c7-0358bfd5b189" providerId="AD" clId="Web-{66792D50-2663-1FB5-51CA-4EADD8DA5BEC}" dt="2021-02-09T11:16:50.233" v="13" actId="14100"/>
          <ac:picMkLst>
            <pc:docMk/>
            <pc:sldMk cId="311079925" sldId="272"/>
            <ac:picMk id="4" creationId="{56C578F8-720B-264F-A2FA-79E40590F340}"/>
          </ac:picMkLst>
        </pc:picChg>
        <pc:picChg chg="mod">
          <ac:chgData name="فتحيه القحطاني" userId="S::t368906@asrg.moe.gov.sa::4929135b-f290-4bf0-98c7-0358bfd5b189" providerId="AD" clId="Web-{66792D50-2663-1FB5-51CA-4EADD8DA5BEC}" dt="2021-02-09T11:16:58.389" v="16" actId="1076"/>
          <ac:picMkLst>
            <pc:docMk/>
            <pc:sldMk cId="311079925" sldId="272"/>
            <ac:picMk id="6" creationId="{D8A49E3A-3F84-4641-91FF-5DD5AF1EB03B}"/>
          </ac:picMkLst>
        </pc:picChg>
        <pc:picChg chg="mod">
          <ac:chgData name="فتحيه القحطاني" userId="S::t368906@asrg.moe.gov.sa::4929135b-f290-4bf0-98c7-0358bfd5b189" providerId="AD" clId="Web-{66792D50-2663-1FB5-51CA-4EADD8DA5BEC}" dt="2021-02-09T11:17:05.733" v="18" actId="14100"/>
          <ac:picMkLst>
            <pc:docMk/>
            <pc:sldMk cId="311079925" sldId="272"/>
            <ac:picMk id="7" creationId="{AECD693F-5247-2E41-8888-DF50200EDA18}"/>
          </ac:picMkLst>
        </pc:picChg>
      </pc:sldChg>
      <pc:sldChg chg="delSp modSp addAnim delAnim modAnim">
        <pc:chgData name="فتحيه القحطاني" userId="S::t368906@asrg.moe.gov.sa::4929135b-f290-4bf0-98c7-0358bfd5b189" providerId="AD" clId="Web-{66792D50-2663-1FB5-51CA-4EADD8DA5BEC}" dt="2021-02-09T11:28:34.421" v="129"/>
        <pc:sldMkLst>
          <pc:docMk/>
          <pc:sldMk cId="2160612748" sldId="273"/>
        </pc:sldMkLst>
        <pc:spChg chg="mod">
          <ac:chgData name="فتحيه القحطاني" userId="S::t368906@asrg.moe.gov.sa::4929135b-f290-4bf0-98c7-0358bfd5b189" providerId="AD" clId="Web-{66792D50-2663-1FB5-51CA-4EADD8DA5BEC}" dt="2021-02-09T11:18:32.579" v="38" actId="20577"/>
          <ac:spMkLst>
            <pc:docMk/>
            <pc:sldMk cId="2160612748" sldId="273"/>
            <ac:spMk id="2" creationId="{DB348C5F-3038-0245-8FD9-C98F0098969E}"/>
          </ac:spMkLst>
        </pc:spChg>
        <pc:picChg chg="del mod">
          <ac:chgData name="فتحيه القحطاني" userId="S::t368906@asrg.moe.gov.sa::4929135b-f290-4bf0-98c7-0358bfd5b189" providerId="AD" clId="Web-{66792D50-2663-1FB5-51CA-4EADD8DA5BEC}" dt="2021-02-09T11:28:34.421" v="129"/>
          <ac:picMkLst>
            <pc:docMk/>
            <pc:sldMk cId="2160612748" sldId="273"/>
            <ac:picMk id="5" creationId="{D316D395-86A4-6C4B-B115-D6DED6D8C948}"/>
          </ac:picMkLst>
        </pc:picChg>
        <pc:picChg chg="mod">
          <ac:chgData name="فتحيه القحطاني" userId="S::t368906@asrg.moe.gov.sa::4929135b-f290-4bf0-98c7-0358bfd5b189" providerId="AD" clId="Web-{66792D50-2663-1FB5-51CA-4EADD8DA5BEC}" dt="2021-02-09T11:28:24.077" v="128" actId="14100"/>
          <ac:picMkLst>
            <pc:docMk/>
            <pc:sldMk cId="2160612748" sldId="273"/>
            <ac:picMk id="8" creationId="{760F9B9A-FED1-9844-9149-D4D2D0FA5548}"/>
          </ac:picMkLst>
        </pc:picChg>
      </pc:sldChg>
      <pc:sldChg chg="addSp delSp modSp addAnim delAnim modAnim">
        <pc:chgData name="فتحيه القحطاني" userId="S::t368906@asrg.moe.gov.sa::4929135b-f290-4bf0-98c7-0358bfd5b189" providerId="AD" clId="Web-{66792D50-2663-1FB5-51CA-4EADD8DA5BEC}" dt="2021-02-09T11:29:41.969" v="138"/>
        <pc:sldMkLst>
          <pc:docMk/>
          <pc:sldMk cId="917872993" sldId="274"/>
        </pc:sldMkLst>
        <pc:spChg chg="add del mod">
          <ac:chgData name="فتحيه القحطاني" userId="S::t368906@asrg.moe.gov.sa::4929135b-f290-4bf0-98c7-0358bfd5b189" providerId="AD" clId="Web-{66792D50-2663-1FB5-51CA-4EADD8DA5BEC}" dt="2021-02-09T11:29:41.969" v="138"/>
          <ac:spMkLst>
            <pc:docMk/>
            <pc:sldMk cId="917872993" sldId="274"/>
            <ac:spMk id="5" creationId="{DE5AEBCE-BF54-45B6-8499-59780EB7D894}"/>
          </ac:spMkLst>
        </pc:spChg>
        <pc:picChg chg="del mod">
          <ac:chgData name="فتحيه القحطاني" userId="S::t368906@asrg.moe.gov.sa::4929135b-f290-4bf0-98c7-0358bfd5b189" providerId="AD" clId="Web-{66792D50-2663-1FB5-51CA-4EADD8DA5BEC}" dt="2021-02-09T11:29:32.281" v="137"/>
          <ac:picMkLst>
            <pc:docMk/>
            <pc:sldMk cId="917872993" sldId="274"/>
            <ac:picMk id="4" creationId="{AD3FA636-C83F-214D-ADC0-F4E2C26ABEB9}"/>
          </ac:picMkLst>
        </pc:picChg>
        <pc:picChg chg="mod">
          <ac:chgData name="فتحيه القحطاني" userId="S::t368906@asrg.moe.gov.sa::4929135b-f290-4bf0-98c7-0358bfd5b189" providerId="AD" clId="Web-{66792D50-2663-1FB5-51CA-4EADD8DA5BEC}" dt="2021-02-09T11:27:20.684" v="114" actId="1076"/>
          <ac:picMkLst>
            <pc:docMk/>
            <pc:sldMk cId="917872993" sldId="274"/>
            <ac:picMk id="6" creationId="{12A7745D-29F6-E248-8E46-BEC4D468934D}"/>
          </ac:picMkLst>
        </pc:picChg>
      </pc:sldChg>
      <pc:sldChg chg="addSp delSp modSp addAnim delAnim modAnim">
        <pc:chgData name="فتحيه القحطاني" userId="S::t368906@asrg.moe.gov.sa::4929135b-f290-4bf0-98c7-0358bfd5b189" providerId="AD" clId="Web-{66792D50-2663-1FB5-51CA-4EADD8DA5BEC}" dt="2021-02-09T11:29:19.328" v="136"/>
        <pc:sldMkLst>
          <pc:docMk/>
          <pc:sldMk cId="368555034" sldId="275"/>
        </pc:sldMkLst>
        <pc:spChg chg="add mod">
          <ac:chgData name="فتحيه القحطاني" userId="S::t368906@asrg.moe.gov.sa::4929135b-f290-4bf0-98c7-0358bfd5b189" providerId="AD" clId="Web-{66792D50-2663-1FB5-51CA-4EADD8DA5BEC}" dt="2021-02-09T11:29:19.328" v="136"/>
          <ac:spMkLst>
            <pc:docMk/>
            <pc:sldMk cId="368555034" sldId="275"/>
            <ac:spMk id="6" creationId="{2B61AF7D-EFBD-49C9-A9C5-37D348E6879A}"/>
          </ac:spMkLst>
        </pc:spChg>
        <pc:picChg chg="del">
          <ac:chgData name="فتحيه القحطاني" userId="S::t368906@asrg.moe.gov.sa::4929135b-f290-4bf0-98c7-0358bfd5b189" providerId="AD" clId="Web-{66792D50-2663-1FB5-51CA-4EADD8DA5BEC}" dt="2021-02-09T11:29:19.328" v="136"/>
          <ac:picMkLst>
            <pc:docMk/>
            <pc:sldMk cId="368555034" sldId="275"/>
            <ac:picMk id="4" creationId="{10CEE9CB-C6C3-1B41-8D5E-36F9AACDE57E}"/>
          </ac:picMkLst>
        </pc:picChg>
        <pc:picChg chg="mod">
          <ac:chgData name="فتحيه القحطاني" userId="S::t368906@asrg.moe.gov.sa::4929135b-f290-4bf0-98c7-0358bfd5b189" providerId="AD" clId="Web-{66792D50-2663-1FB5-51CA-4EADD8DA5BEC}" dt="2021-02-09T11:28:09.482" v="125" actId="14100"/>
          <ac:picMkLst>
            <pc:docMk/>
            <pc:sldMk cId="368555034" sldId="275"/>
            <ac:picMk id="5" creationId="{5F4848E5-CB1E-A549-BE64-F1C583BC9016}"/>
          </ac:picMkLst>
        </pc:picChg>
      </pc:sldChg>
      <pc:sldChg chg="modSp addAnim modAnim">
        <pc:chgData name="فتحيه القحطاني" userId="S::t368906@asrg.moe.gov.sa::4929135b-f290-4bf0-98c7-0358bfd5b189" providerId="AD" clId="Web-{66792D50-2663-1FB5-51CA-4EADD8DA5BEC}" dt="2021-02-09T11:34:40.116" v="178" actId="1076"/>
        <pc:sldMkLst>
          <pc:docMk/>
          <pc:sldMk cId="732029764" sldId="276"/>
        </pc:sldMkLst>
        <pc:picChg chg="mod">
          <ac:chgData name="فتحيه القحطاني" userId="S::t368906@asrg.moe.gov.sa::4929135b-f290-4bf0-98c7-0358bfd5b189" providerId="AD" clId="Web-{66792D50-2663-1FB5-51CA-4EADD8DA5BEC}" dt="2021-02-09T11:32:55.676" v="166" actId="1076"/>
          <ac:picMkLst>
            <pc:docMk/>
            <pc:sldMk cId="732029764" sldId="276"/>
            <ac:picMk id="4" creationId="{A089B4AC-8AF1-C94C-9FFB-6C3DABF5A2E4}"/>
          </ac:picMkLst>
        </pc:picChg>
        <pc:picChg chg="mod">
          <ac:chgData name="فتحيه القحطاني" userId="S::t368906@asrg.moe.gov.sa::4929135b-f290-4bf0-98c7-0358bfd5b189" providerId="AD" clId="Web-{66792D50-2663-1FB5-51CA-4EADD8DA5BEC}" dt="2021-02-09T11:34:16.194" v="175" actId="14100"/>
          <ac:picMkLst>
            <pc:docMk/>
            <pc:sldMk cId="732029764" sldId="276"/>
            <ac:picMk id="5" creationId="{0D151244-21F7-FE41-931A-31AB89197506}"/>
          </ac:picMkLst>
        </pc:picChg>
        <pc:picChg chg="mod">
          <ac:chgData name="فتحيه القحطاني" userId="S::t368906@asrg.moe.gov.sa::4929135b-f290-4bf0-98c7-0358bfd5b189" providerId="AD" clId="Web-{66792D50-2663-1FB5-51CA-4EADD8DA5BEC}" dt="2021-02-09T11:34:23.507" v="176" actId="1076"/>
          <ac:picMkLst>
            <pc:docMk/>
            <pc:sldMk cId="732029764" sldId="276"/>
            <ac:picMk id="6" creationId="{2278EF60-848E-0D45-99B5-CEFA78A84CF4}"/>
          </ac:picMkLst>
        </pc:picChg>
        <pc:picChg chg="mod">
          <ac:chgData name="فتحيه القحطاني" userId="S::t368906@asrg.moe.gov.sa::4929135b-f290-4bf0-98c7-0358bfd5b189" providerId="AD" clId="Web-{66792D50-2663-1FB5-51CA-4EADD8DA5BEC}" dt="2021-02-09T11:34:40.116" v="178" actId="1076"/>
          <ac:picMkLst>
            <pc:docMk/>
            <pc:sldMk cId="732029764" sldId="276"/>
            <ac:picMk id="7" creationId="{738F862B-6F01-6441-81A9-DA8F49CF5604}"/>
          </ac:picMkLst>
        </pc:picChg>
      </pc:sldChg>
      <pc:sldChg chg="delSp add replId delAnim">
        <pc:chgData name="فتحيه القحطاني" userId="S::t368906@asrg.moe.gov.sa::4929135b-f290-4bf0-98c7-0358bfd5b189" providerId="AD" clId="Web-{66792D50-2663-1FB5-51CA-4EADD8DA5BEC}" dt="2021-02-09T11:27:44.310" v="119"/>
        <pc:sldMkLst>
          <pc:docMk/>
          <pc:sldMk cId="2814977899" sldId="277"/>
        </pc:sldMkLst>
        <pc:picChg chg="del">
          <ac:chgData name="فتحيه القحطاني" userId="S::t368906@asrg.moe.gov.sa::4929135b-f290-4bf0-98c7-0358bfd5b189" providerId="AD" clId="Web-{66792D50-2663-1FB5-51CA-4EADD8DA5BEC}" dt="2021-02-09T11:27:44.310" v="119"/>
          <ac:picMkLst>
            <pc:docMk/>
            <pc:sldMk cId="2814977899" sldId="277"/>
            <ac:picMk id="6" creationId="{12A7745D-29F6-E248-8E46-BEC4D468934D}"/>
          </ac:picMkLst>
        </pc:picChg>
      </pc:sldChg>
      <pc:sldChg chg="delSp modSp add replId delAnim">
        <pc:chgData name="فتحيه القحطاني" userId="S::t368906@asrg.moe.gov.sa::4929135b-f290-4bf0-98c7-0358bfd5b189" providerId="AD" clId="Web-{66792D50-2663-1FB5-51CA-4EADD8DA5BEC}" dt="2021-02-09T11:28:01.576" v="123" actId="14100"/>
        <pc:sldMkLst>
          <pc:docMk/>
          <pc:sldMk cId="569284388" sldId="278"/>
        </pc:sldMkLst>
        <pc:picChg chg="mod">
          <ac:chgData name="فتحيه القحطاني" userId="S::t368906@asrg.moe.gov.sa::4929135b-f290-4bf0-98c7-0358bfd5b189" providerId="AD" clId="Web-{66792D50-2663-1FB5-51CA-4EADD8DA5BEC}" dt="2021-02-09T11:28:01.576" v="123" actId="14100"/>
          <ac:picMkLst>
            <pc:docMk/>
            <pc:sldMk cId="569284388" sldId="278"/>
            <ac:picMk id="4" creationId="{10CEE9CB-C6C3-1B41-8D5E-36F9AACDE57E}"/>
          </ac:picMkLst>
        </pc:picChg>
        <pc:picChg chg="del">
          <ac:chgData name="فتحيه القحطاني" userId="S::t368906@asrg.moe.gov.sa::4929135b-f290-4bf0-98c7-0358bfd5b189" providerId="AD" clId="Web-{66792D50-2663-1FB5-51CA-4EADD8DA5BEC}" dt="2021-02-09T11:27:54.060" v="121"/>
          <ac:picMkLst>
            <pc:docMk/>
            <pc:sldMk cId="569284388" sldId="278"/>
            <ac:picMk id="5" creationId="{5F4848E5-CB1E-A549-BE64-F1C583BC9016}"/>
          </ac:picMkLst>
        </pc:picChg>
      </pc:sldChg>
      <pc:sldChg chg="addSp delSp modSp add replId delAnim">
        <pc:chgData name="فتحيه القحطاني" userId="S::t368906@asrg.moe.gov.sa::4929135b-f290-4bf0-98c7-0358bfd5b189" providerId="AD" clId="Web-{66792D50-2663-1FB5-51CA-4EADD8DA5BEC}" dt="2021-02-09T11:29:07.890" v="135" actId="14100"/>
        <pc:sldMkLst>
          <pc:docMk/>
          <pc:sldMk cId="1820331574" sldId="279"/>
        </pc:sldMkLst>
        <pc:spChg chg="add del mod">
          <ac:chgData name="فتحيه القحطاني" userId="S::t368906@asrg.moe.gov.sa::4929135b-f290-4bf0-98c7-0358bfd5b189" providerId="AD" clId="Web-{66792D50-2663-1FB5-51CA-4EADD8DA5BEC}" dt="2021-02-09T11:29:01.109" v="133"/>
          <ac:spMkLst>
            <pc:docMk/>
            <pc:sldMk cId="1820331574" sldId="279"/>
            <ac:spMk id="4" creationId="{03CC099D-1E50-4324-8ED1-FDED81F99D92}"/>
          </ac:spMkLst>
        </pc:spChg>
        <pc:picChg chg="mod">
          <ac:chgData name="فتحيه القحطاني" userId="S::t368906@asrg.moe.gov.sa::4929135b-f290-4bf0-98c7-0358bfd5b189" providerId="AD" clId="Web-{66792D50-2663-1FB5-51CA-4EADD8DA5BEC}" dt="2021-02-09T11:29:07.890" v="135" actId="14100"/>
          <ac:picMkLst>
            <pc:docMk/>
            <pc:sldMk cId="1820331574" sldId="279"/>
            <ac:picMk id="5" creationId="{D316D395-86A4-6C4B-B115-D6DED6D8C948}"/>
          </ac:picMkLst>
        </pc:picChg>
        <pc:picChg chg="del">
          <ac:chgData name="فتحيه القحطاني" userId="S::t368906@asrg.moe.gov.sa::4929135b-f290-4bf0-98c7-0358bfd5b189" providerId="AD" clId="Web-{66792D50-2663-1FB5-51CA-4EADD8DA5BEC}" dt="2021-02-09T11:28:39.311" v="130"/>
          <ac:picMkLst>
            <pc:docMk/>
            <pc:sldMk cId="1820331574" sldId="279"/>
            <ac:picMk id="8" creationId="{760F9B9A-FED1-9844-9149-D4D2D0FA5548}"/>
          </ac:picMkLst>
        </pc:picChg>
      </pc:sldChg>
    </pc:docChg>
  </pc:docChgLst>
  <pc:docChgLst>
    <pc:chgData name="فاتن بنت صالح آل سفران القحطاني القحطاني" userId="4929135b-f290-4bf0-98c7-0358bfd5b189" providerId="ADAL" clId="{0FAC5B77-9874-2245-B15D-BF82B263A310}"/>
    <pc:docChg chg="modSld">
      <pc:chgData name="فاتن بنت صالح آل سفران القحطاني القحطاني" userId="4929135b-f290-4bf0-98c7-0358bfd5b189" providerId="ADAL" clId="{0FAC5B77-9874-2245-B15D-BF82B263A310}" dt="2022-01-17T12:16:40.403" v="12" actId="20577"/>
      <pc:docMkLst>
        <pc:docMk/>
      </pc:docMkLst>
      <pc:sldChg chg="modSp">
        <pc:chgData name="فاتن بنت صالح آل سفران القحطاني القحطاني" userId="4929135b-f290-4bf0-98c7-0358bfd5b189" providerId="ADAL" clId="{0FAC5B77-9874-2245-B15D-BF82B263A310}" dt="2022-01-17T12:16:40.403" v="12" actId="20577"/>
        <pc:sldMkLst>
          <pc:docMk/>
          <pc:sldMk cId="2708629889" sldId="256"/>
        </pc:sldMkLst>
        <pc:spChg chg="mod">
          <ac:chgData name="فاتن بنت صالح آل سفران القحطاني القحطاني" userId="4929135b-f290-4bf0-98c7-0358bfd5b189" providerId="ADAL" clId="{0FAC5B77-9874-2245-B15D-BF82B263A310}" dt="2022-01-17T12:16:40.403" v="12" actId="20577"/>
          <ac:spMkLst>
            <pc:docMk/>
            <pc:sldMk cId="2708629889" sldId="256"/>
            <ac:spMk id="2" creationId="{00000000-0000-0000-0000-000000000000}"/>
          </ac:spMkLst>
        </pc:spChg>
      </pc:sldChg>
    </pc:docChg>
  </pc:docChgLst>
  <pc:docChgLst>
    <pc:chgData name="فتحيه القحطاني" userId="S::t368906@asrg.moe.gov.sa::4929135b-f290-4bf0-98c7-0358bfd5b189" providerId="AD" clId="Web-{1DEF11E8-85A3-1251-E467-E69517CB7D13}"/>
    <pc:docChg chg="addSld modSld">
      <pc:chgData name="فتحيه القحطاني" userId="S::t368906@asrg.moe.gov.sa::4929135b-f290-4bf0-98c7-0358bfd5b189" providerId="AD" clId="Web-{1DEF11E8-85A3-1251-E467-E69517CB7D13}" dt="2021-02-07T20:47:02.440" v="418"/>
      <pc:docMkLst>
        <pc:docMk/>
      </pc:docMkLst>
      <pc:sldChg chg="addSp delSp modSp mod setBg addAnim modAnim">
        <pc:chgData name="فتحيه القحطاني" userId="S::t368906@asrg.moe.gov.sa::4929135b-f290-4bf0-98c7-0358bfd5b189" providerId="AD" clId="Web-{1DEF11E8-85A3-1251-E467-E69517CB7D13}" dt="2021-02-07T20:47:02.440" v="418"/>
        <pc:sldMkLst>
          <pc:docMk/>
          <pc:sldMk cId="228096394" sldId="263"/>
        </pc:sldMkLst>
        <pc:spChg chg="mod">
          <ac:chgData name="فتحيه القحطاني" userId="S::t368906@asrg.moe.gov.sa::4929135b-f290-4bf0-98c7-0358bfd5b189" providerId="AD" clId="Web-{1DEF11E8-85A3-1251-E467-E69517CB7D13}" dt="2021-02-07T20:16:58.704" v="21"/>
          <ac:spMkLst>
            <pc:docMk/>
            <pc:sldMk cId="228096394" sldId="263"/>
            <ac:spMk id="2" creationId="{27250D62-0CB1-4625-B520-BBF335D39F5D}"/>
          </ac:spMkLst>
        </pc:spChg>
        <pc:spChg chg="mod">
          <ac:chgData name="فتحيه القحطاني" userId="S::t368906@asrg.moe.gov.sa::4929135b-f290-4bf0-98c7-0358bfd5b189" providerId="AD" clId="Web-{1DEF11E8-85A3-1251-E467-E69517CB7D13}" dt="2021-02-07T20:16:58.704" v="21"/>
          <ac:spMkLst>
            <pc:docMk/>
            <pc:sldMk cId="228096394" sldId="263"/>
            <ac:spMk id="3" creationId="{8BB1F67B-3DEB-42ED-B03A-D2B31594EDDA}"/>
          </ac:spMkLst>
        </pc:spChg>
        <pc:spChg chg="add del">
          <ac:chgData name="فتحيه القحطاني" userId="S::t368906@asrg.moe.gov.sa::4929135b-f290-4bf0-98c7-0358bfd5b189" providerId="AD" clId="Web-{1DEF11E8-85A3-1251-E467-E69517CB7D13}" dt="2021-02-07T20:16:58.704" v="21"/>
          <ac:spMkLst>
            <pc:docMk/>
            <pc:sldMk cId="228096394" sldId="263"/>
            <ac:spMk id="11" creationId="{799A8B4F-0FED-46C0-9186-5A8E116D8744}"/>
          </ac:spMkLst>
        </pc:spChg>
        <pc:spChg chg="add del">
          <ac:chgData name="فتحيه القحطاني" userId="S::t368906@asrg.moe.gov.sa::4929135b-f290-4bf0-98c7-0358bfd5b189" providerId="AD" clId="Web-{1DEF11E8-85A3-1251-E467-E69517CB7D13}" dt="2021-02-07T20:16:58.704" v="21"/>
          <ac:spMkLst>
            <pc:docMk/>
            <pc:sldMk cId="228096394" sldId="263"/>
            <ac:spMk id="15" creationId="{38A69B74-22E3-47CC-823F-18BE7930C814}"/>
          </ac:spMkLst>
        </pc:spChg>
        <pc:spChg chg="add del">
          <ac:chgData name="فتحيه القحطاني" userId="S::t368906@asrg.moe.gov.sa::4929135b-f290-4bf0-98c7-0358bfd5b189" providerId="AD" clId="Web-{1DEF11E8-85A3-1251-E467-E69517CB7D13}" dt="2021-02-07T20:16:58.704" v="21"/>
          <ac:spMkLst>
            <pc:docMk/>
            <pc:sldMk cId="228096394" sldId="263"/>
            <ac:spMk id="17" creationId="{1778637B-5DB8-4A75-B2E6-FC2B1BB9A7DB}"/>
          </ac:spMkLst>
        </pc:spChg>
        <pc:spChg chg="add del">
          <ac:chgData name="فتحيه القحطاني" userId="S::t368906@asrg.moe.gov.sa::4929135b-f290-4bf0-98c7-0358bfd5b189" providerId="AD" clId="Web-{1DEF11E8-85A3-1251-E467-E69517CB7D13}" dt="2021-02-07T20:16:58.704" v="21"/>
          <ac:spMkLst>
            <pc:docMk/>
            <pc:sldMk cId="228096394" sldId="263"/>
            <ac:spMk id="19" creationId="{0035A30C-45F3-4EFB-B2E8-6E2A11843D39}"/>
          </ac:spMkLst>
        </pc:spChg>
        <pc:picChg chg="add mod ord">
          <ac:chgData name="فتحيه القحطاني" userId="S::t368906@asrg.moe.gov.sa::4929135b-f290-4bf0-98c7-0358bfd5b189" providerId="AD" clId="Web-{1DEF11E8-85A3-1251-E467-E69517CB7D13}" dt="2021-02-07T20:16:58.704" v="21"/>
          <ac:picMkLst>
            <pc:docMk/>
            <pc:sldMk cId="228096394" sldId="263"/>
            <ac:picMk id="4" creationId="{3E5C8123-4C65-4148-B62C-EE6DB0C1DFFB}"/>
          </ac:picMkLst>
        </pc:picChg>
        <pc:picChg chg="add mod ord">
          <ac:chgData name="فتحيه القحطاني" userId="S::t368906@asrg.moe.gov.sa::4929135b-f290-4bf0-98c7-0358bfd5b189" providerId="AD" clId="Web-{1DEF11E8-85A3-1251-E467-E69517CB7D13}" dt="2021-02-07T20:16:58.704" v="21"/>
          <ac:picMkLst>
            <pc:docMk/>
            <pc:sldMk cId="228096394" sldId="263"/>
            <ac:picMk id="5" creationId="{E4F3A4B9-FF9E-482F-BE9C-3C549A41013E}"/>
          </ac:picMkLst>
        </pc:picChg>
        <pc:picChg chg="add mod">
          <ac:chgData name="فتحيه القحطاني" userId="S::t368906@asrg.moe.gov.sa::4929135b-f290-4bf0-98c7-0358bfd5b189" providerId="AD" clId="Web-{1DEF11E8-85A3-1251-E467-E69517CB7D13}" dt="2021-02-07T20:16:58.704" v="21"/>
          <ac:picMkLst>
            <pc:docMk/>
            <pc:sldMk cId="228096394" sldId="263"/>
            <ac:picMk id="6" creationId="{72BD96D1-C90D-4BE5-9807-469F33DB9BE0}"/>
          </ac:picMkLst>
        </pc:picChg>
        <pc:picChg chg="add del">
          <ac:chgData name="فتحيه القحطاني" userId="S::t368906@asrg.moe.gov.sa::4929135b-f290-4bf0-98c7-0358bfd5b189" providerId="AD" clId="Web-{1DEF11E8-85A3-1251-E467-E69517CB7D13}" dt="2021-02-07T20:16:58.704" v="21"/>
          <ac:picMkLst>
            <pc:docMk/>
            <pc:sldMk cId="228096394" sldId="263"/>
            <ac:picMk id="13" creationId="{DA6861EE-7660-46C9-80BD-173B8F7454B8}"/>
          </ac:picMkLst>
        </pc:picChg>
      </pc:sldChg>
      <pc:sldChg chg="modSp">
        <pc:chgData name="فتحيه القحطاني" userId="S::t368906@asrg.moe.gov.sa::4929135b-f290-4bf0-98c7-0358bfd5b189" providerId="AD" clId="Web-{1DEF11E8-85A3-1251-E467-E69517CB7D13}" dt="2021-02-07T20:46:30.673" v="412" actId="20577"/>
        <pc:sldMkLst>
          <pc:docMk/>
          <pc:sldMk cId="2704995772" sldId="265"/>
        </pc:sldMkLst>
        <pc:spChg chg="mod">
          <ac:chgData name="فتحيه القحطاني" userId="S::t368906@asrg.moe.gov.sa::4929135b-f290-4bf0-98c7-0358bfd5b189" providerId="AD" clId="Web-{1DEF11E8-85A3-1251-E467-E69517CB7D13}" dt="2021-02-07T20:46:30.673" v="412" actId="20577"/>
          <ac:spMkLst>
            <pc:docMk/>
            <pc:sldMk cId="2704995772" sldId="265"/>
            <ac:spMk id="3" creationId="{C9497F56-DD79-414D-9F42-814ED9993A54}"/>
          </ac:spMkLst>
        </pc:spChg>
      </pc:sldChg>
      <pc:sldChg chg="addSp delSp modSp addAnim modAnim">
        <pc:chgData name="فتحيه القحطاني" userId="S::t368906@asrg.moe.gov.sa::4929135b-f290-4bf0-98c7-0358bfd5b189" providerId="AD" clId="Web-{1DEF11E8-85A3-1251-E467-E69517CB7D13}" dt="2021-02-07T20:37:01.156" v="145"/>
        <pc:sldMkLst>
          <pc:docMk/>
          <pc:sldMk cId="1386719567" sldId="269"/>
        </pc:sldMkLst>
        <pc:spChg chg="del">
          <ac:chgData name="فتحيه القحطاني" userId="S::t368906@asrg.moe.gov.sa::4929135b-f290-4bf0-98c7-0358bfd5b189" providerId="AD" clId="Web-{1DEF11E8-85A3-1251-E467-E69517CB7D13}" dt="2021-02-07T20:28:16.331" v="86"/>
          <ac:spMkLst>
            <pc:docMk/>
            <pc:sldMk cId="1386719567" sldId="269"/>
            <ac:spMk id="2" creationId="{0E3DD39B-D2B3-3C41-89EE-67E5BB97691D}"/>
          </ac:spMkLst>
        </pc:spChg>
        <pc:spChg chg="add del mod">
          <ac:chgData name="فتحيه القحطاني" userId="S::t368906@asrg.moe.gov.sa::4929135b-f290-4bf0-98c7-0358bfd5b189" providerId="AD" clId="Web-{1DEF11E8-85A3-1251-E467-E69517CB7D13}" dt="2021-02-07T20:18:04.721" v="23"/>
          <ac:spMkLst>
            <pc:docMk/>
            <pc:sldMk cId="1386719567" sldId="269"/>
            <ac:spMk id="35" creationId="{069046E3-4FB4-4F62-B28C-23E825DF7726}"/>
          </ac:spMkLst>
        </pc:spChg>
        <pc:spChg chg="add del mod">
          <ac:chgData name="فتحيه القحطاني" userId="S::t368906@asrg.moe.gov.sa::4929135b-f290-4bf0-98c7-0358bfd5b189" providerId="AD" clId="Web-{1DEF11E8-85A3-1251-E467-E69517CB7D13}" dt="2021-02-07T20:32:50.728" v="118"/>
          <ac:spMkLst>
            <pc:docMk/>
            <pc:sldMk cId="1386719567" sldId="269"/>
            <ac:spMk id="626" creationId="{0E523C70-3112-4987-8356-FE9FB3EC4D88}"/>
          </ac:spMkLst>
        </pc:spChg>
        <pc:spChg chg="add del mod">
          <ac:chgData name="فتحيه القحطاني" userId="S::t368906@asrg.moe.gov.sa::4929135b-f290-4bf0-98c7-0358bfd5b189" providerId="AD" clId="Web-{1DEF11E8-85A3-1251-E467-E69517CB7D13}" dt="2021-02-07T20:32:53.306" v="119"/>
          <ac:spMkLst>
            <pc:docMk/>
            <pc:sldMk cId="1386719567" sldId="269"/>
            <ac:spMk id="627" creationId="{801E439E-9675-40A6-8BA6-83CD628C5004}"/>
          </ac:spMkLst>
        </pc:spChg>
        <pc:spChg chg="add del mod">
          <ac:chgData name="فتحيه القحطاني" userId="S::t368906@asrg.moe.gov.sa::4929135b-f290-4bf0-98c7-0358bfd5b189" providerId="AD" clId="Web-{1DEF11E8-85A3-1251-E467-E69517CB7D13}" dt="2021-02-07T20:32:55.369" v="120"/>
          <ac:spMkLst>
            <pc:docMk/>
            <pc:sldMk cId="1386719567" sldId="269"/>
            <ac:spMk id="628" creationId="{8550A7F7-B1DE-42AA-8FAB-5B2C7B3A27BA}"/>
          </ac:spMkLst>
        </pc:spChg>
        <pc:graphicFrameChg chg="del">
          <ac:chgData name="فتحيه القحطاني" userId="S::t368906@asrg.moe.gov.sa::4929135b-f290-4bf0-98c7-0358bfd5b189" providerId="AD" clId="Web-{1DEF11E8-85A3-1251-E467-E69517CB7D13}" dt="2021-02-07T20:17:04.126" v="22"/>
          <ac:graphicFrameMkLst>
            <pc:docMk/>
            <pc:sldMk cId="1386719567" sldId="269"/>
            <ac:graphicFrameMk id="7" creationId="{38FE80EF-9DA7-C54D-AB08-A5B948BA8E8E}"/>
          </ac:graphicFrameMkLst>
        </pc:graphicFrameChg>
        <pc:graphicFrameChg chg="add mod ord modGraphic">
          <ac:chgData name="فتحيه القحطاني" userId="S::t368906@asrg.moe.gov.sa::4929135b-f290-4bf0-98c7-0358bfd5b189" providerId="AD" clId="Web-{1DEF11E8-85A3-1251-E467-E69517CB7D13}" dt="2021-02-07T20:37:01.156" v="145"/>
          <ac:graphicFrameMkLst>
            <pc:docMk/>
            <pc:sldMk cId="1386719567" sldId="269"/>
            <ac:graphicFrameMk id="36" creationId="{6754F2E4-9300-403D-938A-8E7C1B042A65}"/>
          </ac:graphicFrameMkLst>
        </pc:graphicFrameChg>
        <pc:picChg chg="add mod">
          <ac:chgData name="فتحيه القحطاني" userId="S::t368906@asrg.moe.gov.sa::4929135b-f290-4bf0-98c7-0358bfd5b189" providerId="AD" clId="Web-{1DEF11E8-85A3-1251-E467-E69517CB7D13}" dt="2021-02-07T20:35:32.967" v="134" actId="1076"/>
          <ac:picMkLst>
            <pc:docMk/>
            <pc:sldMk cId="1386719567" sldId="269"/>
            <ac:picMk id="629" creationId="{C3BB137B-032E-455C-A3A3-0FF68238A095}"/>
          </ac:picMkLst>
        </pc:picChg>
        <pc:picChg chg="add mod">
          <ac:chgData name="فتحيه القحطاني" userId="S::t368906@asrg.moe.gov.sa::4929135b-f290-4bf0-98c7-0358bfd5b189" providerId="AD" clId="Web-{1DEF11E8-85A3-1251-E467-E69517CB7D13}" dt="2021-02-07T20:35:16.607" v="131"/>
          <ac:picMkLst>
            <pc:docMk/>
            <pc:sldMk cId="1386719567" sldId="269"/>
            <ac:picMk id="630" creationId="{5A5BF265-268E-4791-9B20-4BD016073101}"/>
          </ac:picMkLst>
        </pc:picChg>
        <pc:picChg chg="add mod">
          <ac:chgData name="فتحيه القحطاني" userId="S::t368906@asrg.moe.gov.sa::4929135b-f290-4bf0-98c7-0358bfd5b189" providerId="AD" clId="Web-{1DEF11E8-85A3-1251-E467-E69517CB7D13}" dt="2021-02-07T20:35:10.763" v="130" actId="1076"/>
          <ac:picMkLst>
            <pc:docMk/>
            <pc:sldMk cId="1386719567" sldId="269"/>
            <ac:picMk id="631" creationId="{E8AB133B-86A2-4BB2-8E6F-5255CAA6C3B9}"/>
          </ac:picMkLst>
        </pc:picChg>
      </pc:sldChg>
      <pc:sldChg chg="addSp modSp new addAnim modAnim">
        <pc:chgData name="فتحيه القحطاني" userId="S::t368906@asrg.moe.gov.sa::4929135b-f290-4bf0-98c7-0358bfd5b189" providerId="AD" clId="Web-{1DEF11E8-85A3-1251-E467-E69517CB7D13}" dt="2021-02-07T20:45:57.188" v="398" actId="1076"/>
        <pc:sldMkLst>
          <pc:docMk/>
          <pc:sldMk cId="3633771990" sldId="270"/>
        </pc:sldMkLst>
        <pc:spChg chg="mod">
          <ac:chgData name="فتحيه القحطاني" userId="S::t368906@asrg.moe.gov.sa::4929135b-f290-4bf0-98c7-0358bfd5b189" providerId="AD" clId="Web-{1DEF11E8-85A3-1251-E467-E69517CB7D13}" dt="2021-02-07T20:43:17.762" v="391" actId="20577"/>
          <ac:spMkLst>
            <pc:docMk/>
            <pc:sldMk cId="3633771990" sldId="270"/>
            <ac:spMk id="2" creationId="{39515AF9-F461-43FD-A5A5-DCD859EC8407}"/>
          </ac:spMkLst>
        </pc:spChg>
        <pc:spChg chg="mod">
          <ac:chgData name="فتحيه القحطاني" userId="S::t368906@asrg.moe.gov.sa::4929135b-f290-4bf0-98c7-0358bfd5b189" providerId="AD" clId="Web-{1DEF11E8-85A3-1251-E467-E69517CB7D13}" dt="2021-02-07T20:45:57.188" v="398" actId="1076"/>
          <ac:spMkLst>
            <pc:docMk/>
            <pc:sldMk cId="3633771990" sldId="270"/>
            <ac:spMk id="3" creationId="{6732C23F-20DF-49B6-91A4-D5502E8C0496}"/>
          </ac:spMkLst>
        </pc:spChg>
        <pc:spChg chg="add">
          <ac:chgData name="فتحيه القحطاني" userId="S::t368906@asrg.moe.gov.sa::4929135b-f290-4bf0-98c7-0358bfd5b189" providerId="AD" clId="Web-{1DEF11E8-85A3-1251-E467-E69517CB7D13}" dt="2021-02-07T20:43:31.919" v="392"/>
          <ac:spMkLst>
            <pc:docMk/>
            <pc:sldMk cId="3633771990" sldId="270"/>
            <ac:spMk id="5" creationId="{4CA94251-D746-4F97-92D1-525CCBD52569}"/>
          </ac:spMkLst>
        </pc:spChg>
      </pc:sldChg>
    </pc:docChg>
  </pc:docChgLst>
  <pc:docChgLst>
    <pc:chgData name="فتحيه القحطاني" userId="S::t368906@asrg.moe.gov.sa::4929135b-f290-4bf0-98c7-0358bfd5b189" providerId="AD" clId="Web-{BE6E032F-CFD7-2449-478A-788C75563A6E}"/>
    <pc:docChg chg="modSld">
      <pc:chgData name="فتحيه القحطاني" userId="S::t368906@asrg.moe.gov.sa::4929135b-f290-4bf0-98c7-0358bfd5b189" providerId="AD" clId="Web-{BE6E032F-CFD7-2449-478A-788C75563A6E}" dt="2021-02-07T11:58:12.594" v="1"/>
      <pc:docMkLst>
        <pc:docMk/>
      </pc:docMkLst>
      <pc:sldChg chg="modSp">
        <pc:chgData name="فتحيه القحطاني" userId="S::t368906@asrg.moe.gov.sa::4929135b-f290-4bf0-98c7-0358bfd5b189" providerId="AD" clId="Web-{BE6E032F-CFD7-2449-478A-788C75563A6E}" dt="2021-02-07T11:58:12.594" v="1"/>
        <pc:sldMkLst>
          <pc:docMk/>
          <pc:sldMk cId="2704995772" sldId="265"/>
        </pc:sldMkLst>
        <pc:spChg chg="mod">
          <ac:chgData name="فتحيه القحطاني" userId="S::t368906@asrg.moe.gov.sa::4929135b-f290-4bf0-98c7-0358bfd5b189" providerId="AD" clId="Web-{BE6E032F-CFD7-2449-478A-788C75563A6E}" dt="2021-02-07T11:58:12.594" v="1"/>
          <ac:spMkLst>
            <pc:docMk/>
            <pc:sldMk cId="2704995772" sldId="265"/>
            <ac:spMk id="4" creationId="{C0ED8DE0-0F9D-4840-8CAE-126758F5BA30}"/>
          </ac:spMkLst>
        </pc:spChg>
      </pc:sldChg>
    </pc:docChg>
  </pc:docChgLst>
  <pc:docChgLst>
    <pc:chgData name="فاتن بنت صالح آل سفران القحطاني القحطاني" userId="4929135b-f290-4bf0-98c7-0358bfd5b189" providerId="ADAL" clId="{582F071A-7884-E143-A8E2-7A88F91AE328}"/>
    <pc:docChg chg="undo custSel modSld">
      <pc:chgData name="فاتن بنت صالح آل سفران القحطاني القحطاني" userId="4929135b-f290-4bf0-98c7-0358bfd5b189" providerId="ADAL" clId="{582F071A-7884-E143-A8E2-7A88F91AE328}" dt="2022-01-03T08:14:50.486" v="30" actId="14100"/>
      <pc:docMkLst>
        <pc:docMk/>
      </pc:docMkLst>
      <pc:sldChg chg="modSp">
        <pc:chgData name="فاتن بنت صالح آل سفران القحطاني القحطاني" userId="4929135b-f290-4bf0-98c7-0358bfd5b189" providerId="ADAL" clId="{582F071A-7884-E143-A8E2-7A88F91AE328}" dt="2022-01-02T11:08:30.210" v="13" actId="20577"/>
        <pc:sldMkLst>
          <pc:docMk/>
          <pc:sldMk cId="2708629889" sldId="256"/>
        </pc:sldMkLst>
        <pc:spChg chg="mod">
          <ac:chgData name="فاتن بنت صالح آل سفران القحطاني القحطاني" userId="4929135b-f290-4bf0-98c7-0358bfd5b189" providerId="ADAL" clId="{582F071A-7884-E143-A8E2-7A88F91AE328}" dt="2022-01-02T11:08:30.210" v="13" actId="20577"/>
          <ac:spMkLst>
            <pc:docMk/>
            <pc:sldMk cId="2708629889" sldId="256"/>
            <ac:spMk id="2" creationId="{00000000-0000-0000-0000-000000000000}"/>
          </ac:spMkLst>
        </pc:spChg>
      </pc:sldChg>
      <pc:sldChg chg="addSp delSp modSp">
        <pc:chgData name="فاتن بنت صالح آل سفران القحطاني القحطاني" userId="4929135b-f290-4bf0-98c7-0358bfd5b189" providerId="ADAL" clId="{582F071A-7884-E143-A8E2-7A88F91AE328}" dt="2022-01-03T08:14:50.486" v="30" actId="14100"/>
        <pc:sldMkLst>
          <pc:docMk/>
          <pc:sldMk cId="3381588379" sldId="258"/>
        </pc:sldMkLst>
        <pc:spChg chg="mod">
          <ac:chgData name="فاتن بنت صالح آل سفران القحطاني القحطاني" userId="4929135b-f290-4bf0-98c7-0358bfd5b189" providerId="ADAL" clId="{582F071A-7884-E143-A8E2-7A88F91AE328}" dt="2022-01-03T08:14:44.042" v="26" actId="14100"/>
          <ac:spMkLst>
            <pc:docMk/>
            <pc:sldMk cId="3381588379" sldId="258"/>
            <ac:spMk id="3" creationId="{00000000-0000-0000-0000-000000000000}"/>
          </ac:spMkLst>
        </pc:spChg>
        <pc:picChg chg="del">
          <ac:chgData name="فاتن بنت صالح آل سفران القحطاني القحطاني" userId="4929135b-f290-4bf0-98c7-0358bfd5b189" providerId="ADAL" clId="{582F071A-7884-E143-A8E2-7A88F91AE328}" dt="2022-01-03T08:14:05.125" v="14" actId="478"/>
          <ac:picMkLst>
            <pc:docMk/>
            <pc:sldMk cId="3381588379" sldId="258"/>
            <ac:picMk id="4" creationId="{2B54FC38-5398-1646-9261-2AD3BE82DFFA}"/>
          </ac:picMkLst>
        </pc:picChg>
        <pc:picChg chg="add mod">
          <ac:chgData name="فاتن بنت صالح آل سفران القحطاني القحطاني" userId="4929135b-f290-4bf0-98c7-0358bfd5b189" providerId="ADAL" clId="{582F071A-7884-E143-A8E2-7A88F91AE328}" dt="2022-01-03T08:14:50.486" v="30" actId="14100"/>
          <ac:picMkLst>
            <pc:docMk/>
            <pc:sldMk cId="3381588379" sldId="258"/>
            <ac:picMk id="5" creationId="{179A9826-E092-944C-BED9-E5B87E1E4154}"/>
          </ac:picMkLst>
        </pc:picChg>
      </pc:sldChg>
    </pc:docChg>
  </pc:docChgLst>
  <pc:docChgLst>
    <pc:chgData name="فتحيه القحطاني" userId="S::t368906@asrg.moe.gov.sa::4929135b-f290-4bf0-98c7-0358bfd5b189" providerId="AD" clId="Web-{76378556-3096-C2B4-7681-548CA57BAC9F}"/>
    <pc:docChg chg="modSld">
      <pc:chgData name="فتحيه القحطاني" userId="S::t368906@asrg.moe.gov.sa::4929135b-f290-4bf0-98c7-0358bfd5b189" providerId="AD" clId="Web-{76378556-3096-C2B4-7681-548CA57BAC9F}" dt="2021-02-08T12:41:57.551" v="36" actId="1076"/>
      <pc:docMkLst>
        <pc:docMk/>
      </pc:docMkLst>
      <pc:sldChg chg="modSp">
        <pc:chgData name="فتحيه القحطاني" userId="S::t368906@asrg.moe.gov.sa::4929135b-f290-4bf0-98c7-0358bfd5b189" providerId="AD" clId="Web-{76378556-3096-C2B4-7681-548CA57BAC9F}" dt="2021-02-08T12:41:57.551" v="36" actId="1076"/>
        <pc:sldMkLst>
          <pc:docMk/>
          <pc:sldMk cId="331878554" sldId="266"/>
        </pc:sldMkLst>
        <pc:spChg chg="mod">
          <ac:chgData name="فتحيه القحطاني" userId="S::t368906@asrg.moe.gov.sa::4929135b-f290-4bf0-98c7-0358bfd5b189" providerId="AD" clId="Web-{76378556-3096-C2B4-7681-548CA57BAC9F}" dt="2021-02-08T12:41:54.739" v="35" actId="20577"/>
          <ac:spMkLst>
            <pc:docMk/>
            <pc:sldMk cId="331878554" sldId="266"/>
            <ac:spMk id="3" creationId="{D4AABD93-E0DA-449D-B66D-63828EE8A582}"/>
          </ac:spMkLst>
        </pc:spChg>
        <pc:spChg chg="mod">
          <ac:chgData name="فتحيه القحطاني" userId="S::t368906@asrg.moe.gov.sa::4929135b-f290-4bf0-98c7-0358bfd5b189" providerId="AD" clId="Web-{76378556-3096-C2B4-7681-548CA57BAC9F}" dt="2021-02-08T12:41:57.551" v="36" actId="1076"/>
          <ac:spMkLst>
            <pc:docMk/>
            <pc:sldMk cId="331878554" sldId="266"/>
            <ac:spMk id="5" creationId="{46B1F8D9-2F5C-4D68-B238-66F8F8987F0A}"/>
          </ac:spMkLst>
        </pc:spChg>
      </pc:sldChg>
    </pc:docChg>
  </pc:docChgLst>
  <pc:docChgLst>
    <pc:chgData name="فتحيه القحطاني" userId="4929135b-f290-4bf0-98c7-0358bfd5b189" providerId="ADAL" clId="{5D283904-6A32-F14E-85C3-1E9F733D0F19}"/>
    <pc:docChg chg="undo redo custSel addSld delSld modSld sldOrd">
      <pc:chgData name="فتحيه القحطاني" userId="4929135b-f290-4bf0-98c7-0358bfd5b189" providerId="ADAL" clId="{5D283904-6A32-F14E-85C3-1E9F733D0F19}" dt="2021-02-16T11:24:45.188" v="513" actId="20577"/>
      <pc:docMkLst>
        <pc:docMk/>
      </pc:docMkLst>
      <pc:sldChg chg="modSp">
        <pc:chgData name="فتحيه القحطاني" userId="4929135b-f290-4bf0-98c7-0358bfd5b189" providerId="ADAL" clId="{5D283904-6A32-F14E-85C3-1E9F733D0F19}" dt="2021-02-16T11:24:45.188" v="513" actId="20577"/>
        <pc:sldMkLst>
          <pc:docMk/>
          <pc:sldMk cId="2708629889" sldId="256"/>
        </pc:sldMkLst>
        <pc:spChg chg="mod">
          <ac:chgData name="فتحيه القحطاني" userId="4929135b-f290-4bf0-98c7-0358bfd5b189" providerId="ADAL" clId="{5D283904-6A32-F14E-85C3-1E9F733D0F19}" dt="2021-02-16T11:24:45.188" v="513" actId="20577"/>
          <ac:spMkLst>
            <pc:docMk/>
            <pc:sldMk cId="2708629889" sldId="256"/>
            <ac:spMk id="2" creationId="{00000000-0000-0000-0000-000000000000}"/>
          </ac:spMkLst>
        </pc:spChg>
      </pc:sldChg>
      <pc:sldChg chg="addSp modSp">
        <pc:chgData name="فتحيه القحطاني" userId="4929135b-f290-4bf0-98c7-0358bfd5b189" providerId="ADAL" clId="{5D283904-6A32-F14E-85C3-1E9F733D0F19}" dt="2021-02-06T23:02:12.142" v="117" actId="14100"/>
        <pc:sldMkLst>
          <pc:docMk/>
          <pc:sldMk cId="3381588379" sldId="258"/>
        </pc:sldMkLst>
        <pc:spChg chg="mod">
          <ac:chgData name="فتحيه القحطاني" userId="4929135b-f290-4bf0-98c7-0358bfd5b189" providerId="ADAL" clId="{5D283904-6A32-F14E-85C3-1E9F733D0F19}" dt="2021-02-06T23:02:02.362" v="115" actId="20577"/>
          <ac:spMkLst>
            <pc:docMk/>
            <pc:sldMk cId="3381588379" sldId="258"/>
            <ac:spMk id="2" creationId="{00000000-0000-0000-0000-000000000000}"/>
          </ac:spMkLst>
        </pc:spChg>
        <pc:spChg chg="mod">
          <ac:chgData name="فتحيه القحطاني" userId="4929135b-f290-4bf0-98c7-0358bfd5b189" providerId="ADAL" clId="{5D283904-6A32-F14E-85C3-1E9F733D0F19}" dt="2021-02-06T23:01:37.650" v="95" actId="5793"/>
          <ac:spMkLst>
            <pc:docMk/>
            <pc:sldMk cId="3381588379" sldId="258"/>
            <ac:spMk id="3" creationId="{00000000-0000-0000-0000-000000000000}"/>
          </ac:spMkLst>
        </pc:spChg>
        <pc:picChg chg="add mod">
          <ac:chgData name="فتحيه القحطاني" userId="4929135b-f290-4bf0-98c7-0358bfd5b189" providerId="ADAL" clId="{5D283904-6A32-F14E-85C3-1E9F733D0F19}" dt="2021-02-06T23:02:12.142" v="117" actId="14100"/>
          <ac:picMkLst>
            <pc:docMk/>
            <pc:sldMk cId="3381588379" sldId="258"/>
            <ac:picMk id="4" creationId="{2B54FC38-5398-1646-9261-2AD3BE82DFFA}"/>
          </ac:picMkLst>
        </pc:picChg>
      </pc:sldChg>
      <pc:sldChg chg="addSp modSp new">
        <pc:chgData name="فتحيه القحطاني" userId="4929135b-f290-4bf0-98c7-0358bfd5b189" providerId="ADAL" clId="{5D283904-6A32-F14E-85C3-1E9F733D0F19}" dt="2021-02-06T23:04:18.166" v="199" actId="20577"/>
        <pc:sldMkLst>
          <pc:docMk/>
          <pc:sldMk cId="4015467742" sldId="259"/>
        </pc:sldMkLst>
        <pc:spChg chg="mod">
          <ac:chgData name="فتحيه القحطاني" userId="4929135b-f290-4bf0-98c7-0358bfd5b189" providerId="ADAL" clId="{5D283904-6A32-F14E-85C3-1E9F733D0F19}" dt="2021-02-06T23:02:48.684" v="131" actId="20577"/>
          <ac:spMkLst>
            <pc:docMk/>
            <pc:sldMk cId="4015467742" sldId="259"/>
            <ac:spMk id="2" creationId="{4D6F3664-2C16-6F48-A714-923F0D3B9A13}"/>
          </ac:spMkLst>
        </pc:spChg>
        <pc:spChg chg="mod">
          <ac:chgData name="فتحيه القحطاني" userId="4929135b-f290-4bf0-98c7-0358bfd5b189" providerId="ADAL" clId="{5D283904-6A32-F14E-85C3-1E9F733D0F19}" dt="2021-02-06T23:03:25.648" v="178" actId="5793"/>
          <ac:spMkLst>
            <pc:docMk/>
            <pc:sldMk cId="4015467742" sldId="259"/>
            <ac:spMk id="3" creationId="{31D93E87-0485-9A49-B1EC-8DA584E62E81}"/>
          </ac:spMkLst>
        </pc:spChg>
        <pc:graphicFrameChg chg="add modGraphic">
          <ac:chgData name="فتحيه القحطاني" userId="4929135b-f290-4bf0-98c7-0358bfd5b189" providerId="ADAL" clId="{5D283904-6A32-F14E-85C3-1E9F733D0F19}" dt="2021-02-06T23:04:18.166" v="199" actId="20577"/>
          <ac:graphicFrameMkLst>
            <pc:docMk/>
            <pc:sldMk cId="4015467742" sldId="259"/>
            <ac:graphicFrameMk id="4" creationId="{B3B9BBB1-9B68-3742-A0A5-7ADACE6DD4DC}"/>
          </ac:graphicFrameMkLst>
        </pc:graphicFrameChg>
      </pc:sldChg>
      <pc:sldChg chg="addSp delSp modSp">
        <pc:chgData name="فتحيه القحطاني" userId="4929135b-f290-4bf0-98c7-0358bfd5b189" providerId="ADAL" clId="{5D283904-6A32-F14E-85C3-1E9F733D0F19}" dt="2021-02-07T20:04:47.665" v="279" actId="21"/>
        <pc:sldMkLst>
          <pc:docMk/>
          <pc:sldMk cId="228096394" sldId="263"/>
        </pc:sldMkLst>
        <pc:spChg chg="mod">
          <ac:chgData name="فتحيه القحطاني" userId="4929135b-f290-4bf0-98c7-0358bfd5b189" providerId="ADAL" clId="{5D283904-6A32-F14E-85C3-1E9F733D0F19}" dt="2021-02-07T20:04:08.141" v="274" actId="20577"/>
          <ac:spMkLst>
            <pc:docMk/>
            <pc:sldMk cId="228096394" sldId="263"/>
            <ac:spMk id="3" creationId="{8BB1F67B-3DEB-42ED-B03A-D2B31594EDDA}"/>
          </ac:spMkLst>
        </pc:spChg>
        <pc:graphicFrameChg chg="add del modGraphic">
          <ac:chgData name="فتحيه القحطاني" userId="4929135b-f290-4bf0-98c7-0358bfd5b189" providerId="ADAL" clId="{5D283904-6A32-F14E-85C3-1E9F733D0F19}" dt="2021-02-07T20:04:47.665" v="279" actId="21"/>
          <ac:graphicFrameMkLst>
            <pc:docMk/>
            <pc:sldMk cId="228096394" sldId="263"/>
            <ac:graphicFrameMk id="4" creationId="{656F27A4-5098-474D-91C8-ECAF98773503}"/>
          </ac:graphicFrameMkLst>
        </pc:graphicFrameChg>
      </pc:sldChg>
      <pc:sldChg chg="addSp modSp">
        <pc:chgData name="فتحيه القحطاني" userId="4929135b-f290-4bf0-98c7-0358bfd5b189" providerId="ADAL" clId="{5D283904-6A32-F14E-85C3-1E9F733D0F19}" dt="2021-02-07T11:55:26.238" v="220" actId="1076"/>
        <pc:sldMkLst>
          <pc:docMk/>
          <pc:sldMk cId="2704995772" sldId="265"/>
        </pc:sldMkLst>
        <pc:spChg chg="add mod">
          <ac:chgData name="فتحيه القحطاني" userId="4929135b-f290-4bf0-98c7-0358bfd5b189" providerId="ADAL" clId="{5D283904-6A32-F14E-85C3-1E9F733D0F19}" dt="2021-02-07T11:55:26.238" v="220" actId="1076"/>
          <ac:spMkLst>
            <pc:docMk/>
            <pc:sldMk cId="2704995772" sldId="265"/>
            <ac:spMk id="4" creationId="{C0ED8DE0-0F9D-4840-8CAE-126758F5BA30}"/>
          </ac:spMkLst>
        </pc:spChg>
      </pc:sldChg>
      <pc:sldChg chg="addSp delSp modSp new ord">
        <pc:chgData name="فتحيه القحطاني" userId="4929135b-f290-4bf0-98c7-0358bfd5b189" providerId="ADAL" clId="{5D283904-6A32-F14E-85C3-1E9F733D0F19}" dt="2021-02-07T11:53:25.545" v="208" actId="14100"/>
        <pc:sldMkLst>
          <pc:docMk/>
          <pc:sldMk cId="993925339" sldId="268"/>
        </pc:sldMkLst>
        <pc:spChg chg="del">
          <ac:chgData name="فتحيه القحطاني" userId="4929135b-f290-4bf0-98c7-0358bfd5b189" providerId="ADAL" clId="{5D283904-6A32-F14E-85C3-1E9F733D0F19}" dt="2021-02-07T11:53:13.071" v="202" actId="931"/>
          <ac:spMkLst>
            <pc:docMk/>
            <pc:sldMk cId="993925339" sldId="268"/>
            <ac:spMk id="3" creationId="{65B4CC58-EC7E-204B-92E0-46D37DAB775D}"/>
          </ac:spMkLst>
        </pc:spChg>
        <pc:picChg chg="add mod ord">
          <ac:chgData name="فتحيه القحطاني" userId="4929135b-f290-4bf0-98c7-0358bfd5b189" providerId="ADAL" clId="{5D283904-6A32-F14E-85C3-1E9F733D0F19}" dt="2021-02-07T11:53:25.545" v="208" actId="14100"/>
          <ac:picMkLst>
            <pc:docMk/>
            <pc:sldMk cId="993925339" sldId="268"/>
            <ac:picMk id="4" creationId="{76347A6D-436D-B54B-918A-1CD8CD2E1CC9}"/>
          </ac:picMkLst>
        </pc:picChg>
      </pc:sldChg>
      <pc:sldChg chg="addSp delSp modSp new">
        <pc:chgData name="فتحيه القحطاني" userId="4929135b-f290-4bf0-98c7-0358bfd5b189" providerId="ADAL" clId="{5D283904-6A32-F14E-85C3-1E9F733D0F19}" dt="2021-02-07T20:27:14.231" v="302" actId="571"/>
        <pc:sldMkLst>
          <pc:docMk/>
          <pc:sldMk cId="1386719567" sldId="269"/>
        </pc:sldMkLst>
        <pc:spChg chg="mod">
          <ac:chgData name="فتحيه القحطاني" userId="4929135b-f290-4bf0-98c7-0358bfd5b189" providerId="ADAL" clId="{5D283904-6A32-F14E-85C3-1E9F733D0F19}" dt="2021-02-07T20:05:18.730" v="294" actId="20577"/>
          <ac:spMkLst>
            <pc:docMk/>
            <pc:sldMk cId="1386719567" sldId="269"/>
            <ac:spMk id="2" creationId="{0E3DD39B-D2B3-3C41-89EE-67E5BB97691D}"/>
          </ac:spMkLst>
        </pc:spChg>
        <pc:spChg chg="del">
          <ac:chgData name="فتحيه القحطاني" userId="4929135b-f290-4bf0-98c7-0358bfd5b189" providerId="ADAL" clId="{5D283904-6A32-F14E-85C3-1E9F733D0F19}" dt="2021-02-07T20:05:31.967" v="295"/>
          <ac:spMkLst>
            <pc:docMk/>
            <pc:sldMk cId="1386719567" sldId="269"/>
            <ac:spMk id="3" creationId="{BE27307A-61A9-B54C-B03F-C88038D08073}"/>
          </ac:spMkLst>
        </pc:spChg>
        <pc:spChg chg="add del mod">
          <ac:chgData name="فتحيه القحطاني" userId="4929135b-f290-4bf0-98c7-0358bfd5b189" providerId="ADAL" clId="{5D283904-6A32-F14E-85C3-1E9F733D0F19}" dt="2021-02-07T20:06:05.929" v="298"/>
          <ac:spMkLst>
            <pc:docMk/>
            <pc:sldMk cId="1386719567" sldId="269"/>
            <ac:spMk id="6" creationId="{2B4682D1-5013-E646-BFEF-B1EEC47F9C62}"/>
          </ac:spMkLst>
        </pc:spChg>
        <pc:graphicFrameChg chg="add del mod ord modGraphic">
          <ac:chgData name="فتحيه القحطاني" userId="4929135b-f290-4bf0-98c7-0358bfd5b189" providerId="ADAL" clId="{5D283904-6A32-F14E-85C3-1E9F733D0F19}" dt="2021-02-07T20:05:45.494" v="297" actId="21"/>
          <ac:graphicFrameMkLst>
            <pc:docMk/>
            <pc:sldMk cId="1386719567" sldId="269"/>
            <ac:graphicFrameMk id="4" creationId="{5098A6D3-98C6-FF41-9C84-FF4CE280239E}"/>
          </ac:graphicFrameMkLst>
        </pc:graphicFrameChg>
        <pc:graphicFrameChg chg="add mod ord modGraphic">
          <ac:chgData name="فتحيه القحطاني" userId="4929135b-f290-4bf0-98c7-0358bfd5b189" providerId="ADAL" clId="{5D283904-6A32-F14E-85C3-1E9F733D0F19}" dt="2021-02-07T20:06:05.929" v="298"/>
          <ac:graphicFrameMkLst>
            <pc:docMk/>
            <pc:sldMk cId="1386719567" sldId="269"/>
            <ac:graphicFrameMk id="7" creationId="{38FE80EF-9DA7-C54D-AB08-A5B948BA8E8E}"/>
          </ac:graphicFrameMkLst>
        </pc:graphicFrameChg>
        <pc:graphicFrameChg chg="add del mod">
          <ac:chgData name="فتحيه القحطاني" userId="4929135b-f290-4bf0-98c7-0358bfd5b189" providerId="ADAL" clId="{5D283904-6A32-F14E-85C3-1E9F733D0F19}" dt="2021-02-07T20:27:14.231" v="302" actId="571"/>
          <ac:graphicFrameMkLst>
            <pc:docMk/>
            <pc:sldMk cId="1386719567" sldId="269"/>
            <ac:graphicFrameMk id="8" creationId="{15BA7701-E7F6-DD44-BE9F-590723A10C49}"/>
          </ac:graphicFrameMkLst>
        </pc:graphicFrameChg>
      </pc:sldChg>
      <pc:sldChg chg="addSp delSp modSp new">
        <pc:chgData name="فتحيه القحطاني" userId="4929135b-f290-4bf0-98c7-0358bfd5b189" providerId="ADAL" clId="{5D283904-6A32-F14E-85C3-1E9F733D0F19}" dt="2021-02-09T10:23:12.568" v="356" actId="1076"/>
        <pc:sldMkLst>
          <pc:docMk/>
          <pc:sldMk cId="1668411948" sldId="271"/>
        </pc:sldMkLst>
        <pc:spChg chg="mod">
          <ac:chgData name="فتحيه القحطاني" userId="4929135b-f290-4bf0-98c7-0358bfd5b189" providerId="ADAL" clId="{5D283904-6A32-F14E-85C3-1E9F733D0F19}" dt="2021-02-09T10:18:01.117" v="313" actId="255"/>
          <ac:spMkLst>
            <pc:docMk/>
            <pc:sldMk cId="1668411948" sldId="271"/>
            <ac:spMk id="2" creationId="{2B628CA6-3B23-8A41-91B5-A4F939865C53}"/>
          </ac:spMkLst>
        </pc:spChg>
        <pc:spChg chg="del">
          <ac:chgData name="فتحيه القحطاني" userId="4929135b-f290-4bf0-98c7-0358bfd5b189" providerId="ADAL" clId="{5D283904-6A32-F14E-85C3-1E9F733D0F19}" dt="2021-02-09T10:18:52.989" v="314" actId="931"/>
          <ac:spMkLst>
            <pc:docMk/>
            <pc:sldMk cId="1668411948" sldId="271"/>
            <ac:spMk id="3" creationId="{D7094F93-1CF0-EA49-A7A8-745437ACC59D}"/>
          </ac:spMkLst>
        </pc:spChg>
        <pc:graphicFrameChg chg="add del modGraphic">
          <ac:chgData name="فتحيه القحطاني" userId="4929135b-f290-4bf0-98c7-0358bfd5b189" providerId="ADAL" clId="{5D283904-6A32-F14E-85C3-1E9F733D0F19}" dt="2021-02-09T10:20:31.523" v="325" actId="21"/>
          <ac:graphicFrameMkLst>
            <pc:docMk/>
            <pc:sldMk cId="1668411948" sldId="271"/>
            <ac:graphicFrameMk id="6" creationId="{730E0BD7-02D9-734A-A4B5-7CDBBD3A9030}"/>
          </ac:graphicFrameMkLst>
        </pc:graphicFrameChg>
        <pc:picChg chg="add mod ord">
          <ac:chgData name="فتحيه القحطاني" userId="4929135b-f290-4bf0-98c7-0358bfd5b189" providerId="ADAL" clId="{5D283904-6A32-F14E-85C3-1E9F733D0F19}" dt="2021-02-09T10:18:55.438" v="315" actId="1076"/>
          <ac:picMkLst>
            <pc:docMk/>
            <pc:sldMk cId="1668411948" sldId="271"/>
            <ac:picMk id="4" creationId="{EB2E0562-5B7C-924F-B421-04C0EDDE8A88}"/>
          </ac:picMkLst>
        </pc:picChg>
        <pc:picChg chg="add mod">
          <ac:chgData name="فتحيه القحطاني" userId="4929135b-f290-4bf0-98c7-0358bfd5b189" providerId="ADAL" clId="{5D283904-6A32-F14E-85C3-1E9F733D0F19}" dt="2021-02-09T10:22:32.423" v="351" actId="14100"/>
          <ac:picMkLst>
            <pc:docMk/>
            <pc:sldMk cId="1668411948" sldId="271"/>
            <ac:picMk id="5" creationId="{DDD71BEF-9A75-8542-85E3-01FC43D13A38}"/>
          </ac:picMkLst>
        </pc:picChg>
        <pc:picChg chg="add mod">
          <ac:chgData name="فتحيه القحطاني" userId="4929135b-f290-4bf0-98c7-0358bfd5b189" providerId="ADAL" clId="{5D283904-6A32-F14E-85C3-1E9F733D0F19}" dt="2021-02-09T10:22:23.481" v="349" actId="14100"/>
          <ac:picMkLst>
            <pc:docMk/>
            <pc:sldMk cId="1668411948" sldId="271"/>
            <ac:picMk id="7" creationId="{6D8B3AEF-E9AE-E141-83DC-5D4E269EAC6D}"/>
          </ac:picMkLst>
        </pc:picChg>
        <pc:picChg chg="add mod">
          <ac:chgData name="فتحيه القحطاني" userId="4929135b-f290-4bf0-98c7-0358bfd5b189" providerId="ADAL" clId="{5D283904-6A32-F14E-85C3-1E9F733D0F19}" dt="2021-02-09T10:23:12.568" v="356" actId="1076"/>
          <ac:picMkLst>
            <pc:docMk/>
            <pc:sldMk cId="1668411948" sldId="271"/>
            <ac:picMk id="8" creationId="{2D96B26B-E1E5-9E49-934B-CCE75D4F0AD2}"/>
          </ac:picMkLst>
        </pc:picChg>
      </pc:sldChg>
      <pc:sldChg chg="addSp delSp modSp new">
        <pc:chgData name="فتحيه القحطاني" userId="4929135b-f290-4bf0-98c7-0358bfd5b189" providerId="ADAL" clId="{5D283904-6A32-F14E-85C3-1E9F733D0F19}" dt="2021-02-10T10:10:30.739" v="486" actId="255"/>
        <pc:sldMkLst>
          <pc:docMk/>
          <pc:sldMk cId="311079925" sldId="272"/>
        </pc:sldMkLst>
        <pc:spChg chg="mod">
          <ac:chgData name="فتحيه القحطاني" userId="4929135b-f290-4bf0-98c7-0358bfd5b189" providerId="ADAL" clId="{5D283904-6A32-F14E-85C3-1E9F733D0F19}" dt="2021-02-09T10:23:59.719" v="378" actId="255"/>
          <ac:spMkLst>
            <pc:docMk/>
            <pc:sldMk cId="311079925" sldId="272"/>
            <ac:spMk id="2" creationId="{EB07C2F3-484F-AD43-84A8-79B6D36B2105}"/>
          </ac:spMkLst>
        </pc:spChg>
        <pc:spChg chg="add mod">
          <ac:chgData name="فتحيه القحطاني" userId="4929135b-f290-4bf0-98c7-0358bfd5b189" providerId="ADAL" clId="{5D283904-6A32-F14E-85C3-1E9F733D0F19}" dt="2021-02-10T10:10:30.739" v="486" actId="255"/>
          <ac:spMkLst>
            <pc:docMk/>
            <pc:sldMk cId="311079925" sldId="272"/>
            <ac:spMk id="3" creationId="{251B10EC-7683-A946-A00C-89C3916C978F}"/>
          </ac:spMkLst>
        </pc:spChg>
        <pc:spChg chg="del mod">
          <ac:chgData name="فتحيه القحطاني" userId="4929135b-f290-4bf0-98c7-0358bfd5b189" providerId="ADAL" clId="{5D283904-6A32-F14E-85C3-1E9F733D0F19}" dt="2021-02-09T10:25:33.685" v="379" actId="931"/>
          <ac:spMkLst>
            <pc:docMk/>
            <pc:sldMk cId="311079925" sldId="272"/>
            <ac:spMk id="3" creationId="{740CF32E-E37A-4E4B-A8CE-ACA336E95738}"/>
          </ac:spMkLst>
        </pc:spChg>
        <pc:graphicFrameChg chg="add del">
          <ac:chgData name="فتحيه القحطاني" userId="4929135b-f290-4bf0-98c7-0358bfd5b189" providerId="ADAL" clId="{5D283904-6A32-F14E-85C3-1E9F733D0F19}" dt="2021-02-09T10:25:46.805" v="384" actId="3680"/>
          <ac:graphicFrameMkLst>
            <pc:docMk/>
            <pc:sldMk cId="311079925" sldId="272"/>
            <ac:graphicFrameMk id="5" creationId="{30BF65CF-9770-FD49-B31A-A50CA3DD7EA3}"/>
          </ac:graphicFrameMkLst>
        </pc:graphicFrameChg>
        <pc:picChg chg="add mod ord">
          <ac:chgData name="فتحيه القحطاني" userId="4929135b-f290-4bf0-98c7-0358bfd5b189" providerId="ADAL" clId="{5D283904-6A32-F14E-85C3-1E9F733D0F19}" dt="2021-02-09T10:26:18.054" v="388" actId="14100"/>
          <ac:picMkLst>
            <pc:docMk/>
            <pc:sldMk cId="311079925" sldId="272"/>
            <ac:picMk id="4" creationId="{56C578F8-720B-264F-A2FA-79E40590F340}"/>
          </ac:picMkLst>
        </pc:picChg>
        <pc:picChg chg="add mod">
          <ac:chgData name="فتحيه القحطاني" userId="4929135b-f290-4bf0-98c7-0358bfd5b189" providerId="ADAL" clId="{5D283904-6A32-F14E-85C3-1E9F733D0F19}" dt="2021-02-09T10:26:26.049" v="390" actId="1076"/>
          <ac:picMkLst>
            <pc:docMk/>
            <pc:sldMk cId="311079925" sldId="272"/>
            <ac:picMk id="6" creationId="{D8A49E3A-3F84-4641-91FF-5DD5AF1EB03B}"/>
          </ac:picMkLst>
        </pc:picChg>
        <pc:picChg chg="add mod">
          <ac:chgData name="فتحيه القحطاني" userId="4929135b-f290-4bf0-98c7-0358bfd5b189" providerId="ADAL" clId="{5D283904-6A32-F14E-85C3-1E9F733D0F19}" dt="2021-02-09T10:26:53.886" v="395" actId="14100"/>
          <ac:picMkLst>
            <pc:docMk/>
            <pc:sldMk cId="311079925" sldId="272"/>
            <ac:picMk id="7" creationId="{AECD693F-5247-2E41-8888-DF50200EDA18}"/>
          </ac:picMkLst>
        </pc:picChg>
        <pc:picChg chg="add mod">
          <ac:chgData name="فتحيه القحطاني" userId="4929135b-f290-4bf0-98c7-0358bfd5b189" providerId="ADAL" clId="{5D283904-6A32-F14E-85C3-1E9F733D0F19}" dt="2021-02-09T10:27:20.339" v="397" actId="1076"/>
          <ac:picMkLst>
            <pc:docMk/>
            <pc:sldMk cId="311079925" sldId="272"/>
            <ac:picMk id="8" creationId="{53845C9A-1045-414A-A39E-7CFE76989A58}"/>
          </ac:picMkLst>
        </pc:picChg>
      </pc:sldChg>
      <pc:sldChg chg="new del">
        <pc:chgData name="فتحيه القحطاني" userId="4929135b-f290-4bf0-98c7-0358bfd5b189" providerId="ADAL" clId="{5D283904-6A32-F14E-85C3-1E9F733D0F19}" dt="2021-02-09T10:28:05.107" v="399" actId="21"/>
        <pc:sldMkLst>
          <pc:docMk/>
          <pc:sldMk cId="2040526817" sldId="273"/>
        </pc:sldMkLst>
      </pc:sldChg>
      <pc:sldChg chg="addSp delSp modSp new">
        <pc:chgData name="فتحيه القحطاني" userId="4929135b-f290-4bf0-98c7-0358bfd5b189" providerId="ADAL" clId="{5D283904-6A32-F14E-85C3-1E9F733D0F19}" dt="2021-02-09T10:36:08.736" v="417" actId="1076"/>
        <pc:sldMkLst>
          <pc:docMk/>
          <pc:sldMk cId="2160612748" sldId="273"/>
        </pc:sldMkLst>
        <pc:spChg chg="mod">
          <ac:chgData name="فتحيه القحطاني" userId="4929135b-f290-4bf0-98c7-0358bfd5b189" providerId="ADAL" clId="{5D283904-6A32-F14E-85C3-1E9F733D0F19}" dt="2021-02-09T10:34:52.575" v="410" actId="20577"/>
          <ac:spMkLst>
            <pc:docMk/>
            <pc:sldMk cId="2160612748" sldId="273"/>
            <ac:spMk id="2" creationId="{DB348C5F-3038-0245-8FD9-C98F0098969E}"/>
          </ac:spMkLst>
        </pc:spChg>
        <pc:spChg chg="del">
          <ac:chgData name="فتحيه القحطاني" userId="4929135b-f290-4bf0-98c7-0358bfd5b189" providerId="ADAL" clId="{5D283904-6A32-F14E-85C3-1E9F733D0F19}" dt="2021-02-09T10:34:40.439" v="401" actId="931"/>
          <ac:spMkLst>
            <pc:docMk/>
            <pc:sldMk cId="2160612748" sldId="273"/>
            <ac:spMk id="3" creationId="{F9C6308E-E496-4F41-A284-04161A9A4FDE}"/>
          </ac:spMkLst>
        </pc:spChg>
        <pc:spChg chg="add del mod">
          <ac:chgData name="فتحيه القحطاني" userId="4929135b-f290-4bf0-98c7-0358bfd5b189" providerId="ADAL" clId="{5D283904-6A32-F14E-85C3-1E9F733D0F19}" dt="2021-02-09T10:36:02.870" v="416" actId="931"/>
          <ac:spMkLst>
            <pc:docMk/>
            <pc:sldMk cId="2160612748" sldId="273"/>
            <ac:spMk id="7" creationId="{25E1811B-DE86-6B4F-962E-5779D6371A6D}"/>
          </ac:spMkLst>
        </pc:spChg>
        <pc:picChg chg="add del mod ord">
          <ac:chgData name="فتحيه القحطاني" userId="4929135b-f290-4bf0-98c7-0358bfd5b189" providerId="ADAL" clId="{5D283904-6A32-F14E-85C3-1E9F733D0F19}" dt="2021-02-09T10:35:38.374" v="414" actId="21"/>
          <ac:picMkLst>
            <pc:docMk/>
            <pc:sldMk cId="2160612748" sldId="273"/>
            <ac:picMk id="4" creationId="{24D9DDD9-A12D-0047-93A7-27179D9E9F68}"/>
          </ac:picMkLst>
        </pc:picChg>
        <pc:picChg chg="add mod">
          <ac:chgData name="فتحيه القحطاني" userId="4929135b-f290-4bf0-98c7-0358bfd5b189" providerId="ADAL" clId="{5D283904-6A32-F14E-85C3-1E9F733D0F19}" dt="2021-02-09T10:35:42.726" v="415" actId="1076"/>
          <ac:picMkLst>
            <pc:docMk/>
            <pc:sldMk cId="2160612748" sldId="273"/>
            <ac:picMk id="5" creationId="{D316D395-86A4-6C4B-B115-D6DED6D8C948}"/>
          </ac:picMkLst>
        </pc:picChg>
        <pc:picChg chg="add mod ord">
          <ac:chgData name="فتحيه القحطاني" userId="4929135b-f290-4bf0-98c7-0358bfd5b189" providerId="ADAL" clId="{5D283904-6A32-F14E-85C3-1E9F733D0F19}" dt="2021-02-09T10:36:08.736" v="417" actId="1076"/>
          <ac:picMkLst>
            <pc:docMk/>
            <pc:sldMk cId="2160612748" sldId="273"/>
            <ac:picMk id="8" creationId="{760F9B9A-FED1-9844-9149-D4D2D0FA5548}"/>
          </ac:picMkLst>
        </pc:picChg>
      </pc:sldChg>
      <pc:sldChg chg="addSp delSp modSp new">
        <pc:chgData name="فتحيه القحطاني" userId="4929135b-f290-4bf0-98c7-0358bfd5b189" providerId="ADAL" clId="{5D283904-6A32-F14E-85C3-1E9F733D0F19}" dt="2021-02-09T10:38:05.575" v="433" actId="1076"/>
        <pc:sldMkLst>
          <pc:docMk/>
          <pc:sldMk cId="917872993" sldId="274"/>
        </pc:sldMkLst>
        <pc:spChg chg="del">
          <ac:chgData name="فتحيه القحطاني" userId="4929135b-f290-4bf0-98c7-0358bfd5b189" providerId="ADAL" clId="{5D283904-6A32-F14E-85C3-1E9F733D0F19}" dt="2021-02-09T10:37:24.804" v="425" actId="931"/>
          <ac:spMkLst>
            <pc:docMk/>
            <pc:sldMk cId="917872993" sldId="274"/>
            <ac:spMk id="3" creationId="{57C390FF-E514-AC4C-94F8-6BA2107C688D}"/>
          </ac:spMkLst>
        </pc:spChg>
        <pc:graphicFrameChg chg="add del">
          <ac:chgData name="فتحيه القحطاني" userId="4929135b-f290-4bf0-98c7-0358bfd5b189" providerId="ADAL" clId="{5D283904-6A32-F14E-85C3-1E9F733D0F19}" dt="2021-02-09T10:37:33.532" v="427" actId="3680"/>
          <ac:graphicFrameMkLst>
            <pc:docMk/>
            <pc:sldMk cId="917872993" sldId="274"/>
            <ac:graphicFrameMk id="5" creationId="{348FA40D-1DB4-DA46-A956-425E1109A30F}"/>
          </ac:graphicFrameMkLst>
        </pc:graphicFrameChg>
        <pc:picChg chg="add mod ord">
          <ac:chgData name="فتحيه القحطاني" userId="4929135b-f290-4bf0-98c7-0358bfd5b189" providerId="ADAL" clId="{5D283904-6A32-F14E-85C3-1E9F733D0F19}" dt="2021-02-09T10:37:24.804" v="425" actId="931"/>
          <ac:picMkLst>
            <pc:docMk/>
            <pc:sldMk cId="917872993" sldId="274"/>
            <ac:picMk id="4" creationId="{AD3FA636-C83F-214D-ADC0-F4E2C26ABEB9}"/>
          </ac:picMkLst>
        </pc:picChg>
        <pc:picChg chg="add mod">
          <ac:chgData name="فتحيه القحطاني" userId="4929135b-f290-4bf0-98c7-0358bfd5b189" providerId="ADAL" clId="{5D283904-6A32-F14E-85C3-1E9F733D0F19}" dt="2021-02-09T10:38:05.575" v="433" actId="1076"/>
          <ac:picMkLst>
            <pc:docMk/>
            <pc:sldMk cId="917872993" sldId="274"/>
            <ac:picMk id="6" creationId="{12A7745D-29F6-E248-8E46-BEC4D468934D}"/>
          </ac:picMkLst>
        </pc:picChg>
      </pc:sldChg>
      <pc:sldChg chg="addSp delSp modSp new">
        <pc:chgData name="فتحيه القحطاني" userId="4929135b-f290-4bf0-98c7-0358bfd5b189" providerId="ADAL" clId="{5D283904-6A32-F14E-85C3-1E9F733D0F19}" dt="2021-02-09T10:36:55.065" v="424" actId="14100"/>
        <pc:sldMkLst>
          <pc:docMk/>
          <pc:sldMk cId="368555034" sldId="275"/>
        </pc:sldMkLst>
        <pc:spChg chg="del">
          <ac:chgData name="فتحيه القحطاني" userId="4929135b-f290-4bf0-98c7-0358bfd5b189" providerId="ADAL" clId="{5D283904-6A32-F14E-85C3-1E9F733D0F19}" dt="2021-02-09T10:36:31.186" v="419" actId="931"/>
          <ac:spMkLst>
            <pc:docMk/>
            <pc:sldMk cId="368555034" sldId="275"/>
            <ac:spMk id="3" creationId="{CBFD3028-8A11-7B4A-8B5B-115742145F10}"/>
          </ac:spMkLst>
        </pc:spChg>
        <pc:picChg chg="add mod ord">
          <ac:chgData name="فتحيه القحطاني" userId="4929135b-f290-4bf0-98c7-0358bfd5b189" providerId="ADAL" clId="{5D283904-6A32-F14E-85C3-1E9F733D0F19}" dt="2021-02-09T10:36:31.186" v="419" actId="931"/>
          <ac:picMkLst>
            <pc:docMk/>
            <pc:sldMk cId="368555034" sldId="275"/>
            <ac:picMk id="4" creationId="{10CEE9CB-C6C3-1B41-8D5E-36F9AACDE57E}"/>
          </ac:picMkLst>
        </pc:picChg>
        <pc:picChg chg="add mod">
          <ac:chgData name="فتحيه القحطاني" userId="4929135b-f290-4bf0-98c7-0358bfd5b189" providerId="ADAL" clId="{5D283904-6A32-F14E-85C3-1E9F733D0F19}" dt="2021-02-09T10:36:55.065" v="424" actId="14100"/>
          <ac:picMkLst>
            <pc:docMk/>
            <pc:sldMk cId="368555034" sldId="275"/>
            <ac:picMk id="5" creationId="{5F4848E5-CB1E-A549-BE64-F1C583BC9016}"/>
          </ac:picMkLst>
        </pc:picChg>
      </pc:sldChg>
      <pc:sldChg chg="addSp delSp modSp new">
        <pc:chgData name="فتحيه القحطاني" userId="4929135b-f290-4bf0-98c7-0358bfd5b189" providerId="ADAL" clId="{5D283904-6A32-F14E-85C3-1E9F733D0F19}" dt="2021-02-09T10:39:48.504" v="447" actId="1076"/>
        <pc:sldMkLst>
          <pc:docMk/>
          <pc:sldMk cId="732029764" sldId="276"/>
        </pc:sldMkLst>
        <pc:spChg chg="del">
          <ac:chgData name="فتحيه القحطاني" userId="4929135b-f290-4bf0-98c7-0358bfd5b189" providerId="ADAL" clId="{5D283904-6A32-F14E-85C3-1E9F733D0F19}" dt="2021-02-09T10:38:28.856" v="435" actId="931"/>
          <ac:spMkLst>
            <pc:docMk/>
            <pc:sldMk cId="732029764" sldId="276"/>
            <ac:spMk id="3" creationId="{2DD8799C-E6A4-1645-BE86-7E95B3F22D9B}"/>
          </ac:spMkLst>
        </pc:spChg>
        <pc:picChg chg="add mod ord">
          <ac:chgData name="فتحيه القحطاني" userId="4929135b-f290-4bf0-98c7-0358bfd5b189" providerId="ADAL" clId="{5D283904-6A32-F14E-85C3-1E9F733D0F19}" dt="2021-02-09T10:38:28.856" v="435" actId="931"/>
          <ac:picMkLst>
            <pc:docMk/>
            <pc:sldMk cId="732029764" sldId="276"/>
            <ac:picMk id="4" creationId="{A089B4AC-8AF1-C94C-9FFB-6C3DABF5A2E4}"/>
          </ac:picMkLst>
        </pc:picChg>
        <pc:picChg chg="add mod">
          <ac:chgData name="فتحيه القحطاني" userId="4929135b-f290-4bf0-98c7-0358bfd5b189" providerId="ADAL" clId="{5D283904-6A32-F14E-85C3-1E9F733D0F19}" dt="2021-02-09T10:38:54.670" v="438" actId="1076"/>
          <ac:picMkLst>
            <pc:docMk/>
            <pc:sldMk cId="732029764" sldId="276"/>
            <ac:picMk id="5" creationId="{0D151244-21F7-FE41-931A-31AB89197506}"/>
          </ac:picMkLst>
        </pc:picChg>
        <pc:picChg chg="add mod">
          <ac:chgData name="فتحيه القحطاني" userId="4929135b-f290-4bf0-98c7-0358bfd5b189" providerId="ADAL" clId="{5D283904-6A32-F14E-85C3-1E9F733D0F19}" dt="2021-02-09T10:39:21.346" v="441" actId="1076"/>
          <ac:picMkLst>
            <pc:docMk/>
            <pc:sldMk cId="732029764" sldId="276"/>
            <ac:picMk id="6" creationId="{2278EF60-848E-0D45-99B5-CEFA78A84CF4}"/>
          </ac:picMkLst>
        </pc:picChg>
        <pc:picChg chg="add mod">
          <ac:chgData name="فتحيه القحطاني" userId="4929135b-f290-4bf0-98c7-0358bfd5b189" providerId="ADAL" clId="{5D283904-6A32-F14E-85C3-1E9F733D0F19}" dt="2021-02-09T10:39:48.504" v="447" actId="1076"/>
          <ac:picMkLst>
            <pc:docMk/>
            <pc:sldMk cId="732029764" sldId="276"/>
            <ac:picMk id="7" creationId="{738F862B-6F01-6441-81A9-DA8F49CF5604}"/>
          </ac:picMkLst>
        </pc:picChg>
      </pc:sldChg>
      <pc:sldChg chg="addSp delSp modSp new">
        <pc:chgData name="فتحيه القحطاني" userId="4929135b-f290-4bf0-98c7-0358bfd5b189" providerId="ADAL" clId="{5D283904-6A32-F14E-85C3-1E9F733D0F19}" dt="2021-02-10T10:11:24.812" v="504" actId="20577"/>
        <pc:sldMkLst>
          <pc:docMk/>
          <pc:sldMk cId="2679897918" sldId="280"/>
        </pc:sldMkLst>
        <pc:spChg chg="mod">
          <ac:chgData name="فتحيه القحطاني" userId="4929135b-f290-4bf0-98c7-0358bfd5b189" providerId="ADAL" clId="{5D283904-6A32-F14E-85C3-1E9F733D0F19}" dt="2021-02-10T10:11:24.812" v="504" actId="20577"/>
          <ac:spMkLst>
            <pc:docMk/>
            <pc:sldMk cId="2679897918" sldId="280"/>
            <ac:spMk id="2" creationId="{5E982A3C-2D27-0540-AD87-5FA06A9FE824}"/>
          </ac:spMkLst>
        </pc:spChg>
        <pc:spChg chg="del">
          <ac:chgData name="فتحيه القحطاني" userId="4929135b-f290-4bf0-98c7-0358bfd5b189" providerId="ADAL" clId="{5D283904-6A32-F14E-85C3-1E9F733D0F19}" dt="2021-02-10T10:11:11.753" v="488" actId="931"/>
          <ac:spMkLst>
            <pc:docMk/>
            <pc:sldMk cId="2679897918" sldId="280"/>
            <ac:spMk id="3" creationId="{A07EE6BD-8AE3-F543-8841-C0140AC1F970}"/>
          </ac:spMkLst>
        </pc:spChg>
        <pc:picChg chg="add mod ord">
          <ac:chgData name="فتحيه القحطاني" userId="4929135b-f290-4bf0-98c7-0358bfd5b189" providerId="ADAL" clId="{5D283904-6A32-F14E-85C3-1E9F733D0F19}" dt="2021-02-10T10:11:17.938" v="491" actId="1076"/>
          <ac:picMkLst>
            <pc:docMk/>
            <pc:sldMk cId="2679897918" sldId="280"/>
            <ac:picMk id="4" creationId="{CD15E9EC-AD0D-C249-8707-40114EB6488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D8C9B-539E-414B-B262-05F0FB3F98CC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114C306F-4C51-4753-9BCD-A3D794A56E0C}">
      <dgm:prSet phldrT="[نص]" custT="1"/>
      <dgm:spPr/>
      <dgm:t>
        <a:bodyPr/>
        <a:lstStyle/>
        <a:p>
          <a:pPr algn="r" rtl="1"/>
          <a:r>
            <a:rPr lang="ar-SA" sz="3600" b="1">
              <a:latin typeface="Calibri"/>
            </a:rPr>
            <a:t>توضيح</a:t>
          </a:r>
          <a:r>
            <a:rPr lang="ar-SA" sz="3600" b="1"/>
            <a:t> خصائص المادة</a:t>
          </a:r>
        </a:p>
      </dgm:t>
    </dgm:pt>
    <dgm:pt modelId="{9A41E39D-BCA2-4B14-B271-6CE0CBB9342F}" type="parTrans" cxnId="{43018520-9B11-4A66-B198-A88F646583F2}">
      <dgm:prSet/>
      <dgm:spPr/>
      <dgm:t>
        <a:bodyPr/>
        <a:lstStyle/>
        <a:p>
          <a:pPr algn="r" rtl="1"/>
          <a:endParaRPr lang="ar-SA" sz="2800" b="1"/>
        </a:p>
      </dgm:t>
    </dgm:pt>
    <dgm:pt modelId="{760E06E0-A6E6-4C47-96EE-CF8FA3C97521}" type="sibTrans" cxnId="{43018520-9B11-4A66-B198-A88F646583F2}">
      <dgm:prSet/>
      <dgm:spPr/>
      <dgm:t>
        <a:bodyPr/>
        <a:lstStyle/>
        <a:p>
          <a:pPr algn="r" rtl="1"/>
          <a:endParaRPr lang="ar-SA" sz="2800" b="1"/>
        </a:p>
      </dgm:t>
    </dgm:pt>
    <dgm:pt modelId="{6C895918-2558-4ACF-9E9E-28CD5206E5AF}">
      <dgm:prSet phldrT="[نص]" custT="1"/>
      <dgm:spPr/>
      <dgm:t>
        <a:bodyPr/>
        <a:lstStyle/>
        <a:p>
          <a:pPr algn="r" rtl="1"/>
          <a:r>
            <a:rPr lang="ar-SA" sz="3600" b="1">
              <a:latin typeface="Calibri"/>
            </a:rPr>
            <a:t>ما</a:t>
          </a:r>
          <a:r>
            <a:rPr lang="ar-SA" sz="3600" b="1"/>
            <a:t> المادة</a:t>
          </a:r>
        </a:p>
      </dgm:t>
    </dgm:pt>
    <dgm:pt modelId="{E54FCB2E-E81C-459A-B289-83DA3D79FA1C}" type="parTrans" cxnId="{E317B8AE-A944-495E-B7A6-4A43B06C1752}">
      <dgm:prSet/>
      <dgm:spPr/>
      <dgm:t>
        <a:bodyPr/>
        <a:lstStyle/>
        <a:p>
          <a:pPr algn="r" rtl="1"/>
          <a:endParaRPr lang="ar-SA" sz="2800" b="1"/>
        </a:p>
      </dgm:t>
    </dgm:pt>
    <dgm:pt modelId="{4925617B-A076-4BDF-AC2F-354BF371D8D4}" type="sibTrans" cxnId="{E317B8AE-A944-495E-B7A6-4A43B06C1752}">
      <dgm:prSet/>
      <dgm:spPr/>
      <dgm:t>
        <a:bodyPr/>
        <a:lstStyle/>
        <a:p>
          <a:pPr algn="r" rtl="1"/>
          <a:endParaRPr lang="ar-SA" sz="2800" b="1"/>
        </a:p>
      </dgm:t>
    </dgm:pt>
    <dgm:pt modelId="{34BCF482-BB06-4106-AE7B-6FB80CB2A20B}">
      <dgm:prSet phldrT="[نص]" custT="1"/>
      <dgm:spPr/>
      <dgm:t>
        <a:bodyPr/>
        <a:lstStyle/>
        <a:p>
          <a:pPr algn="r" rtl="1"/>
          <a:r>
            <a:rPr lang="ar-SA" sz="3600" b="1">
              <a:latin typeface="Calibri"/>
            </a:rPr>
            <a:t>ما </a:t>
          </a:r>
          <a:r>
            <a:rPr lang="ar-SA" sz="3600" b="1"/>
            <a:t>المقصود بالكتلة</a:t>
          </a:r>
          <a:r>
            <a:rPr lang="ar-SA" sz="3600" b="1">
              <a:latin typeface="Calibri"/>
            </a:rPr>
            <a:t> </a:t>
          </a:r>
          <a:endParaRPr lang="ar-SA" sz="3600" b="1"/>
        </a:p>
      </dgm:t>
    </dgm:pt>
    <dgm:pt modelId="{E1D07732-F9D0-4676-84DF-262E82A61AE9}" type="parTrans" cxnId="{73000944-6856-4D37-BDF5-9BD7603C532E}">
      <dgm:prSet/>
      <dgm:spPr/>
      <dgm:t>
        <a:bodyPr/>
        <a:lstStyle/>
        <a:p>
          <a:pPr algn="r" rtl="1"/>
          <a:endParaRPr lang="ar-SA" sz="2800" b="1"/>
        </a:p>
      </dgm:t>
    </dgm:pt>
    <dgm:pt modelId="{BD0E6B82-0EEC-44DF-B3DA-6DD97841E941}" type="sibTrans" cxnId="{73000944-6856-4D37-BDF5-9BD7603C532E}">
      <dgm:prSet/>
      <dgm:spPr/>
      <dgm:t>
        <a:bodyPr/>
        <a:lstStyle/>
        <a:p>
          <a:pPr algn="r" rtl="1"/>
          <a:endParaRPr lang="ar-SA" sz="2800" b="1"/>
        </a:p>
      </dgm:t>
    </dgm:pt>
    <dgm:pt modelId="{F32CE6A7-A69A-420B-8075-E2CCD9AFE277}">
      <dgm:prSet phldrT="[نص]" custT="1"/>
      <dgm:spPr/>
      <dgm:t>
        <a:bodyPr/>
        <a:lstStyle/>
        <a:p>
          <a:pPr algn="r" rtl="1"/>
          <a:r>
            <a:rPr lang="ar-SA" sz="3600" b="1"/>
            <a:t>كيف نقيس الكتلة</a:t>
          </a:r>
        </a:p>
      </dgm:t>
    </dgm:pt>
    <dgm:pt modelId="{7C29CE44-83ED-47D3-AF29-6715DFAC7898}" type="parTrans" cxnId="{DFF799BC-6158-44A5-A513-9175FC6867B9}">
      <dgm:prSet/>
      <dgm:spPr/>
      <dgm:t>
        <a:bodyPr/>
        <a:lstStyle/>
        <a:p>
          <a:pPr algn="r" rtl="1"/>
          <a:endParaRPr lang="ar-SA" sz="2800" b="1"/>
        </a:p>
      </dgm:t>
    </dgm:pt>
    <dgm:pt modelId="{AD8BA530-A1D1-4485-AE79-78DE10CB3C81}" type="sibTrans" cxnId="{DFF799BC-6158-44A5-A513-9175FC6867B9}">
      <dgm:prSet/>
      <dgm:spPr/>
      <dgm:t>
        <a:bodyPr/>
        <a:lstStyle/>
        <a:p>
          <a:pPr algn="r" rtl="1"/>
          <a:endParaRPr lang="ar-SA" sz="2800" b="1"/>
        </a:p>
      </dgm:t>
    </dgm:pt>
    <dgm:pt modelId="{2E66F540-BA9F-40F8-A6C5-4C24864C4A34}" type="pres">
      <dgm:prSet presAssocID="{609D8C9B-539E-414B-B262-05F0FB3F98CC}" presName="linear" presStyleCnt="0">
        <dgm:presLayoutVars>
          <dgm:dir/>
          <dgm:animLvl val="lvl"/>
          <dgm:resizeHandles val="exact"/>
        </dgm:presLayoutVars>
      </dgm:prSet>
      <dgm:spPr/>
    </dgm:pt>
    <dgm:pt modelId="{86F5A23B-FD4E-46AE-9014-9AB4A2A4CD29}" type="pres">
      <dgm:prSet presAssocID="{114C306F-4C51-4753-9BCD-A3D794A56E0C}" presName="parentLin" presStyleCnt="0"/>
      <dgm:spPr/>
    </dgm:pt>
    <dgm:pt modelId="{B1A936F5-EB92-4AEA-980B-A3D2CF0E61AF}" type="pres">
      <dgm:prSet presAssocID="{114C306F-4C51-4753-9BCD-A3D794A56E0C}" presName="parentLeftMargin" presStyleLbl="node1" presStyleIdx="0" presStyleCnt="4"/>
      <dgm:spPr/>
    </dgm:pt>
    <dgm:pt modelId="{2C09E288-A190-4D71-BA97-DFB53A33B3FB}" type="pres">
      <dgm:prSet presAssocID="{114C306F-4C51-4753-9BCD-A3D794A56E0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6F21DC4-6CB1-47BA-9708-AA4CA0C93C4F}" type="pres">
      <dgm:prSet presAssocID="{114C306F-4C51-4753-9BCD-A3D794A56E0C}" presName="negativeSpace" presStyleCnt="0"/>
      <dgm:spPr/>
    </dgm:pt>
    <dgm:pt modelId="{8D552922-91CC-4127-8E06-1D6C72DF2B7A}" type="pres">
      <dgm:prSet presAssocID="{114C306F-4C51-4753-9BCD-A3D794A56E0C}" presName="childText" presStyleLbl="conFgAcc1" presStyleIdx="0" presStyleCnt="4">
        <dgm:presLayoutVars>
          <dgm:bulletEnabled val="1"/>
        </dgm:presLayoutVars>
      </dgm:prSet>
      <dgm:spPr/>
    </dgm:pt>
    <dgm:pt modelId="{7D8B8E0E-4B47-483F-99F2-D68DCCC9A5AA}" type="pres">
      <dgm:prSet presAssocID="{760E06E0-A6E6-4C47-96EE-CF8FA3C97521}" presName="spaceBetweenRectangles" presStyleCnt="0"/>
      <dgm:spPr/>
    </dgm:pt>
    <dgm:pt modelId="{02A008BE-816D-4938-A2F4-DC0EE4FCCDFA}" type="pres">
      <dgm:prSet presAssocID="{6C895918-2558-4ACF-9E9E-28CD5206E5AF}" presName="parentLin" presStyleCnt="0"/>
      <dgm:spPr/>
    </dgm:pt>
    <dgm:pt modelId="{E36573D6-17D2-4B27-BF90-FF4036F9651F}" type="pres">
      <dgm:prSet presAssocID="{6C895918-2558-4ACF-9E9E-28CD5206E5AF}" presName="parentLeftMargin" presStyleLbl="node1" presStyleIdx="0" presStyleCnt="4"/>
      <dgm:spPr/>
    </dgm:pt>
    <dgm:pt modelId="{24B782C9-770D-4FB2-B9D3-A0B54133C0D8}" type="pres">
      <dgm:prSet presAssocID="{6C895918-2558-4ACF-9E9E-28CD5206E5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947AAE5-BA5B-4044-BEAF-BDB4415187C0}" type="pres">
      <dgm:prSet presAssocID="{6C895918-2558-4ACF-9E9E-28CD5206E5AF}" presName="negativeSpace" presStyleCnt="0"/>
      <dgm:spPr/>
    </dgm:pt>
    <dgm:pt modelId="{3B47B27C-09EA-4AF0-A8ED-31A73FA8F898}" type="pres">
      <dgm:prSet presAssocID="{6C895918-2558-4ACF-9E9E-28CD5206E5AF}" presName="childText" presStyleLbl="conFgAcc1" presStyleIdx="1" presStyleCnt="4">
        <dgm:presLayoutVars>
          <dgm:bulletEnabled val="1"/>
        </dgm:presLayoutVars>
      </dgm:prSet>
      <dgm:spPr/>
    </dgm:pt>
    <dgm:pt modelId="{E197DB34-61CA-4A99-82D7-F063311C471C}" type="pres">
      <dgm:prSet presAssocID="{4925617B-A076-4BDF-AC2F-354BF371D8D4}" presName="spaceBetweenRectangles" presStyleCnt="0"/>
      <dgm:spPr/>
    </dgm:pt>
    <dgm:pt modelId="{66FE7035-F7EA-4FF4-9CA5-65A74656E3D6}" type="pres">
      <dgm:prSet presAssocID="{34BCF482-BB06-4106-AE7B-6FB80CB2A20B}" presName="parentLin" presStyleCnt="0"/>
      <dgm:spPr/>
    </dgm:pt>
    <dgm:pt modelId="{CE41C0B1-0E93-406E-8EBD-F3D2203F9844}" type="pres">
      <dgm:prSet presAssocID="{34BCF482-BB06-4106-AE7B-6FB80CB2A20B}" presName="parentLeftMargin" presStyleLbl="node1" presStyleIdx="1" presStyleCnt="4"/>
      <dgm:spPr/>
    </dgm:pt>
    <dgm:pt modelId="{287731F7-C149-47F3-9315-6FF15B0B983F}" type="pres">
      <dgm:prSet presAssocID="{34BCF482-BB06-4106-AE7B-6FB80CB2A20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034B727-4F7A-4266-8BB2-F86936A657E2}" type="pres">
      <dgm:prSet presAssocID="{34BCF482-BB06-4106-AE7B-6FB80CB2A20B}" presName="negativeSpace" presStyleCnt="0"/>
      <dgm:spPr/>
    </dgm:pt>
    <dgm:pt modelId="{A108EDE1-A351-47B5-AE1E-DF2D15AA02BF}" type="pres">
      <dgm:prSet presAssocID="{34BCF482-BB06-4106-AE7B-6FB80CB2A20B}" presName="childText" presStyleLbl="conFgAcc1" presStyleIdx="2" presStyleCnt="4">
        <dgm:presLayoutVars>
          <dgm:bulletEnabled val="1"/>
        </dgm:presLayoutVars>
      </dgm:prSet>
      <dgm:spPr/>
    </dgm:pt>
    <dgm:pt modelId="{0868EE4B-8587-4964-AF5C-E5E897C3F623}" type="pres">
      <dgm:prSet presAssocID="{BD0E6B82-0EEC-44DF-B3DA-6DD97841E941}" presName="spaceBetweenRectangles" presStyleCnt="0"/>
      <dgm:spPr/>
    </dgm:pt>
    <dgm:pt modelId="{146CDED6-D120-4E00-AAD3-ADA0539F312E}" type="pres">
      <dgm:prSet presAssocID="{F32CE6A7-A69A-420B-8075-E2CCD9AFE277}" presName="parentLin" presStyleCnt="0"/>
      <dgm:spPr/>
    </dgm:pt>
    <dgm:pt modelId="{941F7095-C418-45E2-A24D-C6CF8129FD0D}" type="pres">
      <dgm:prSet presAssocID="{F32CE6A7-A69A-420B-8075-E2CCD9AFE277}" presName="parentLeftMargin" presStyleLbl="node1" presStyleIdx="2" presStyleCnt="4"/>
      <dgm:spPr/>
    </dgm:pt>
    <dgm:pt modelId="{69358324-BF73-493A-8BE8-1F8C572B010B}" type="pres">
      <dgm:prSet presAssocID="{F32CE6A7-A69A-420B-8075-E2CCD9AFE27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3510AAD-67DD-414B-BCCF-A9DA81BB1AD7}" type="pres">
      <dgm:prSet presAssocID="{F32CE6A7-A69A-420B-8075-E2CCD9AFE277}" presName="negativeSpace" presStyleCnt="0"/>
      <dgm:spPr/>
    </dgm:pt>
    <dgm:pt modelId="{CB49EA63-1113-47D7-AD8F-643B70B79F3D}" type="pres">
      <dgm:prSet presAssocID="{F32CE6A7-A69A-420B-8075-E2CCD9AFE27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CBC0C13-DEBE-4C8F-8AD0-04C518057257}" type="presOf" srcId="{609D8C9B-539E-414B-B262-05F0FB3F98CC}" destId="{2E66F540-BA9F-40F8-A6C5-4C24864C4A34}" srcOrd="0" destOrd="0" presId="urn:microsoft.com/office/officeart/2005/8/layout/list1"/>
    <dgm:cxn modelId="{5650731E-5E0A-498F-8E6D-087BB36E772F}" type="presOf" srcId="{6C895918-2558-4ACF-9E9E-28CD5206E5AF}" destId="{E36573D6-17D2-4B27-BF90-FF4036F9651F}" srcOrd="0" destOrd="0" presId="urn:microsoft.com/office/officeart/2005/8/layout/list1"/>
    <dgm:cxn modelId="{43018520-9B11-4A66-B198-A88F646583F2}" srcId="{609D8C9B-539E-414B-B262-05F0FB3F98CC}" destId="{114C306F-4C51-4753-9BCD-A3D794A56E0C}" srcOrd="0" destOrd="0" parTransId="{9A41E39D-BCA2-4B14-B271-6CE0CBB9342F}" sibTransId="{760E06E0-A6E6-4C47-96EE-CF8FA3C97521}"/>
    <dgm:cxn modelId="{C784C23D-EB15-4A5B-B1FA-A8E1AA74590D}" type="presOf" srcId="{114C306F-4C51-4753-9BCD-A3D794A56E0C}" destId="{B1A936F5-EB92-4AEA-980B-A3D2CF0E61AF}" srcOrd="0" destOrd="0" presId="urn:microsoft.com/office/officeart/2005/8/layout/list1"/>
    <dgm:cxn modelId="{188AEA41-8BA5-4BBB-89B8-6E8AC813B543}" type="presOf" srcId="{6C895918-2558-4ACF-9E9E-28CD5206E5AF}" destId="{24B782C9-770D-4FB2-B9D3-A0B54133C0D8}" srcOrd="1" destOrd="0" presId="urn:microsoft.com/office/officeart/2005/8/layout/list1"/>
    <dgm:cxn modelId="{73000944-6856-4D37-BDF5-9BD7603C532E}" srcId="{609D8C9B-539E-414B-B262-05F0FB3F98CC}" destId="{34BCF482-BB06-4106-AE7B-6FB80CB2A20B}" srcOrd="2" destOrd="0" parTransId="{E1D07732-F9D0-4676-84DF-262E82A61AE9}" sibTransId="{BD0E6B82-0EEC-44DF-B3DA-6DD97841E941}"/>
    <dgm:cxn modelId="{41D71371-0D28-47C9-8232-894A9CE102D5}" type="presOf" srcId="{34BCF482-BB06-4106-AE7B-6FB80CB2A20B}" destId="{CE41C0B1-0E93-406E-8EBD-F3D2203F9844}" srcOrd="0" destOrd="0" presId="urn:microsoft.com/office/officeart/2005/8/layout/list1"/>
    <dgm:cxn modelId="{18AD0752-5C8B-4C02-B845-9A2F96C021A0}" type="presOf" srcId="{114C306F-4C51-4753-9BCD-A3D794A56E0C}" destId="{2C09E288-A190-4D71-BA97-DFB53A33B3FB}" srcOrd="1" destOrd="0" presId="urn:microsoft.com/office/officeart/2005/8/layout/list1"/>
    <dgm:cxn modelId="{3F89CA74-623E-444B-94F2-4CF784F6F1B9}" type="presOf" srcId="{F32CE6A7-A69A-420B-8075-E2CCD9AFE277}" destId="{69358324-BF73-493A-8BE8-1F8C572B010B}" srcOrd="1" destOrd="0" presId="urn:microsoft.com/office/officeart/2005/8/layout/list1"/>
    <dgm:cxn modelId="{E317B8AE-A944-495E-B7A6-4A43B06C1752}" srcId="{609D8C9B-539E-414B-B262-05F0FB3F98CC}" destId="{6C895918-2558-4ACF-9E9E-28CD5206E5AF}" srcOrd="1" destOrd="0" parTransId="{E54FCB2E-E81C-459A-B289-83DA3D79FA1C}" sibTransId="{4925617B-A076-4BDF-AC2F-354BF371D8D4}"/>
    <dgm:cxn modelId="{64F7A4B2-CA02-45F5-B080-DAC460D1E159}" type="presOf" srcId="{34BCF482-BB06-4106-AE7B-6FB80CB2A20B}" destId="{287731F7-C149-47F3-9315-6FF15B0B983F}" srcOrd="1" destOrd="0" presId="urn:microsoft.com/office/officeart/2005/8/layout/list1"/>
    <dgm:cxn modelId="{DFF799BC-6158-44A5-A513-9175FC6867B9}" srcId="{609D8C9B-539E-414B-B262-05F0FB3F98CC}" destId="{F32CE6A7-A69A-420B-8075-E2CCD9AFE277}" srcOrd="3" destOrd="0" parTransId="{7C29CE44-83ED-47D3-AF29-6715DFAC7898}" sibTransId="{AD8BA530-A1D1-4485-AE79-78DE10CB3C81}"/>
    <dgm:cxn modelId="{17D09DC9-8448-4FA8-833B-BF1F97F243C7}" type="presOf" srcId="{F32CE6A7-A69A-420B-8075-E2CCD9AFE277}" destId="{941F7095-C418-45E2-A24D-C6CF8129FD0D}" srcOrd="0" destOrd="0" presId="urn:microsoft.com/office/officeart/2005/8/layout/list1"/>
    <dgm:cxn modelId="{EDD5175F-777B-4DDF-9085-324D7B60B86A}" type="presParOf" srcId="{2E66F540-BA9F-40F8-A6C5-4C24864C4A34}" destId="{86F5A23B-FD4E-46AE-9014-9AB4A2A4CD29}" srcOrd="0" destOrd="0" presId="urn:microsoft.com/office/officeart/2005/8/layout/list1"/>
    <dgm:cxn modelId="{1949EBA7-38FA-4E94-81E7-911696A13C3A}" type="presParOf" srcId="{86F5A23B-FD4E-46AE-9014-9AB4A2A4CD29}" destId="{B1A936F5-EB92-4AEA-980B-A3D2CF0E61AF}" srcOrd="0" destOrd="0" presId="urn:microsoft.com/office/officeart/2005/8/layout/list1"/>
    <dgm:cxn modelId="{BAAB4185-90FC-4994-9FFE-54DDFDBE8F48}" type="presParOf" srcId="{86F5A23B-FD4E-46AE-9014-9AB4A2A4CD29}" destId="{2C09E288-A190-4D71-BA97-DFB53A33B3FB}" srcOrd="1" destOrd="0" presId="urn:microsoft.com/office/officeart/2005/8/layout/list1"/>
    <dgm:cxn modelId="{1741F913-BB6F-4398-8901-B92511056E28}" type="presParOf" srcId="{2E66F540-BA9F-40F8-A6C5-4C24864C4A34}" destId="{16F21DC4-6CB1-47BA-9708-AA4CA0C93C4F}" srcOrd="1" destOrd="0" presId="urn:microsoft.com/office/officeart/2005/8/layout/list1"/>
    <dgm:cxn modelId="{293AFC0C-1CE9-4772-B406-FCEF4F26AE3B}" type="presParOf" srcId="{2E66F540-BA9F-40F8-A6C5-4C24864C4A34}" destId="{8D552922-91CC-4127-8E06-1D6C72DF2B7A}" srcOrd="2" destOrd="0" presId="urn:microsoft.com/office/officeart/2005/8/layout/list1"/>
    <dgm:cxn modelId="{47DD1388-A4E6-4080-8014-1CC7CE83D686}" type="presParOf" srcId="{2E66F540-BA9F-40F8-A6C5-4C24864C4A34}" destId="{7D8B8E0E-4B47-483F-99F2-D68DCCC9A5AA}" srcOrd="3" destOrd="0" presId="urn:microsoft.com/office/officeart/2005/8/layout/list1"/>
    <dgm:cxn modelId="{4BABC83D-8D16-4106-8E43-E75E49F8E110}" type="presParOf" srcId="{2E66F540-BA9F-40F8-A6C5-4C24864C4A34}" destId="{02A008BE-816D-4938-A2F4-DC0EE4FCCDFA}" srcOrd="4" destOrd="0" presId="urn:microsoft.com/office/officeart/2005/8/layout/list1"/>
    <dgm:cxn modelId="{0F2FB133-586B-4218-BC8C-CD99B791F43D}" type="presParOf" srcId="{02A008BE-816D-4938-A2F4-DC0EE4FCCDFA}" destId="{E36573D6-17D2-4B27-BF90-FF4036F9651F}" srcOrd="0" destOrd="0" presId="urn:microsoft.com/office/officeart/2005/8/layout/list1"/>
    <dgm:cxn modelId="{F48F366B-BCD1-4137-8491-698319C6562E}" type="presParOf" srcId="{02A008BE-816D-4938-A2F4-DC0EE4FCCDFA}" destId="{24B782C9-770D-4FB2-B9D3-A0B54133C0D8}" srcOrd="1" destOrd="0" presId="urn:microsoft.com/office/officeart/2005/8/layout/list1"/>
    <dgm:cxn modelId="{B7889C0E-13C9-465F-A858-A85F45722F6F}" type="presParOf" srcId="{2E66F540-BA9F-40F8-A6C5-4C24864C4A34}" destId="{F947AAE5-BA5B-4044-BEAF-BDB4415187C0}" srcOrd="5" destOrd="0" presId="urn:microsoft.com/office/officeart/2005/8/layout/list1"/>
    <dgm:cxn modelId="{7764BA3C-5643-4F24-AA1C-ACC4A3A78A91}" type="presParOf" srcId="{2E66F540-BA9F-40F8-A6C5-4C24864C4A34}" destId="{3B47B27C-09EA-4AF0-A8ED-31A73FA8F898}" srcOrd="6" destOrd="0" presId="urn:microsoft.com/office/officeart/2005/8/layout/list1"/>
    <dgm:cxn modelId="{425A460B-0AC5-4EB0-9B9C-5D7F63EB3E08}" type="presParOf" srcId="{2E66F540-BA9F-40F8-A6C5-4C24864C4A34}" destId="{E197DB34-61CA-4A99-82D7-F063311C471C}" srcOrd="7" destOrd="0" presId="urn:microsoft.com/office/officeart/2005/8/layout/list1"/>
    <dgm:cxn modelId="{B33C89E3-C3DD-4385-89C9-873F127816EB}" type="presParOf" srcId="{2E66F540-BA9F-40F8-A6C5-4C24864C4A34}" destId="{66FE7035-F7EA-4FF4-9CA5-65A74656E3D6}" srcOrd="8" destOrd="0" presId="urn:microsoft.com/office/officeart/2005/8/layout/list1"/>
    <dgm:cxn modelId="{58549B85-DF32-4308-8B5E-27B2C881E7F7}" type="presParOf" srcId="{66FE7035-F7EA-4FF4-9CA5-65A74656E3D6}" destId="{CE41C0B1-0E93-406E-8EBD-F3D2203F9844}" srcOrd="0" destOrd="0" presId="urn:microsoft.com/office/officeart/2005/8/layout/list1"/>
    <dgm:cxn modelId="{6FA85C1C-F0FE-4C06-9448-E485CB5AA06F}" type="presParOf" srcId="{66FE7035-F7EA-4FF4-9CA5-65A74656E3D6}" destId="{287731F7-C149-47F3-9315-6FF15B0B983F}" srcOrd="1" destOrd="0" presId="urn:microsoft.com/office/officeart/2005/8/layout/list1"/>
    <dgm:cxn modelId="{F09DE1A9-D860-4259-9877-4CED70B27B73}" type="presParOf" srcId="{2E66F540-BA9F-40F8-A6C5-4C24864C4A34}" destId="{8034B727-4F7A-4266-8BB2-F86936A657E2}" srcOrd="9" destOrd="0" presId="urn:microsoft.com/office/officeart/2005/8/layout/list1"/>
    <dgm:cxn modelId="{FC0FC671-561F-4FAE-AC47-8CF18CACCDC3}" type="presParOf" srcId="{2E66F540-BA9F-40F8-A6C5-4C24864C4A34}" destId="{A108EDE1-A351-47B5-AE1E-DF2D15AA02BF}" srcOrd="10" destOrd="0" presId="urn:microsoft.com/office/officeart/2005/8/layout/list1"/>
    <dgm:cxn modelId="{C057FB9E-CE42-4F29-B7B4-30C501066AED}" type="presParOf" srcId="{2E66F540-BA9F-40F8-A6C5-4C24864C4A34}" destId="{0868EE4B-8587-4964-AF5C-E5E897C3F623}" srcOrd="11" destOrd="0" presId="urn:microsoft.com/office/officeart/2005/8/layout/list1"/>
    <dgm:cxn modelId="{9B99474C-9B88-47CB-9556-887E1B16550D}" type="presParOf" srcId="{2E66F540-BA9F-40F8-A6C5-4C24864C4A34}" destId="{146CDED6-D120-4E00-AAD3-ADA0539F312E}" srcOrd="12" destOrd="0" presId="urn:microsoft.com/office/officeart/2005/8/layout/list1"/>
    <dgm:cxn modelId="{0D95F891-8D74-41F4-8FBD-89E937080B06}" type="presParOf" srcId="{146CDED6-D120-4E00-AAD3-ADA0539F312E}" destId="{941F7095-C418-45E2-A24D-C6CF8129FD0D}" srcOrd="0" destOrd="0" presId="urn:microsoft.com/office/officeart/2005/8/layout/list1"/>
    <dgm:cxn modelId="{B8915935-5DC5-45AC-8F83-F6532FA19B3B}" type="presParOf" srcId="{146CDED6-D120-4E00-AAD3-ADA0539F312E}" destId="{69358324-BF73-493A-8BE8-1F8C572B010B}" srcOrd="1" destOrd="0" presId="urn:microsoft.com/office/officeart/2005/8/layout/list1"/>
    <dgm:cxn modelId="{E32741AE-9273-4425-BFF5-C2B21CE3E8F3}" type="presParOf" srcId="{2E66F540-BA9F-40F8-A6C5-4C24864C4A34}" destId="{63510AAD-67DD-414B-BCCF-A9DA81BB1AD7}" srcOrd="13" destOrd="0" presId="urn:microsoft.com/office/officeart/2005/8/layout/list1"/>
    <dgm:cxn modelId="{9B3CCD95-744B-4684-97A0-B91136EDB67E}" type="presParOf" srcId="{2E66F540-BA9F-40F8-A6C5-4C24864C4A34}" destId="{CB49EA63-1113-47D7-AD8F-643B70B79F3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4D565E-285E-414A-8ED6-3E22CF418BE7}" type="doc">
      <dgm:prSet loTypeId="urn:microsoft.com/office/officeart/2005/8/layout/default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pPr rtl="1"/>
          <a:endParaRPr lang="ar-SA"/>
        </a:p>
      </dgm:t>
    </dgm:pt>
    <dgm:pt modelId="{899E1C37-9B8A-4445-A869-9DAFA3B520AA}">
      <dgm:prSet phldrT="[نص]" phldr="0"/>
      <dgm:spPr/>
      <dgm:t>
        <a:bodyPr/>
        <a:lstStyle/>
        <a:p>
          <a:pPr rtl="1"/>
          <a:r>
            <a:rPr lang="ar-SA"/>
            <a:t>اللون</a:t>
          </a:r>
          <a:r>
            <a:rPr lang="ar-SA">
              <a:latin typeface="Calibri"/>
            </a:rPr>
            <a:t> </a:t>
          </a:r>
          <a:endParaRPr lang="ar-SA"/>
        </a:p>
      </dgm:t>
    </dgm:pt>
    <dgm:pt modelId="{66B990E0-CB0B-A04D-AE36-9B208E308A24}" type="parTrans" cxnId="{6D027AD4-5A64-F447-8ADC-41F3E3D7F57C}">
      <dgm:prSet/>
      <dgm:spPr/>
      <dgm:t>
        <a:bodyPr/>
        <a:lstStyle/>
        <a:p>
          <a:pPr rtl="1"/>
          <a:endParaRPr lang="ar-SA"/>
        </a:p>
      </dgm:t>
    </dgm:pt>
    <dgm:pt modelId="{25A830E7-14B5-FF46-8930-AEF7736E7506}" type="sibTrans" cxnId="{6D027AD4-5A64-F447-8ADC-41F3E3D7F57C}">
      <dgm:prSet/>
      <dgm:spPr/>
      <dgm:t>
        <a:bodyPr/>
        <a:lstStyle/>
        <a:p>
          <a:pPr rtl="1"/>
          <a:endParaRPr lang="ar-SA"/>
        </a:p>
      </dgm:t>
    </dgm:pt>
    <dgm:pt modelId="{B0697078-F7B5-C04E-ACC7-5D1CDB13DFFC}">
      <dgm:prSet phldrT="[نص]" phldr="0"/>
      <dgm:spPr/>
      <dgm:t>
        <a:bodyPr/>
        <a:lstStyle/>
        <a:p>
          <a:pPr rtl="1"/>
          <a:r>
            <a:rPr lang="ar-SA"/>
            <a:t>الشكل</a:t>
          </a:r>
          <a:r>
            <a:rPr lang="ar-SA">
              <a:latin typeface="Calibri"/>
            </a:rPr>
            <a:t> </a:t>
          </a:r>
          <a:endParaRPr lang="ar-SA"/>
        </a:p>
      </dgm:t>
    </dgm:pt>
    <dgm:pt modelId="{7D72DDD8-CC60-3644-87CC-93F75EA65884}" type="parTrans" cxnId="{8F1278EF-024C-1540-AE6C-DC48E3AAAA5D}">
      <dgm:prSet/>
      <dgm:spPr/>
      <dgm:t>
        <a:bodyPr/>
        <a:lstStyle/>
        <a:p>
          <a:pPr rtl="1"/>
          <a:endParaRPr lang="ar-SA"/>
        </a:p>
      </dgm:t>
    </dgm:pt>
    <dgm:pt modelId="{1302B880-1C8E-8C46-A6A1-0605E7B0D850}" type="sibTrans" cxnId="{8F1278EF-024C-1540-AE6C-DC48E3AAAA5D}">
      <dgm:prSet/>
      <dgm:spPr/>
      <dgm:t>
        <a:bodyPr/>
        <a:lstStyle/>
        <a:p>
          <a:pPr rtl="1"/>
          <a:endParaRPr lang="ar-SA"/>
        </a:p>
      </dgm:t>
    </dgm:pt>
    <dgm:pt modelId="{1EE3D3AE-7DCB-FF4F-9D97-2156D243AD11}">
      <dgm:prSet phldrT="[نص]" phldr="0"/>
      <dgm:spPr/>
      <dgm:t>
        <a:bodyPr/>
        <a:lstStyle/>
        <a:p>
          <a:pPr rtl="1"/>
          <a:r>
            <a:rPr lang="ar-SA"/>
            <a:t>الحجم</a:t>
          </a:r>
          <a:r>
            <a:rPr lang="ar-SA">
              <a:latin typeface="Calibri"/>
            </a:rPr>
            <a:t> </a:t>
          </a:r>
        </a:p>
      </dgm:t>
    </dgm:pt>
    <dgm:pt modelId="{F6D21C3B-9069-2A4C-84DF-4E0428A231E3}" type="parTrans" cxnId="{66257788-E7CC-8D4E-8847-3D1ABC98C816}">
      <dgm:prSet/>
      <dgm:spPr/>
      <dgm:t>
        <a:bodyPr/>
        <a:lstStyle/>
        <a:p>
          <a:pPr rtl="1"/>
          <a:endParaRPr lang="ar-SA"/>
        </a:p>
      </dgm:t>
    </dgm:pt>
    <dgm:pt modelId="{85B2D2D2-28B8-2C47-BA59-85F8D7557168}" type="sibTrans" cxnId="{66257788-E7CC-8D4E-8847-3D1ABC98C816}">
      <dgm:prSet/>
      <dgm:spPr/>
      <dgm:t>
        <a:bodyPr/>
        <a:lstStyle/>
        <a:p>
          <a:pPr rtl="1"/>
          <a:endParaRPr lang="ar-SA"/>
        </a:p>
      </dgm:t>
    </dgm:pt>
    <dgm:pt modelId="{72DBE067-461C-4F8B-A506-A913F733DF4A}">
      <dgm:prSet phldr="0"/>
      <dgm:spPr/>
      <dgm:t>
        <a:bodyPr/>
        <a:lstStyle/>
        <a:p>
          <a:pPr rtl="1"/>
          <a:r>
            <a:rPr lang="ar-SA">
              <a:latin typeface="Calibri"/>
            </a:rPr>
            <a:t>الملمس</a:t>
          </a:r>
          <a:endParaRPr lang="ar-SA"/>
        </a:p>
      </dgm:t>
    </dgm:pt>
    <dgm:pt modelId="{4B4C6D67-E1D7-486C-816B-144822811250}" type="parTrans" cxnId="{909B0080-64C0-4B62-85B2-D9DFFDA7667E}">
      <dgm:prSet/>
      <dgm:spPr/>
    </dgm:pt>
    <dgm:pt modelId="{B5F6130D-160E-40A7-8E63-CFDE5A7BC133}" type="sibTrans" cxnId="{909B0080-64C0-4B62-85B2-D9DFFDA7667E}">
      <dgm:prSet/>
      <dgm:spPr/>
    </dgm:pt>
    <dgm:pt modelId="{7D9F2F99-2A62-41EB-BDAE-C264004D7F26}">
      <dgm:prSet phldr="0"/>
      <dgm:spPr/>
      <dgm:t>
        <a:bodyPr/>
        <a:lstStyle/>
        <a:p>
          <a:pPr rtl="1"/>
          <a:r>
            <a:rPr lang="ar-SA">
              <a:latin typeface="Calibri"/>
            </a:rPr>
            <a:t>الطعم </a:t>
          </a:r>
        </a:p>
      </dgm:t>
    </dgm:pt>
    <dgm:pt modelId="{8AE503DA-FB80-408A-B217-DF67859DB405}" type="parTrans" cxnId="{5E0AFAAB-0064-473B-AD04-C592DB3CFE86}">
      <dgm:prSet/>
      <dgm:spPr/>
    </dgm:pt>
    <dgm:pt modelId="{36FE9C29-5EFE-4DA3-ABEF-94DE2EB824BA}" type="sibTrans" cxnId="{5E0AFAAB-0064-473B-AD04-C592DB3CFE86}">
      <dgm:prSet/>
      <dgm:spPr/>
    </dgm:pt>
    <dgm:pt modelId="{77A10516-73B0-4B86-859A-E55DC19A14CA}">
      <dgm:prSet phldr="0"/>
      <dgm:spPr/>
      <dgm:t>
        <a:bodyPr/>
        <a:lstStyle/>
        <a:p>
          <a:pPr rtl="1"/>
          <a:r>
            <a:rPr lang="ar-SA">
              <a:latin typeface="Calibri"/>
            </a:rPr>
            <a:t>الرائحة</a:t>
          </a:r>
        </a:p>
      </dgm:t>
    </dgm:pt>
    <dgm:pt modelId="{21AA7C41-314D-4505-A481-14EE1E47A608}" type="parTrans" cxnId="{BB43B71D-C465-47C6-8EFC-5601F9643080}">
      <dgm:prSet/>
      <dgm:spPr/>
    </dgm:pt>
    <dgm:pt modelId="{3BA9064B-BD46-4BFB-BEE0-2A7FF67098E0}" type="sibTrans" cxnId="{BB43B71D-C465-47C6-8EFC-5601F9643080}">
      <dgm:prSet/>
      <dgm:spPr/>
    </dgm:pt>
    <dgm:pt modelId="{C4AB6C62-9054-45EC-9168-CED44FA68A52}">
      <dgm:prSet phldr="0"/>
      <dgm:spPr/>
      <dgm:t>
        <a:bodyPr/>
        <a:lstStyle/>
        <a:p>
          <a:pPr rtl="1"/>
          <a:r>
            <a:rPr lang="ar-SA">
              <a:latin typeface="Calibri"/>
            </a:rPr>
            <a:t>الصوت</a:t>
          </a:r>
        </a:p>
      </dgm:t>
    </dgm:pt>
    <dgm:pt modelId="{24EC8089-13EA-47DC-A530-9D933CB2BBD4}" type="parTrans" cxnId="{E9694A2B-E504-4359-A4B4-342C60648C69}">
      <dgm:prSet/>
      <dgm:spPr/>
    </dgm:pt>
    <dgm:pt modelId="{2E3ED274-5699-4DEE-B1A3-66D522658C1F}" type="sibTrans" cxnId="{E9694A2B-E504-4359-A4B4-342C60648C69}">
      <dgm:prSet/>
      <dgm:spPr/>
    </dgm:pt>
    <dgm:pt modelId="{AA581377-61B2-490C-98B7-2E4337DF09ED}" type="pres">
      <dgm:prSet presAssocID="{104D565E-285E-414A-8ED6-3E22CF418BE7}" presName="diagram" presStyleCnt="0">
        <dgm:presLayoutVars>
          <dgm:dir/>
          <dgm:resizeHandles val="exact"/>
        </dgm:presLayoutVars>
      </dgm:prSet>
      <dgm:spPr/>
    </dgm:pt>
    <dgm:pt modelId="{A7ADA067-DF63-4152-9CD3-DE498598B892}" type="pres">
      <dgm:prSet presAssocID="{899E1C37-9B8A-4445-A869-9DAFA3B520AA}" presName="node" presStyleLbl="node1" presStyleIdx="0" presStyleCnt="7">
        <dgm:presLayoutVars>
          <dgm:bulletEnabled val="1"/>
        </dgm:presLayoutVars>
      </dgm:prSet>
      <dgm:spPr/>
    </dgm:pt>
    <dgm:pt modelId="{393BDD8D-9497-4396-8024-C8A95F976A77}" type="pres">
      <dgm:prSet presAssocID="{25A830E7-14B5-FF46-8930-AEF7736E7506}" presName="sibTrans" presStyleCnt="0"/>
      <dgm:spPr/>
    </dgm:pt>
    <dgm:pt modelId="{BF80CE24-A74A-4083-B5E0-CF880D61CBF0}" type="pres">
      <dgm:prSet presAssocID="{B0697078-F7B5-C04E-ACC7-5D1CDB13DFFC}" presName="node" presStyleLbl="node1" presStyleIdx="1" presStyleCnt="7">
        <dgm:presLayoutVars>
          <dgm:bulletEnabled val="1"/>
        </dgm:presLayoutVars>
      </dgm:prSet>
      <dgm:spPr/>
    </dgm:pt>
    <dgm:pt modelId="{75A71B52-7CFB-4A7B-A061-5D50D269AC74}" type="pres">
      <dgm:prSet presAssocID="{1302B880-1C8E-8C46-A6A1-0605E7B0D850}" presName="sibTrans" presStyleCnt="0"/>
      <dgm:spPr/>
    </dgm:pt>
    <dgm:pt modelId="{65E85101-340F-4589-9945-1838C9ADFC43}" type="pres">
      <dgm:prSet presAssocID="{1EE3D3AE-7DCB-FF4F-9D97-2156D243AD11}" presName="node" presStyleLbl="node1" presStyleIdx="2" presStyleCnt="7">
        <dgm:presLayoutVars>
          <dgm:bulletEnabled val="1"/>
        </dgm:presLayoutVars>
      </dgm:prSet>
      <dgm:spPr/>
    </dgm:pt>
    <dgm:pt modelId="{29E09723-64FA-41BE-AEA7-08A6E597BDA4}" type="pres">
      <dgm:prSet presAssocID="{85B2D2D2-28B8-2C47-BA59-85F8D7557168}" presName="sibTrans" presStyleCnt="0"/>
      <dgm:spPr/>
    </dgm:pt>
    <dgm:pt modelId="{407DCBCF-6395-4266-915B-2967A0E75007}" type="pres">
      <dgm:prSet presAssocID="{72DBE067-461C-4F8B-A506-A913F733DF4A}" presName="node" presStyleLbl="node1" presStyleIdx="3" presStyleCnt="7">
        <dgm:presLayoutVars>
          <dgm:bulletEnabled val="1"/>
        </dgm:presLayoutVars>
      </dgm:prSet>
      <dgm:spPr/>
    </dgm:pt>
    <dgm:pt modelId="{2A33E1F3-8D0D-4BAD-B5B3-85E536427668}" type="pres">
      <dgm:prSet presAssocID="{B5F6130D-160E-40A7-8E63-CFDE5A7BC133}" presName="sibTrans" presStyleCnt="0"/>
      <dgm:spPr/>
    </dgm:pt>
    <dgm:pt modelId="{9113A79C-4925-4745-8F04-9C10F35570C9}" type="pres">
      <dgm:prSet presAssocID="{7D9F2F99-2A62-41EB-BDAE-C264004D7F26}" presName="node" presStyleLbl="node1" presStyleIdx="4" presStyleCnt="7">
        <dgm:presLayoutVars>
          <dgm:bulletEnabled val="1"/>
        </dgm:presLayoutVars>
      </dgm:prSet>
      <dgm:spPr/>
    </dgm:pt>
    <dgm:pt modelId="{62A00FB1-20EB-4ADF-92AA-A826B0533EF4}" type="pres">
      <dgm:prSet presAssocID="{36FE9C29-5EFE-4DA3-ABEF-94DE2EB824BA}" presName="sibTrans" presStyleCnt="0"/>
      <dgm:spPr/>
    </dgm:pt>
    <dgm:pt modelId="{232B1420-2E31-458C-9585-CD5FFA8C2A30}" type="pres">
      <dgm:prSet presAssocID="{77A10516-73B0-4B86-859A-E55DC19A14CA}" presName="node" presStyleLbl="node1" presStyleIdx="5" presStyleCnt="7">
        <dgm:presLayoutVars>
          <dgm:bulletEnabled val="1"/>
        </dgm:presLayoutVars>
      </dgm:prSet>
      <dgm:spPr/>
    </dgm:pt>
    <dgm:pt modelId="{E40D30E3-8A9C-4355-9B3C-5EE8CE4C2482}" type="pres">
      <dgm:prSet presAssocID="{3BA9064B-BD46-4BFB-BEE0-2A7FF67098E0}" presName="sibTrans" presStyleCnt="0"/>
      <dgm:spPr/>
    </dgm:pt>
    <dgm:pt modelId="{48A9C830-E924-4FD7-AD21-E3828574DAB7}" type="pres">
      <dgm:prSet presAssocID="{C4AB6C62-9054-45EC-9168-CED44FA68A52}" presName="node" presStyleLbl="node1" presStyleIdx="6" presStyleCnt="7">
        <dgm:presLayoutVars>
          <dgm:bulletEnabled val="1"/>
        </dgm:presLayoutVars>
      </dgm:prSet>
      <dgm:spPr/>
    </dgm:pt>
  </dgm:ptLst>
  <dgm:cxnLst>
    <dgm:cxn modelId="{16512105-8507-48DD-AAB6-19A2A341DB1C}" type="presOf" srcId="{1EE3D3AE-7DCB-FF4F-9D97-2156D243AD11}" destId="{65E85101-340F-4589-9945-1838C9ADFC43}" srcOrd="0" destOrd="0" presId="urn:microsoft.com/office/officeart/2005/8/layout/default"/>
    <dgm:cxn modelId="{E2894711-CE19-41E4-8CC8-4775BB8EBE3F}" type="presOf" srcId="{C4AB6C62-9054-45EC-9168-CED44FA68A52}" destId="{48A9C830-E924-4FD7-AD21-E3828574DAB7}" srcOrd="0" destOrd="0" presId="urn:microsoft.com/office/officeart/2005/8/layout/default"/>
    <dgm:cxn modelId="{BB43B71D-C465-47C6-8EFC-5601F9643080}" srcId="{104D565E-285E-414A-8ED6-3E22CF418BE7}" destId="{77A10516-73B0-4B86-859A-E55DC19A14CA}" srcOrd="5" destOrd="0" parTransId="{21AA7C41-314D-4505-A481-14EE1E47A608}" sibTransId="{3BA9064B-BD46-4BFB-BEE0-2A7FF67098E0}"/>
    <dgm:cxn modelId="{884A9A1F-DCEB-4BE6-B301-D93E201AD9F2}" type="presOf" srcId="{B0697078-F7B5-C04E-ACC7-5D1CDB13DFFC}" destId="{BF80CE24-A74A-4083-B5E0-CF880D61CBF0}" srcOrd="0" destOrd="0" presId="urn:microsoft.com/office/officeart/2005/8/layout/default"/>
    <dgm:cxn modelId="{E9694A2B-E504-4359-A4B4-342C60648C69}" srcId="{104D565E-285E-414A-8ED6-3E22CF418BE7}" destId="{C4AB6C62-9054-45EC-9168-CED44FA68A52}" srcOrd="6" destOrd="0" parTransId="{24EC8089-13EA-47DC-A530-9D933CB2BBD4}" sibTransId="{2E3ED274-5699-4DEE-B1A3-66D522658C1F}"/>
    <dgm:cxn modelId="{EA14FA33-3498-41FD-9CFE-AEA78876F23A}" type="presOf" srcId="{104D565E-285E-414A-8ED6-3E22CF418BE7}" destId="{AA581377-61B2-490C-98B7-2E4337DF09ED}" srcOrd="0" destOrd="0" presId="urn:microsoft.com/office/officeart/2005/8/layout/default"/>
    <dgm:cxn modelId="{81263F51-3A04-44C2-A7C0-ED2AD67C5F8A}" type="presOf" srcId="{72DBE067-461C-4F8B-A506-A913F733DF4A}" destId="{407DCBCF-6395-4266-915B-2967A0E75007}" srcOrd="0" destOrd="0" presId="urn:microsoft.com/office/officeart/2005/8/layout/default"/>
    <dgm:cxn modelId="{909B0080-64C0-4B62-85B2-D9DFFDA7667E}" srcId="{104D565E-285E-414A-8ED6-3E22CF418BE7}" destId="{72DBE067-461C-4F8B-A506-A913F733DF4A}" srcOrd="3" destOrd="0" parTransId="{4B4C6D67-E1D7-486C-816B-144822811250}" sibTransId="{B5F6130D-160E-40A7-8E63-CFDE5A7BC133}"/>
    <dgm:cxn modelId="{82758A84-3EA0-4836-A1D0-3AD75681EB45}" type="presOf" srcId="{7D9F2F99-2A62-41EB-BDAE-C264004D7F26}" destId="{9113A79C-4925-4745-8F04-9C10F35570C9}" srcOrd="0" destOrd="0" presId="urn:microsoft.com/office/officeart/2005/8/layout/default"/>
    <dgm:cxn modelId="{66257788-E7CC-8D4E-8847-3D1ABC98C816}" srcId="{104D565E-285E-414A-8ED6-3E22CF418BE7}" destId="{1EE3D3AE-7DCB-FF4F-9D97-2156D243AD11}" srcOrd="2" destOrd="0" parTransId="{F6D21C3B-9069-2A4C-84DF-4E0428A231E3}" sibTransId="{85B2D2D2-28B8-2C47-BA59-85F8D7557168}"/>
    <dgm:cxn modelId="{5E0AFAAB-0064-473B-AD04-C592DB3CFE86}" srcId="{104D565E-285E-414A-8ED6-3E22CF418BE7}" destId="{7D9F2F99-2A62-41EB-BDAE-C264004D7F26}" srcOrd="4" destOrd="0" parTransId="{8AE503DA-FB80-408A-B217-DF67859DB405}" sibTransId="{36FE9C29-5EFE-4DA3-ABEF-94DE2EB824BA}"/>
    <dgm:cxn modelId="{6D027AD4-5A64-F447-8ADC-41F3E3D7F57C}" srcId="{104D565E-285E-414A-8ED6-3E22CF418BE7}" destId="{899E1C37-9B8A-4445-A869-9DAFA3B520AA}" srcOrd="0" destOrd="0" parTransId="{66B990E0-CB0B-A04D-AE36-9B208E308A24}" sibTransId="{25A830E7-14B5-FF46-8930-AEF7736E7506}"/>
    <dgm:cxn modelId="{02B5CEE9-3523-4328-804D-64E24AB5672F}" type="presOf" srcId="{77A10516-73B0-4B86-859A-E55DC19A14CA}" destId="{232B1420-2E31-458C-9585-CD5FFA8C2A30}" srcOrd="0" destOrd="0" presId="urn:microsoft.com/office/officeart/2005/8/layout/default"/>
    <dgm:cxn modelId="{8F1278EF-024C-1540-AE6C-DC48E3AAAA5D}" srcId="{104D565E-285E-414A-8ED6-3E22CF418BE7}" destId="{B0697078-F7B5-C04E-ACC7-5D1CDB13DFFC}" srcOrd="1" destOrd="0" parTransId="{7D72DDD8-CC60-3644-87CC-93F75EA65884}" sibTransId="{1302B880-1C8E-8C46-A6A1-0605E7B0D850}"/>
    <dgm:cxn modelId="{DEA5B9F4-1FEF-4D36-B23A-7E0B43CC6BCD}" type="presOf" srcId="{899E1C37-9B8A-4445-A869-9DAFA3B520AA}" destId="{A7ADA067-DF63-4152-9CD3-DE498598B892}" srcOrd="0" destOrd="0" presId="urn:microsoft.com/office/officeart/2005/8/layout/default"/>
    <dgm:cxn modelId="{633D5FB5-0727-46D6-B97B-776FFBF865FA}" type="presParOf" srcId="{AA581377-61B2-490C-98B7-2E4337DF09ED}" destId="{A7ADA067-DF63-4152-9CD3-DE498598B892}" srcOrd="0" destOrd="0" presId="urn:microsoft.com/office/officeart/2005/8/layout/default"/>
    <dgm:cxn modelId="{0E27509F-B27E-40A8-8BC1-589042086268}" type="presParOf" srcId="{AA581377-61B2-490C-98B7-2E4337DF09ED}" destId="{393BDD8D-9497-4396-8024-C8A95F976A77}" srcOrd="1" destOrd="0" presId="urn:microsoft.com/office/officeart/2005/8/layout/default"/>
    <dgm:cxn modelId="{E3A40379-FDE7-49F9-ABA6-815753692DE4}" type="presParOf" srcId="{AA581377-61B2-490C-98B7-2E4337DF09ED}" destId="{BF80CE24-A74A-4083-B5E0-CF880D61CBF0}" srcOrd="2" destOrd="0" presId="urn:microsoft.com/office/officeart/2005/8/layout/default"/>
    <dgm:cxn modelId="{D2064D4E-699A-4CCF-9732-8184249D37B3}" type="presParOf" srcId="{AA581377-61B2-490C-98B7-2E4337DF09ED}" destId="{75A71B52-7CFB-4A7B-A061-5D50D269AC74}" srcOrd="3" destOrd="0" presId="urn:microsoft.com/office/officeart/2005/8/layout/default"/>
    <dgm:cxn modelId="{C0873ED0-380F-4611-9F3E-3CB26C8E5C1C}" type="presParOf" srcId="{AA581377-61B2-490C-98B7-2E4337DF09ED}" destId="{65E85101-340F-4589-9945-1838C9ADFC43}" srcOrd="4" destOrd="0" presId="urn:microsoft.com/office/officeart/2005/8/layout/default"/>
    <dgm:cxn modelId="{D061E4B8-7A3D-4886-8105-9503B4D0E71B}" type="presParOf" srcId="{AA581377-61B2-490C-98B7-2E4337DF09ED}" destId="{29E09723-64FA-41BE-AEA7-08A6E597BDA4}" srcOrd="5" destOrd="0" presId="urn:microsoft.com/office/officeart/2005/8/layout/default"/>
    <dgm:cxn modelId="{29DA43D2-A039-4332-AB20-C2E2C4BAF070}" type="presParOf" srcId="{AA581377-61B2-490C-98B7-2E4337DF09ED}" destId="{407DCBCF-6395-4266-915B-2967A0E75007}" srcOrd="6" destOrd="0" presId="urn:microsoft.com/office/officeart/2005/8/layout/default"/>
    <dgm:cxn modelId="{65DDC48A-BDCE-4F34-A77D-0F6B059B1CCE}" type="presParOf" srcId="{AA581377-61B2-490C-98B7-2E4337DF09ED}" destId="{2A33E1F3-8D0D-4BAD-B5B3-85E536427668}" srcOrd="7" destOrd="0" presId="urn:microsoft.com/office/officeart/2005/8/layout/default"/>
    <dgm:cxn modelId="{D628DFEF-60DD-43BC-8A05-F68D6BD85B16}" type="presParOf" srcId="{AA581377-61B2-490C-98B7-2E4337DF09ED}" destId="{9113A79C-4925-4745-8F04-9C10F35570C9}" srcOrd="8" destOrd="0" presId="urn:microsoft.com/office/officeart/2005/8/layout/default"/>
    <dgm:cxn modelId="{C14D8C33-481B-4118-9EA8-3BF5333675E9}" type="presParOf" srcId="{AA581377-61B2-490C-98B7-2E4337DF09ED}" destId="{62A00FB1-20EB-4ADF-92AA-A826B0533EF4}" srcOrd="9" destOrd="0" presId="urn:microsoft.com/office/officeart/2005/8/layout/default"/>
    <dgm:cxn modelId="{D8063FB0-1D98-487D-A30E-BEE671875A96}" type="presParOf" srcId="{AA581377-61B2-490C-98B7-2E4337DF09ED}" destId="{232B1420-2E31-458C-9585-CD5FFA8C2A30}" srcOrd="10" destOrd="0" presId="urn:microsoft.com/office/officeart/2005/8/layout/default"/>
    <dgm:cxn modelId="{E10FD98C-3550-4197-B241-8CAAD97DB577}" type="presParOf" srcId="{AA581377-61B2-490C-98B7-2E4337DF09ED}" destId="{E40D30E3-8A9C-4355-9B3C-5EE8CE4C2482}" srcOrd="11" destOrd="0" presId="urn:microsoft.com/office/officeart/2005/8/layout/default"/>
    <dgm:cxn modelId="{F85A99C1-77F4-4F13-8570-D46AC08EDCB4}" type="presParOf" srcId="{AA581377-61B2-490C-98B7-2E4337DF09ED}" destId="{48A9C830-E924-4FD7-AD21-E3828574DAB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03B3A8-D94C-4E9A-81F1-DAEA91F9CBF9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pPr rtl="1"/>
          <a:endParaRPr lang="ar-SA"/>
        </a:p>
      </dgm:t>
    </dgm:pt>
    <dgm:pt modelId="{C89424B6-D14A-4BCF-8604-5430178617D9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Calibri"/>
            </a:rPr>
            <a:t>لونه بني</a:t>
          </a:r>
          <a:endParaRPr lang="ar-SA" b="1">
            <a:solidFill>
              <a:schemeClr val="tx1"/>
            </a:solidFill>
          </a:endParaRPr>
        </a:p>
      </dgm:t>
    </dgm:pt>
    <dgm:pt modelId="{EF09F188-D054-4724-801A-E937769CF7FC}" type="parTrans" cxnId="{F3921F87-5103-4755-8C95-FDE41BFD3CD1}">
      <dgm:prSet/>
      <dgm:spPr/>
      <dgm:t>
        <a:bodyPr/>
        <a:lstStyle/>
        <a:p>
          <a:pPr rtl="1"/>
          <a:endParaRPr lang="ar-SA"/>
        </a:p>
      </dgm:t>
    </dgm:pt>
    <dgm:pt modelId="{A51268EC-4A43-4B85-AA24-0B91211852C6}" type="sibTrans" cxnId="{F3921F87-5103-4755-8C95-FDE41BFD3CD1}">
      <dgm:prSet/>
      <dgm:spPr/>
      <dgm:t>
        <a:bodyPr/>
        <a:lstStyle/>
        <a:p>
          <a:pPr rtl="1"/>
          <a:endParaRPr lang="ar-SA"/>
        </a:p>
      </dgm:t>
    </dgm:pt>
    <dgm:pt modelId="{13F867B3-B408-4063-8600-BF640ED66219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Calibri"/>
            </a:rPr>
            <a:t>ملمسه ناعم</a:t>
          </a:r>
          <a:endParaRPr lang="ar-SA" b="1">
            <a:solidFill>
              <a:schemeClr val="tx1"/>
            </a:solidFill>
          </a:endParaRPr>
        </a:p>
      </dgm:t>
    </dgm:pt>
    <dgm:pt modelId="{ABA7416D-6196-413B-A201-6D90A0CE54FB}" type="parTrans" cxnId="{06B8A054-56AC-4B86-BE86-95B07F15A9FF}">
      <dgm:prSet/>
      <dgm:spPr/>
      <dgm:t>
        <a:bodyPr/>
        <a:lstStyle/>
        <a:p>
          <a:pPr rtl="1"/>
          <a:endParaRPr lang="ar-SA"/>
        </a:p>
      </dgm:t>
    </dgm:pt>
    <dgm:pt modelId="{AEAC51F1-0FC6-4943-B9F8-047F2E6D172F}" type="sibTrans" cxnId="{06B8A054-56AC-4B86-BE86-95B07F15A9FF}">
      <dgm:prSet/>
      <dgm:spPr/>
      <dgm:t>
        <a:bodyPr/>
        <a:lstStyle/>
        <a:p>
          <a:pPr rtl="1"/>
          <a:endParaRPr lang="ar-SA"/>
        </a:p>
      </dgm:t>
    </dgm:pt>
    <dgm:pt modelId="{520426E3-10EF-44CC-B70B-F772392111AD}" type="pres">
      <dgm:prSet presAssocID="{EE03B3A8-D94C-4E9A-81F1-DAEA91F9CBF9}" presName="diagram" presStyleCnt="0">
        <dgm:presLayoutVars>
          <dgm:dir/>
          <dgm:resizeHandles val="exact"/>
        </dgm:presLayoutVars>
      </dgm:prSet>
      <dgm:spPr/>
    </dgm:pt>
    <dgm:pt modelId="{B549076A-6CCD-429B-99F8-2C234F014887}" type="pres">
      <dgm:prSet presAssocID="{C89424B6-D14A-4BCF-8604-5430178617D9}" presName="node" presStyleLbl="node1" presStyleIdx="0" presStyleCnt="2">
        <dgm:presLayoutVars>
          <dgm:bulletEnabled val="1"/>
        </dgm:presLayoutVars>
      </dgm:prSet>
      <dgm:spPr/>
    </dgm:pt>
    <dgm:pt modelId="{3306A14B-297B-4D2E-9F82-72469C60F2C2}" type="pres">
      <dgm:prSet presAssocID="{A51268EC-4A43-4B85-AA24-0B91211852C6}" presName="sibTrans" presStyleCnt="0"/>
      <dgm:spPr/>
    </dgm:pt>
    <dgm:pt modelId="{3EFCF334-CE1E-4E81-B8CD-33A528AFD902}" type="pres">
      <dgm:prSet presAssocID="{13F867B3-B408-4063-8600-BF640ED66219}" presName="node" presStyleLbl="node1" presStyleIdx="1" presStyleCnt="2">
        <dgm:presLayoutVars>
          <dgm:bulletEnabled val="1"/>
        </dgm:presLayoutVars>
      </dgm:prSet>
      <dgm:spPr/>
    </dgm:pt>
  </dgm:ptLst>
  <dgm:cxnLst>
    <dgm:cxn modelId="{6D6CA34C-2A5E-4934-B605-3D7164D52470}" type="presOf" srcId="{EE03B3A8-D94C-4E9A-81F1-DAEA91F9CBF9}" destId="{520426E3-10EF-44CC-B70B-F772392111AD}" srcOrd="0" destOrd="0" presId="urn:microsoft.com/office/officeart/2005/8/layout/default"/>
    <dgm:cxn modelId="{06B8A054-56AC-4B86-BE86-95B07F15A9FF}" srcId="{EE03B3A8-D94C-4E9A-81F1-DAEA91F9CBF9}" destId="{13F867B3-B408-4063-8600-BF640ED66219}" srcOrd="1" destOrd="0" parTransId="{ABA7416D-6196-413B-A201-6D90A0CE54FB}" sibTransId="{AEAC51F1-0FC6-4943-B9F8-047F2E6D172F}"/>
    <dgm:cxn modelId="{59FCA47A-24A9-4558-ABF7-C284E05719FC}" type="presOf" srcId="{13F867B3-B408-4063-8600-BF640ED66219}" destId="{3EFCF334-CE1E-4E81-B8CD-33A528AFD902}" srcOrd="0" destOrd="0" presId="urn:microsoft.com/office/officeart/2005/8/layout/default"/>
    <dgm:cxn modelId="{F3921F87-5103-4755-8C95-FDE41BFD3CD1}" srcId="{EE03B3A8-D94C-4E9A-81F1-DAEA91F9CBF9}" destId="{C89424B6-D14A-4BCF-8604-5430178617D9}" srcOrd="0" destOrd="0" parTransId="{EF09F188-D054-4724-801A-E937769CF7FC}" sibTransId="{A51268EC-4A43-4B85-AA24-0B91211852C6}"/>
    <dgm:cxn modelId="{3B219D8C-BD22-4F40-9E3C-98DF61594CB2}" type="presOf" srcId="{C89424B6-D14A-4BCF-8604-5430178617D9}" destId="{B549076A-6CCD-429B-99F8-2C234F014887}" srcOrd="0" destOrd="0" presId="urn:microsoft.com/office/officeart/2005/8/layout/default"/>
    <dgm:cxn modelId="{DF7E4B49-191B-40EB-8171-6F72F1FCFBF0}" type="presParOf" srcId="{520426E3-10EF-44CC-B70B-F772392111AD}" destId="{B549076A-6CCD-429B-99F8-2C234F014887}" srcOrd="0" destOrd="0" presId="urn:microsoft.com/office/officeart/2005/8/layout/default"/>
    <dgm:cxn modelId="{B3FCDDA5-4EF0-4722-BA2D-63287D8F4DB6}" type="presParOf" srcId="{520426E3-10EF-44CC-B70B-F772392111AD}" destId="{3306A14B-297B-4D2E-9F82-72469C60F2C2}" srcOrd="1" destOrd="0" presId="urn:microsoft.com/office/officeart/2005/8/layout/default"/>
    <dgm:cxn modelId="{F3654915-D012-48F6-84C5-E904BCE95F79}" type="presParOf" srcId="{520426E3-10EF-44CC-B70B-F772392111AD}" destId="{3EFCF334-CE1E-4E81-B8CD-33A528AFD90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3B3A8-D94C-4E9A-81F1-DAEA91F9CBF9}" type="doc">
      <dgm:prSet loTypeId="urn:microsoft.com/office/officeart/2005/8/layout/defaul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rtl="1"/>
          <a:endParaRPr lang="ar-SA"/>
        </a:p>
      </dgm:t>
    </dgm:pt>
    <dgm:pt modelId="{C89424B6-D14A-4BCF-8604-5430178617D9}">
      <dgm:prSet phldrT="[نص]"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Calibri"/>
            </a:rPr>
            <a:t>لونها أحمر</a:t>
          </a:r>
          <a:endParaRPr lang="ar-SA" b="1">
            <a:solidFill>
              <a:schemeClr val="tx1"/>
            </a:solidFill>
          </a:endParaRPr>
        </a:p>
      </dgm:t>
    </dgm:pt>
    <dgm:pt modelId="{EF09F188-D054-4724-801A-E937769CF7FC}" type="parTrans" cxnId="{F3921F87-5103-4755-8C95-FDE41BFD3CD1}">
      <dgm:prSet/>
      <dgm:spPr/>
      <dgm:t>
        <a:bodyPr/>
        <a:lstStyle/>
        <a:p>
          <a:pPr rtl="1"/>
          <a:endParaRPr lang="ar-SA"/>
        </a:p>
      </dgm:t>
    </dgm:pt>
    <dgm:pt modelId="{A51268EC-4A43-4B85-AA24-0B91211852C6}" type="sibTrans" cxnId="{F3921F87-5103-4755-8C95-FDE41BFD3CD1}">
      <dgm:prSet/>
      <dgm:spPr/>
      <dgm:t>
        <a:bodyPr/>
        <a:lstStyle/>
        <a:p>
          <a:pPr rtl="1"/>
          <a:endParaRPr lang="ar-SA"/>
        </a:p>
      </dgm:t>
    </dgm:pt>
    <dgm:pt modelId="{F9B4B8FE-745A-4DC3-88A2-674623C27FDA}">
      <dgm:prSet phldr="0"/>
      <dgm:spPr/>
      <dgm:t>
        <a:bodyPr/>
        <a:lstStyle/>
        <a:p>
          <a:pPr rtl="1"/>
          <a:r>
            <a:rPr lang="ar-SA" b="1">
              <a:solidFill>
                <a:schemeClr val="tx1"/>
              </a:solidFill>
              <a:latin typeface="Calibri"/>
            </a:rPr>
            <a:t>طعمها حلو</a:t>
          </a:r>
        </a:p>
      </dgm:t>
    </dgm:pt>
    <dgm:pt modelId="{BE2B4631-D28C-4735-AB00-D8C958772A3E}" type="parTrans" cxnId="{80FB45B8-31E3-4022-B772-B882E8DF1089}">
      <dgm:prSet/>
      <dgm:spPr/>
    </dgm:pt>
    <dgm:pt modelId="{50BB848C-00F8-452F-B7A4-58609F39BDB5}" type="sibTrans" cxnId="{80FB45B8-31E3-4022-B772-B882E8DF1089}">
      <dgm:prSet/>
      <dgm:spPr/>
    </dgm:pt>
    <dgm:pt modelId="{520426E3-10EF-44CC-B70B-F772392111AD}" type="pres">
      <dgm:prSet presAssocID="{EE03B3A8-D94C-4E9A-81F1-DAEA91F9CBF9}" presName="diagram" presStyleCnt="0">
        <dgm:presLayoutVars>
          <dgm:dir/>
          <dgm:resizeHandles val="exact"/>
        </dgm:presLayoutVars>
      </dgm:prSet>
      <dgm:spPr/>
    </dgm:pt>
    <dgm:pt modelId="{B549076A-6CCD-429B-99F8-2C234F014887}" type="pres">
      <dgm:prSet presAssocID="{C89424B6-D14A-4BCF-8604-5430178617D9}" presName="node" presStyleLbl="node1" presStyleIdx="0" presStyleCnt="2">
        <dgm:presLayoutVars>
          <dgm:bulletEnabled val="1"/>
        </dgm:presLayoutVars>
      </dgm:prSet>
      <dgm:spPr/>
    </dgm:pt>
    <dgm:pt modelId="{CDD1B382-9379-45AF-943F-56D84EFD2EB1}" type="pres">
      <dgm:prSet presAssocID="{A51268EC-4A43-4B85-AA24-0B91211852C6}" presName="sibTrans" presStyleCnt="0"/>
      <dgm:spPr/>
    </dgm:pt>
    <dgm:pt modelId="{1C748497-6C2A-4FA3-BAA0-16AFA5070E21}" type="pres">
      <dgm:prSet presAssocID="{F9B4B8FE-745A-4DC3-88A2-674623C27FDA}" presName="node" presStyleLbl="node1" presStyleIdx="1" presStyleCnt="2">
        <dgm:presLayoutVars>
          <dgm:bulletEnabled val="1"/>
        </dgm:presLayoutVars>
      </dgm:prSet>
      <dgm:spPr/>
    </dgm:pt>
  </dgm:ptLst>
  <dgm:cxnLst>
    <dgm:cxn modelId="{6D6CA34C-2A5E-4934-B605-3D7164D52470}" type="presOf" srcId="{EE03B3A8-D94C-4E9A-81F1-DAEA91F9CBF9}" destId="{520426E3-10EF-44CC-B70B-F772392111AD}" srcOrd="0" destOrd="0" presId="urn:microsoft.com/office/officeart/2005/8/layout/default"/>
    <dgm:cxn modelId="{21A53657-FF9A-403A-B816-8C028154D123}" type="presOf" srcId="{F9B4B8FE-745A-4DC3-88A2-674623C27FDA}" destId="{1C748497-6C2A-4FA3-BAA0-16AFA5070E21}" srcOrd="0" destOrd="0" presId="urn:microsoft.com/office/officeart/2005/8/layout/default"/>
    <dgm:cxn modelId="{F3921F87-5103-4755-8C95-FDE41BFD3CD1}" srcId="{EE03B3A8-D94C-4E9A-81F1-DAEA91F9CBF9}" destId="{C89424B6-D14A-4BCF-8604-5430178617D9}" srcOrd="0" destOrd="0" parTransId="{EF09F188-D054-4724-801A-E937769CF7FC}" sibTransId="{A51268EC-4A43-4B85-AA24-0B91211852C6}"/>
    <dgm:cxn modelId="{6793F694-8FA2-4D55-ACE3-9BDE94821AB8}" type="presOf" srcId="{C89424B6-D14A-4BCF-8604-5430178617D9}" destId="{B549076A-6CCD-429B-99F8-2C234F014887}" srcOrd="0" destOrd="0" presId="urn:microsoft.com/office/officeart/2005/8/layout/default"/>
    <dgm:cxn modelId="{80FB45B8-31E3-4022-B772-B882E8DF1089}" srcId="{EE03B3A8-D94C-4E9A-81F1-DAEA91F9CBF9}" destId="{F9B4B8FE-745A-4DC3-88A2-674623C27FDA}" srcOrd="1" destOrd="0" parTransId="{BE2B4631-D28C-4735-AB00-D8C958772A3E}" sibTransId="{50BB848C-00F8-452F-B7A4-58609F39BDB5}"/>
    <dgm:cxn modelId="{035F2A89-BFB6-462F-AAA2-E12E9573BC99}" type="presParOf" srcId="{520426E3-10EF-44CC-B70B-F772392111AD}" destId="{B549076A-6CCD-429B-99F8-2C234F014887}" srcOrd="0" destOrd="0" presId="urn:microsoft.com/office/officeart/2005/8/layout/default"/>
    <dgm:cxn modelId="{B5E659C0-E755-4105-9688-17D28B18862D}" type="presParOf" srcId="{520426E3-10EF-44CC-B70B-F772392111AD}" destId="{CDD1B382-9379-45AF-943F-56D84EFD2EB1}" srcOrd="1" destOrd="0" presId="urn:microsoft.com/office/officeart/2005/8/layout/default"/>
    <dgm:cxn modelId="{4C0B8BD3-F044-4049-97BA-541DD5B9CF5B}" type="presParOf" srcId="{520426E3-10EF-44CC-B70B-F772392111AD}" destId="{1C748497-6C2A-4FA3-BAA0-16AFA5070E2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8CF4B7-A02C-43AD-9906-99635917357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A338381C-3C54-48A3-B552-B3FBAF1F5C1E}">
      <dgm:prSet phldrT="[نص]" phldr="0"/>
      <dgm:spPr/>
      <dgm:t>
        <a:bodyPr/>
        <a:lstStyle/>
        <a:p>
          <a:pPr rtl="1"/>
          <a:r>
            <a:rPr lang="ar-SA" b="0">
              <a:solidFill>
                <a:schemeClr val="tx1"/>
              </a:solidFill>
              <a:latin typeface="Calibri"/>
            </a:rPr>
            <a:t>حاسة البصر </a:t>
          </a:r>
          <a:endParaRPr lang="ar-SA" b="0">
            <a:solidFill>
              <a:schemeClr val="tx1"/>
            </a:solidFill>
          </a:endParaRPr>
        </a:p>
      </dgm:t>
    </dgm:pt>
    <dgm:pt modelId="{5A531B97-6656-4785-8E2C-5A55A1A7668A}" type="parTrans" cxnId="{4BE1ADA8-4777-452F-BD2A-0D97A7C067FD}">
      <dgm:prSet/>
      <dgm:spPr/>
      <dgm:t>
        <a:bodyPr/>
        <a:lstStyle/>
        <a:p>
          <a:pPr rtl="1"/>
          <a:endParaRPr lang="ar-SA"/>
        </a:p>
      </dgm:t>
    </dgm:pt>
    <dgm:pt modelId="{62D8085C-7514-4F21-84AB-E01F5F85F087}" type="sibTrans" cxnId="{4BE1ADA8-4777-452F-BD2A-0D97A7C067FD}">
      <dgm:prSet/>
      <dgm:spPr/>
      <dgm:t>
        <a:bodyPr/>
        <a:lstStyle/>
        <a:p>
          <a:pPr rtl="1"/>
          <a:endParaRPr lang="ar-SA"/>
        </a:p>
      </dgm:t>
    </dgm:pt>
    <dgm:pt modelId="{4B95491A-4ECC-48B8-AB03-56033A4B77AD}">
      <dgm:prSet phldrT="[نص]" phldr="0"/>
      <dgm:spPr/>
      <dgm:t>
        <a:bodyPr/>
        <a:lstStyle/>
        <a:p>
          <a:pPr rtl="1"/>
          <a:r>
            <a:rPr lang="ar-SA" b="0">
              <a:solidFill>
                <a:schemeClr val="tx1"/>
              </a:solidFill>
              <a:latin typeface="Calibri"/>
            </a:rPr>
            <a:t>حاسة اللمس</a:t>
          </a:r>
          <a:endParaRPr lang="ar-SA" b="0">
            <a:solidFill>
              <a:schemeClr val="tx1"/>
            </a:solidFill>
          </a:endParaRPr>
        </a:p>
      </dgm:t>
    </dgm:pt>
    <dgm:pt modelId="{FA6CB62A-4EBD-4216-B8CF-945273AA337A}" type="parTrans" cxnId="{9DBABFC9-3CA9-4A5D-8EB5-3BB9CA67DDBD}">
      <dgm:prSet/>
      <dgm:spPr/>
      <dgm:t>
        <a:bodyPr/>
        <a:lstStyle/>
        <a:p>
          <a:pPr rtl="1"/>
          <a:endParaRPr lang="ar-SA"/>
        </a:p>
      </dgm:t>
    </dgm:pt>
    <dgm:pt modelId="{21D4E729-0CF2-49F6-9DD6-A32DF2F8C210}" type="sibTrans" cxnId="{9DBABFC9-3CA9-4A5D-8EB5-3BB9CA67DDBD}">
      <dgm:prSet/>
      <dgm:spPr/>
      <dgm:t>
        <a:bodyPr/>
        <a:lstStyle/>
        <a:p>
          <a:pPr rtl="1"/>
          <a:endParaRPr lang="ar-SA"/>
        </a:p>
      </dgm:t>
    </dgm:pt>
    <dgm:pt modelId="{B5000A31-6C4F-4A25-BDA2-838C920990B0}">
      <dgm:prSet phldr="0"/>
      <dgm:spPr/>
      <dgm:t>
        <a:bodyPr/>
        <a:lstStyle/>
        <a:p>
          <a:pPr rtl="1"/>
          <a:r>
            <a:rPr lang="ar-SA" b="0">
              <a:solidFill>
                <a:schemeClr val="tx1"/>
              </a:solidFill>
              <a:latin typeface="Calibri"/>
            </a:rPr>
            <a:t>حاسة التذوق</a:t>
          </a:r>
        </a:p>
      </dgm:t>
    </dgm:pt>
    <dgm:pt modelId="{BF11DA9F-61DC-4216-8EAA-A163380EFDCC}" type="parTrans" cxnId="{E1B08993-52B1-450B-ACAE-4FC56E14E75D}">
      <dgm:prSet/>
      <dgm:spPr/>
    </dgm:pt>
    <dgm:pt modelId="{48189D49-2F22-4684-9987-71034587718B}" type="sibTrans" cxnId="{E1B08993-52B1-450B-ACAE-4FC56E14E75D}">
      <dgm:prSet/>
      <dgm:spPr/>
    </dgm:pt>
    <dgm:pt modelId="{AD8DD65A-82A8-4652-8219-A8F3557ACA98}" type="pres">
      <dgm:prSet presAssocID="{708CF4B7-A02C-43AD-9906-99635917357F}" presName="diagram" presStyleCnt="0">
        <dgm:presLayoutVars>
          <dgm:dir/>
          <dgm:resizeHandles val="exact"/>
        </dgm:presLayoutVars>
      </dgm:prSet>
      <dgm:spPr/>
    </dgm:pt>
    <dgm:pt modelId="{82363FC7-F378-4DA5-9CCB-006A9E152231}" type="pres">
      <dgm:prSet presAssocID="{A338381C-3C54-48A3-B552-B3FBAF1F5C1E}" presName="node" presStyleLbl="node1" presStyleIdx="0" presStyleCnt="3">
        <dgm:presLayoutVars>
          <dgm:bulletEnabled val="1"/>
        </dgm:presLayoutVars>
      </dgm:prSet>
      <dgm:spPr/>
    </dgm:pt>
    <dgm:pt modelId="{B365C118-DB98-41A6-BC34-0A66DFB9ABA8}" type="pres">
      <dgm:prSet presAssocID="{62D8085C-7514-4F21-84AB-E01F5F85F087}" presName="sibTrans" presStyleCnt="0"/>
      <dgm:spPr/>
    </dgm:pt>
    <dgm:pt modelId="{86E49190-3C9D-4682-9464-9ED52FC30B13}" type="pres">
      <dgm:prSet presAssocID="{B5000A31-6C4F-4A25-BDA2-838C920990B0}" presName="node" presStyleLbl="node1" presStyleIdx="1" presStyleCnt="3">
        <dgm:presLayoutVars>
          <dgm:bulletEnabled val="1"/>
        </dgm:presLayoutVars>
      </dgm:prSet>
      <dgm:spPr/>
    </dgm:pt>
    <dgm:pt modelId="{1F33196E-3040-42B3-8584-640C646ED0DF}" type="pres">
      <dgm:prSet presAssocID="{48189D49-2F22-4684-9987-71034587718B}" presName="sibTrans" presStyleCnt="0"/>
      <dgm:spPr/>
    </dgm:pt>
    <dgm:pt modelId="{C6BA5EAB-EF76-4832-8F0C-FAEC140863CD}" type="pres">
      <dgm:prSet presAssocID="{4B95491A-4ECC-48B8-AB03-56033A4B77AD}" presName="node" presStyleLbl="node1" presStyleIdx="2" presStyleCnt="3">
        <dgm:presLayoutVars>
          <dgm:bulletEnabled val="1"/>
        </dgm:presLayoutVars>
      </dgm:prSet>
      <dgm:spPr/>
    </dgm:pt>
  </dgm:ptLst>
  <dgm:cxnLst>
    <dgm:cxn modelId="{69173911-03B9-40DA-81B9-29EED086C37F}" type="presOf" srcId="{4B95491A-4ECC-48B8-AB03-56033A4B77AD}" destId="{C6BA5EAB-EF76-4832-8F0C-FAEC140863CD}" srcOrd="0" destOrd="0" presId="urn:microsoft.com/office/officeart/2005/8/layout/default"/>
    <dgm:cxn modelId="{24D92A1C-AAB2-4ECE-A0AB-296D2DA9B250}" type="presOf" srcId="{B5000A31-6C4F-4A25-BDA2-838C920990B0}" destId="{86E49190-3C9D-4682-9464-9ED52FC30B13}" srcOrd="0" destOrd="0" presId="urn:microsoft.com/office/officeart/2005/8/layout/default"/>
    <dgm:cxn modelId="{59266F4A-64A7-4C25-BC91-96D56C297BFF}" type="presOf" srcId="{A338381C-3C54-48A3-B552-B3FBAF1F5C1E}" destId="{82363FC7-F378-4DA5-9CCB-006A9E152231}" srcOrd="0" destOrd="0" presId="urn:microsoft.com/office/officeart/2005/8/layout/default"/>
    <dgm:cxn modelId="{E1B08993-52B1-450B-ACAE-4FC56E14E75D}" srcId="{708CF4B7-A02C-43AD-9906-99635917357F}" destId="{B5000A31-6C4F-4A25-BDA2-838C920990B0}" srcOrd="1" destOrd="0" parTransId="{BF11DA9F-61DC-4216-8EAA-A163380EFDCC}" sibTransId="{48189D49-2F22-4684-9987-71034587718B}"/>
    <dgm:cxn modelId="{77F9989D-BACA-48B5-8CEF-C0939F7A13ED}" type="presOf" srcId="{708CF4B7-A02C-43AD-9906-99635917357F}" destId="{AD8DD65A-82A8-4652-8219-A8F3557ACA98}" srcOrd="0" destOrd="0" presId="urn:microsoft.com/office/officeart/2005/8/layout/default"/>
    <dgm:cxn modelId="{4BE1ADA8-4777-452F-BD2A-0D97A7C067FD}" srcId="{708CF4B7-A02C-43AD-9906-99635917357F}" destId="{A338381C-3C54-48A3-B552-B3FBAF1F5C1E}" srcOrd="0" destOrd="0" parTransId="{5A531B97-6656-4785-8E2C-5A55A1A7668A}" sibTransId="{62D8085C-7514-4F21-84AB-E01F5F85F087}"/>
    <dgm:cxn modelId="{9DBABFC9-3CA9-4A5D-8EB5-3BB9CA67DDBD}" srcId="{708CF4B7-A02C-43AD-9906-99635917357F}" destId="{4B95491A-4ECC-48B8-AB03-56033A4B77AD}" srcOrd="2" destOrd="0" parTransId="{FA6CB62A-4EBD-4216-B8CF-945273AA337A}" sibTransId="{21D4E729-0CF2-49F6-9DD6-A32DF2F8C210}"/>
    <dgm:cxn modelId="{A8F7F157-F33D-4B82-A038-1FAF8D3B0041}" type="presParOf" srcId="{AD8DD65A-82A8-4652-8219-A8F3557ACA98}" destId="{82363FC7-F378-4DA5-9CCB-006A9E152231}" srcOrd="0" destOrd="0" presId="urn:microsoft.com/office/officeart/2005/8/layout/default"/>
    <dgm:cxn modelId="{D7E4F31C-C4A8-4380-9737-80AE4EE13FD6}" type="presParOf" srcId="{AD8DD65A-82A8-4652-8219-A8F3557ACA98}" destId="{B365C118-DB98-41A6-BC34-0A66DFB9ABA8}" srcOrd="1" destOrd="0" presId="urn:microsoft.com/office/officeart/2005/8/layout/default"/>
    <dgm:cxn modelId="{F8763233-605F-491D-A877-6BC2673A4A76}" type="presParOf" srcId="{AD8DD65A-82A8-4652-8219-A8F3557ACA98}" destId="{86E49190-3C9D-4682-9464-9ED52FC30B13}" srcOrd="2" destOrd="0" presId="urn:microsoft.com/office/officeart/2005/8/layout/default"/>
    <dgm:cxn modelId="{FAD88A50-D5ED-4C89-9814-C685661DD8EF}" type="presParOf" srcId="{AD8DD65A-82A8-4652-8219-A8F3557ACA98}" destId="{1F33196E-3040-42B3-8584-640C646ED0DF}" srcOrd="3" destOrd="0" presId="urn:microsoft.com/office/officeart/2005/8/layout/default"/>
    <dgm:cxn modelId="{A6C4C544-DFD9-4476-A979-7999D76C589A}" type="presParOf" srcId="{AD8DD65A-82A8-4652-8219-A8F3557ACA98}" destId="{C6BA5EAB-EF76-4832-8F0C-FAEC140863C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415A6E-7CD3-45C5-B4D6-5EB3AC920E77}" type="doc">
      <dgm:prSet loTypeId="urn:microsoft.com/office/officeart/2005/8/layout/hierarchy6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pPr rtl="1"/>
          <a:endParaRPr lang="ar-SA"/>
        </a:p>
      </dgm:t>
    </dgm:pt>
    <dgm:pt modelId="{4D053CE4-EEAD-4E03-8EF6-76D8B7CFFE1E}">
      <dgm:prSet phldrT="[نص]" phldr="0"/>
      <dgm:spPr/>
      <dgm:t>
        <a:bodyPr/>
        <a:lstStyle/>
        <a:p>
          <a:pPr rtl="1"/>
          <a:r>
            <a:rPr lang="ar-SA">
              <a:latin typeface="Calibri"/>
            </a:rPr>
            <a:t>حالات المادة</a:t>
          </a:r>
          <a:endParaRPr lang="ar-SA"/>
        </a:p>
      </dgm:t>
    </dgm:pt>
    <dgm:pt modelId="{278634A8-F800-4065-AB4E-6863582181F4}" type="parTrans" cxnId="{51980A62-2347-4C5E-84E2-692554617EC7}">
      <dgm:prSet/>
      <dgm:spPr/>
      <dgm:t>
        <a:bodyPr/>
        <a:lstStyle/>
        <a:p>
          <a:pPr rtl="1"/>
          <a:endParaRPr lang="ar-SA"/>
        </a:p>
      </dgm:t>
    </dgm:pt>
    <dgm:pt modelId="{04DDFF0A-3418-46FA-9BE6-4B4C1664E63F}" type="sibTrans" cxnId="{51980A62-2347-4C5E-84E2-692554617EC7}">
      <dgm:prSet/>
      <dgm:spPr/>
      <dgm:t>
        <a:bodyPr/>
        <a:lstStyle/>
        <a:p>
          <a:pPr rtl="1"/>
          <a:endParaRPr lang="ar-SA"/>
        </a:p>
      </dgm:t>
    </dgm:pt>
    <dgm:pt modelId="{9393C9BC-5175-4C7D-A99C-CE1AAED1E323}">
      <dgm:prSet phldrT="[نص]" phldr="0"/>
      <dgm:spPr/>
      <dgm:t>
        <a:bodyPr/>
        <a:lstStyle/>
        <a:p>
          <a:pPr rtl="1"/>
          <a:r>
            <a:rPr lang="ar-SA">
              <a:latin typeface="Calibri"/>
            </a:rPr>
            <a:t>صلبة</a:t>
          </a:r>
          <a:endParaRPr lang="ar-SA"/>
        </a:p>
      </dgm:t>
    </dgm:pt>
    <dgm:pt modelId="{6552978B-D2D9-44F2-8272-6B3E36EC3D89}" type="parTrans" cxnId="{841A6056-2F56-4CB7-B904-B6DF5B733E78}">
      <dgm:prSet/>
      <dgm:spPr/>
      <dgm:t>
        <a:bodyPr/>
        <a:lstStyle/>
        <a:p>
          <a:pPr rtl="1"/>
          <a:endParaRPr lang="ar-SA"/>
        </a:p>
      </dgm:t>
    </dgm:pt>
    <dgm:pt modelId="{F4FD7C71-5125-40DF-98AB-E5E44FF7B678}" type="sibTrans" cxnId="{841A6056-2F56-4CB7-B904-B6DF5B733E78}">
      <dgm:prSet/>
      <dgm:spPr/>
      <dgm:t>
        <a:bodyPr/>
        <a:lstStyle/>
        <a:p>
          <a:pPr rtl="1"/>
          <a:endParaRPr lang="ar-SA"/>
        </a:p>
      </dgm:t>
    </dgm:pt>
    <dgm:pt modelId="{B5FFB229-E06D-4F4D-AB45-5FE7082E8552}">
      <dgm:prSet phldrT="[نص]" phldr="0"/>
      <dgm:spPr/>
      <dgm:t>
        <a:bodyPr/>
        <a:lstStyle/>
        <a:p>
          <a:pPr rtl="1"/>
          <a:r>
            <a:rPr lang="ar-SA">
              <a:latin typeface="Calibri"/>
            </a:rPr>
            <a:t>سائلة</a:t>
          </a:r>
          <a:endParaRPr lang="ar-SA"/>
        </a:p>
      </dgm:t>
    </dgm:pt>
    <dgm:pt modelId="{417727F7-8718-479D-BD0C-DA16922F0CAD}" type="parTrans" cxnId="{91562555-BE46-497A-8E07-FD5A2E4234AD}">
      <dgm:prSet/>
      <dgm:spPr/>
      <dgm:t>
        <a:bodyPr/>
        <a:lstStyle/>
        <a:p>
          <a:pPr rtl="1"/>
          <a:endParaRPr lang="ar-SA"/>
        </a:p>
      </dgm:t>
    </dgm:pt>
    <dgm:pt modelId="{A4F90EE1-AC6D-4C8A-9A8F-9CC72FE8D40D}" type="sibTrans" cxnId="{91562555-BE46-497A-8E07-FD5A2E4234AD}">
      <dgm:prSet/>
      <dgm:spPr/>
      <dgm:t>
        <a:bodyPr/>
        <a:lstStyle/>
        <a:p>
          <a:pPr rtl="1"/>
          <a:endParaRPr lang="ar-SA"/>
        </a:p>
      </dgm:t>
    </dgm:pt>
    <dgm:pt modelId="{0BDC2703-8DEC-4751-916D-4A4E19999B9D}">
      <dgm:prSet phldrT="[نص]" phldr="0"/>
      <dgm:spPr/>
      <dgm:t>
        <a:bodyPr/>
        <a:lstStyle/>
        <a:p>
          <a:pPr rtl="1"/>
          <a:r>
            <a:rPr lang="ar-SA">
              <a:latin typeface="Calibri"/>
            </a:rPr>
            <a:t>غازية</a:t>
          </a:r>
          <a:endParaRPr lang="ar-SA"/>
        </a:p>
      </dgm:t>
    </dgm:pt>
    <dgm:pt modelId="{CE617475-B5EF-47CE-A2B0-A2305400E3D6}" type="parTrans" cxnId="{0274D6E5-6137-4A47-BB75-5A8763F32AD4}">
      <dgm:prSet/>
      <dgm:spPr/>
      <dgm:t>
        <a:bodyPr/>
        <a:lstStyle/>
        <a:p>
          <a:pPr rtl="1"/>
          <a:endParaRPr lang="ar-SA"/>
        </a:p>
      </dgm:t>
    </dgm:pt>
    <dgm:pt modelId="{4C2516BA-CB4F-4B6D-A559-2736487AC669}" type="sibTrans" cxnId="{0274D6E5-6137-4A47-BB75-5A8763F32AD4}">
      <dgm:prSet/>
      <dgm:spPr/>
      <dgm:t>
        <a:bodyPr/>
        <a:lstStyle/>
        <a:p>
          <a:pPr rtl="1"/>
          <a:endParaRPr lang="ar-SA"/>
        </a:p>
      </dgm:t>
    </dgm:pt>
    <dgm:pt modelId="{7F69CAA1-EB57-481A-B406-C280EDC11DF8}" type="pres">
      <dgm:prSet presAssocID="{58415A6E-7CD3-45C5-B4D6-5EB3AC920E7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0BD515D-D3BA-4C03-BCC7-084140C11B5A}" type="pres">
      <dgm:prSet presAssocID="{58415A6E-7CD3-45C5-B4D6-5EB3AC920E77}" presName="hierFlow" presStyleCnt="0"/>
      <dgm:spPr/>
    </dgm:pt>
    <dgm:pt modelId="{002AE411-3E4A-444A-87E1-B30330206850}" type="pres">
      <dgm:prSet presAssocID="{58415A6E-7CD3-45C5-B4D6-5EB3AC920E7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8023055-2E39-4A25-BBB5-F71E033BADE6}" type="pres">
      <dgm:prSet presAssocID="{4D053CE4-EEAD-4E03-8EF6-76D8B7CFFE1E}" presName="Name14" presStyleCnt="0"/>
      <dgm:spPr/>
    </dgm:pt>
    <dgm:pt modelId="{85E2709A-A284-44BB-86D8-8A8DCF51C725}" type="pres">
      <dgm:prSet presAssocID="{4D053CE4-EEAD-4E03-8EF6-76D8B7CFFE1E}" presName="level1Shape" presStyleLbl="node0" presStyleIdx="0" presStyleCnt="1">
        <dgm:presLayoutVars>
          <dgm:chPref val="3"/>
        </dgm:presLayoutVars>
      </dgm:prSet>
      <dgm:spPr/>
    </dgm:pt>
    <dgm:pt modelId="{9C8B3196-C304-4007-BCB6-45AB342F3D17}" type="pres">
      <dgm:prSet presAssocID="{4D053CE4-EEAD-4E03-8EF6-76D8B7CFFE1E}" presName="hierChild2" presStyleCnt="0"/>
      <dgm:spPr/>
    </dgm:pt>
    <dgm:pt modelId="{3853D3F5-A5AD-4A7F-B619-92070A69DB8E}" type="pres">
      <dgm:prSet presAssocID="{6552978B-D2D9-44F2-8272-6B3E36EC3D89}" presName="Name19" presStyleLbl="parChTrans1D2" presStyleIdx="0" presStyleCnt="3"/>
      <dgm:spPr/>
    </dgm:pt>
    <dgm:pt modelId="{3806A830-F629-4557-82D2-E2EA782E514E}" type="pres">
      <dgm:prSet presAssocID="{9393C9BC-5175-4C7D-A99C-CE1AAED1E323}" presName="Name21" presStyleCnt="0"/>
      <dgm:spPr/>
    </dgm:pt>
    <dgm:pt modelId="{AA3FCD0C-44AF-4B43-A34E-DD38DE0E1B76}" type="pres">
      <dgm:prSet presAssocID="{9393C9BC-5175-4C7D-A99C-CE1AAED1E323}" presName="level2Shape" presStyleLbl="node2" presStyleIdx="0" presStyleCnt="3"/>
      <dgm:spPr/>
    </dgm:pt>
    <dgm:pt modelId="{C806382D-46FB-4E41-93A1-B8BC452B974D}" type="pres">
      <dgm:prSet presAssocID="{9393C9BC-5175-4C7D-A99C-CE1AAED1E323}" presName="hierChild3" presStyleCnt="0"/>
      <dgm:spPr/>
    </dgm:pt>
    <dgm:pt modelId="{AE0281CC-B51E-4A47-ADE5-FBAD7EEB30DB}" type="pres">
      <dgm:prSet presAssocID="{417727F7-8718-479D-BD0C-DA16922F0CAD}" presName="Name19" presStyleLbl="parChTrans1D2" presStyleIdx="1" presStyleCnt="3"/>
      <dgm:spPr/>
    </dgm:pt>
    <dgm:pt modelId="{8A2F3A43-4998-424C-A2F5-4B63443BA897}" type="pres">
      <dgm:prSet presAssocID="{B5FFB229-E06D-4F4D-AB45-5FE7082E8552}" presName="Name21" presStyleCnt="0"/>
      <dgm:spPr/>
    </dgm:pt>
    <dgm:pt modelId="{70D7EB5B-C514-460F-A632-2A0F5E07CC0F}" type="pres">
      <dgm:prSet presAssocID="{B5FFB229-E06D-4F4D-AB45-5FE7082E8552}" presName="level2Shape" presStyleLbl="node2" presStyleIdx="1" presStyleCnt="3"/>
      <dgm:spPr/>
    </dgm:pt>
    <dgm:pt modelId="{DC3446EE-DD27-43F5-BFFC-BC96DD066AE8}" type="pres">
      <dgm:prSet presAssocID="{B5FFB229-E06D-4F4D-AB45-5FE7082E8552}" presName="hierChild3" presStyleCnt="0"/>
      <dgm:spPr/>
    </dgm:pt>
    <dgm:pt modelId="{7975BE76-F9FA-4E5B-942A-C7A71F1F5F6A}" type="pres">
      <dgm:prSet presAssocID="{CE617475-B5EF-47CE-A2B0-A2305400E3D6}" presName="Name19" presStyleLbl="parChTrans1D2" presStyleIdx="2" presStyleCnt="3"/>
      <dgm:spPr/>
    </dgm:pt>
    <dgm:pt modelId="{A33D1B37-A71D-4B25-AF2F-13B1A44FD577}" type="pres">
      <dgm:prSet presAssocID="{0BDC2703-8DEC-4751-916D-4A4E19999B9D}" presName="Name21" presStyleCnt="0"/>
      <dgm:spPr/>
    </dgm:pt>
    <dgm:pt modelId="{91E2995B-5D0C-4917-8440-0EEE6829A1DF}" type="pres">
      <dgm:prSet presAssocID="{0BDC2703-8DEC-4751-916D-4A4E19999B9D}" presName="level2Shape" presStyleLbl="node2" presStyleIdx="2" presStyleCnt="3"/>
      <dgm:spPr/>
    </dgm:pt>
    <dgm:pt modelId="{DF3D0EAE-B0B6-4B07-937C-A548E20C6045}" type="pres">
      <dgm:prSet presAssocID="{0BDC2703-8DEC-4751-916D-4A4E19999B9D}" presName="hierChild3" presStyleCnt="0"/>
      <dgm:spPr/>
    </dgm:pt>
    <dgm:pt modelId="{AF656960-2329-43BA-82EC-B4A89DC4EEC4}" type="pres">
      <dgm:prSet presAssocID="{58415A6E-7CD3-45C5-B4D6-5EB3AC920E77}" presName="bgShapesFlow" presStyleCnt="0"/>
      <dgm:spPr/>
    </dgm:pt>
  </dgm:ptLst>
  <dgm:cxnLst>
    <dgm:cxn modelId="{3AD39819-7A80-451F-9337-8113850BBEDE}" type="presOf" srcId="{58415A6E-7CD3-45C5-B4D6-5EB3AC920E77}" destId="{7F69CAA1-EB57-481A-B406-C280EDC11DF8}" srcOrd="0" destOrd="0" presId="urn:microsoft.com/office/officeart/2005/8/layout/hierarchy6"/>
    <dgm:cxn modelId="{658D6E61-2D32-483E-BFE6-0ACAC1EAB975}" type="presOf" srcId="{CE617475-B5EF-47CE-A2B0-A2305400E3D6}" destId="{7975BE76-F9FA-4E5B-942A-C7A71F1F5F6A}" srcOrd="0" destOrd="0" presId="urn:microsoft.com/office/officeart/2005/8/layout/hierarchy6"/>
    <dgm:cxn modelId="{51980A62-2347-4C5E-84E2-692554617EC7}" srcId="{58415A6E-7CD3-45C5-B4D6-5EB3AC920E77}" destId="{4D053CE4-EEAD-4E03-8EF6-76D8B7CFFE1E}" srcOrd="0" destOrd="0" parTransId="{278634A8-F800-4065-AB4E-6863582181F4}" sibTransId="{04DDFF0A-3418-46FA-9BE6-4B4C1664E63F}"/>
    <dgm:cxn modelId="{A013F068-CEA3-498F-9F19-29C035D517EB}" type="presOf" srcId="{417727F7-8718-479D-BD0C-DA16922F0CAD}" destId="{AE0281CC-B51E-4A47-ADE5-FBAD7EEB30DB}" srcOrd="0" destOrd="0" presId="urn:microsoft.com/office/officeart/2005/8/layout/hierarchy6"/>
    <dgm:cxn modelId="{91562555-BE46-497A-8E07-FD5A2E4234AD}" srcId="{4D053CE4-EEAD-4E03-8EF6-76D8B7CFFE1E}" destId="{B5FFB229-E06D-4F4D-AB45-5FE7082E8552}" srcOrd="1" destOrd="0" parTransId="{417727F7-8718-479D-BD0C-DA16922F0CAD}" sibTransId="{A4F90EE1-AC6D-4C8A-9A8F-9CC72FE8D40D}"/>
    <dgm:cxn modelId="{841A6056-2F56-4CB7-B904-B6DF5B733E78}" srcId="{4D053CE4-EEAD-4E03-8EF6-76D8B7CFFE1E}" destId="{9393C9BC-5175-4C7D-A99C-CE1AAED1E323}" srcOrd="0" destOrd="0" parTransId="{6552978B-D2D9-44F2-8272-6B3E36EC3D89}" sibTransId="{F4FD7C71-5125-40DF-98AB-E5E44FF7B678}"/>
    <dgm:cxn modelId="{A85F9F8A-B2C7-49C1-B9AC-A7BE80C525D5}" type="presOf" srcId="{9393C9BC-5175-4C7D-A99C-CE1AAED1E323}" destId="{AA3FCD0C-44AF-4B43-A34E-DD38DE0E1B76}" srcOrd="0" destOrd="0" presId="urn:microsoft.com/office/officeart/2005/8/layout/hierarchy6"/>
    <dgm:cxn modelId="{974CAFBC-5D00-41F2-A867-D82E2D419CC3}" type="presOf" srcId="{0BDC2703-8DEC-4751-916D-4A4E19999B9D}" destId="{91E2995B-5D0C-4917-8440-0EEE6829A1DF}" srcOrd="0" destOrd="0" presId="urn:microsoft.com/office/officeart/2005/8/layout/hierarchy6"/>
    <dgm:cxn modelId="{A8AA7CDF-F5CB-4993-A302-E8B05CC370ED}" type="presOf" srcId="{6552978B-D2D9-44F2-8272-6B3E36EC3D89}" destId="{3853D3F5-A5AD-4A7F-B619-92070A69DB8E}" srcOrd="0" destOrd="0" presId="urn:microsoft.com/office/officeart/2005/8/layout/hierarchy6"/>
    <dgm:cxn modelId="{C4156BE3-D5A8-4958-AD64-560A47F69079}" type="presOf" srcId="{B5FFB229-E06D-4F4D-AB45-5FE7082E8552}" destId="{70D7EB5B-C514-460F-A632-2A0F5E07CC0F}" srcOrd="0" destOrd="0" presId="urn:microsoft.com/office/officeart/2005/8/layout/hierarchy6"/>
    <dgm:cxn modelId="{0274D6E5-6137-4A47-BB75-5A8763F32AD4}" srcId="{4D053CE4-EEAD-4E03-8EF6-76D8B7CFFE1E}" destId="{0BDC2703-8DEC-4751-916D-4A4E19999B9D}" srcOrd="2" destOrd="0" parTransId="{CE617475-B5EF-47CE-A2B0-A2305400E3D6}" sibTransId="{4C2516BA-CB4F-4B6D-A559-2736487AC669}"/>
    <dgm:cxn modelId="{3CF55EFC-B34B-4948-96CA-7B5D2F9DF2E0}" type="presOf" srcId="{4D053CE4-EEAD-4E03-8EF6-76D8B7CFFE1E}" destId="{85E2709A-A284-44BB-86D8-8A8DCF51C725}" srcOrd="0" destOrd="0" presId="urn:microsoft.com/office/officeart/2005/8/layout/hierarchy6"/>
    <dgm:cxn modelId="{852B957A-7804-468D-8E60-29C377B558AB}" type="presParOf" srcId="{7F69CAA1-EB57-481A-B406-C280EDC11DF8}" destId="{E0BD515D-D3BA-4C03-BCC7-084140C11B5A}" srcOrd="0" destOrd="0" presId="urn:microsoft.com/office/officeart/2005/8/layout/hierarchy6"/>
    <dgm:cxn modelId="{6B3CC31B-01B7-44E2-8B5A-127253605C34}" type="presParOf" srcId="{E0BD515D-D3BA-4C03-BCC7-084140C11B5A}" destId="{002AE411-3E4A-444A-87E1-B30330206850}" srcOrd="0" destOrd="0" presId="urn:microsoft.com/office/officeart/2005/8/layout/hierarchy6"/>
    <dgm:cxn modelId="{BD33A249-BE0E-4400-AF35-AFA5C81F0739}" type="presParOf" srcId="{002AE411-3E4A-444A-87E1-B30330206850}" destId="{08023055-2E39-4A25-BBB5-F71E033BADE6}" srcOrd="0" destOrd="0" presId="urn:microsoft.com/office/officeart/2005/8/layout/hierarchy6"/>
    <dgm:cxn modelId="{E4EF4BA1-5E79-4702-931A-F0A7889DE0B2}" type="presParOf" srcId="{08023055-2E39-4A25-BBB5-F71E033BADE6}" destId="{85E2709A-A284-44BB-86D8-8A8DCF51C725}" srcOrd="0" destOrd="0" presId="urn:microsoft.com/office/officeart/2005/8/layout/hierarchy6"/>
    <dgm:cxn modelId="{34890445-1195-4DA8-B410-6EEB9D6328E3}" type="presParOf" srcId="{08023055-2E39-4A25-BBB5-F71E033BADE6}" destId="{9C8B3196-C304-4007-BCB6-45AB342F3D17}" srcOrd="1" destOrd="0" presId="urn:microsoft.com/office/officeart/2005/8/layout/hierarchy6"/>
    <dgm:cxn modelId="{6D3B451D-F2F6-4DC4-A00B-E1BA9A037B95}" type="presParOf" srcId="{9C8B3196-C304-4007-BCB6-45AB342F3D17}" destId="{3853D3F5-A5AD-4A7F-B619-92070A69DB8E}" srcOrd="0" destOrd="0" presId="urn:microsoft.com/office/officeart/2005/8/layout/hierarchy6"/>
    <dgm:cxn modelId="{C5B21276-6CEA-4E97-97B4-660F9FA0C7D4}" type="presParOf" srcId="{9C8B3196-C304-4007-BCB6-45AB342F3D17}" destId="{3806A830-F629-4557-82D2-E2EA782E514E}" srcOrd="1" destOrd="0" presId="urn:microsoft.com/office/officeart/2005/8/layout/hierarchy6"/>
    <dgm:cxn modelId="{8B2A5CB3-3B55-4A73-9E79-29F0556A3053}" type="presParOf" srcId="{3806A830-F629-4557-82D2-E2EA782E514E}" destId="{AA3FCD0C-44AF-4B43-A34E-DD38DE0E1B76}" srcOrd="0" destOrd="0" presId="urn:microsoft.com/office/officeart/2005/8/layout/hierarchy6"/>
    <dgm:cxn modelId="{B769F78A-D912-4868-ADA1-0D5CF15E1F10}" type="presParOf" srcId="{3806A830-F629-4557-82D2-E2EA782E514E}" destId="{C806382D-46FB-4E41-93A1-B8BC452B974D}" srcOrd="1" destOrd="0" presId="urn:microsoft.com/office/officeart/2005/8/layout/hierarchy6"/>
    <dgm:cxn modelId="{6F0B56DE-F829-4888-A3D5-682821835B45}" type="presParOf" srcId="{9C8B3196-C304-4007-BCB6-45AB342F3D17}" destId="{AE0281CC-B51E-4A47-ADE5-FBAD7EEB30DB}" srcOrd="2" destOrd="0" presId="urn:microsoft.com/office/officeart/2005/8/layout/hierarchy6"/>
    <dgm:cxn modelId="{0101378F-0FB6-4EEB-9223-DCC783E77213}" type="presParOf" srcId="{9C8B3196-C304-4007-BCB6-45AB342F3D17}" destId="{8A2F3A43-4998-424C-A2F5-4B63443BA897}" srcOrd="3" destOrd="0" presId="urn:microsoft.com/office/officeart/2005/8/layout/hierarchy6"/>
    <dgm:cxn modelId="{D488E8CA-65CE-4D58-B431-23E1527CCF57}" type="presParOf" srcId="{8A2F3A43-4998-424C-A2F5-4B63443BA897}" destId="{70D7EB5B-C514-460F-A632-2A0F5E07CC0F}" srcOrd="0" destOrd="0" presId="urn:microsoft.com/office/officeart/2005/8/layout/hierarchy6"/>
    <dgm:cxn modelId="{4BA738D2-8C34-4902-9C28-FB932454FEDD}" type="presParOf" srcId="{8A2F3A43-4998-424C-A2F5-4B63443BA897}" destId="{DC3446EE-DD27-43F5-BFFC-BC96DD066AE8}" srcOrd="1" destOrd="0" presId="urn:microsoft.com/office/officeart/2005/8/layout/hierarchy6"/>
    <dgm:cxn modelId="{F576DB5E-9F4E-4E38-92E2-59367DF85FDD}" type="presParOf" srcId="{9C8B3196-C304-4007-BCB6-45AB342F3D17}" destId="{7975BE76-F9FA-4E5B-942A-C7A71F1F5F6A}" srcOrd="4" destOrd="0" presId="urn:microsoft.com/office/officeart/2005/8/layout/hierarchy6"/>
    <dgm:cxn modelId="{33AD1FDD-F4BA-4B96-9B89-A5FA37910190}" type="presParOf" srcId="{9C8B3196-C304-4007-BCB6-45AB342F3D17}" destId="{A33D1B37-A71D-4B25-AF2F-13B1A44FD577}" srcOrd="5" destOrd="0" presId="urn:microsoft.com/office/officeart/2005/8/layout/hierarchy6"/>
    <dgm:cxn modelId="{D24AAE7C-E1C3-4B8A-AE1A-362357A1C85F}" type="presParOf" srcId="{A33D1B37-A71D-4B25-AF2F-13B1A44FD577}" destId="{91E2995B-5D0C-4917-8440-0EEE6829A1DF}" srcOrd="0" destOrd="0" presId="urn:microsoft.com/office/officeart/2005/8/layout/hierarchy6"/>
    <dgm:cxn modelId="{E6B530F3-75ED-4C4B-875F-C1DAB7CDD84A}" type="presParOf" srcId="{A33D1B37-A71D-4B25-AF2F-13B1A44FD577}" destId="{DF3D0EAE-B0B6-4B07-937C-A548E20C6045}" srcOrd="1" destOrd="0" presId="urn:microsoft.com/office/officeart/2005/8/layout/hierarchy6"/>
    <dgm:cxn modelId="{AAB642A6-7229-49BF-9CC9-453B1FE7AA06}" type="presParOf" srcId="{7F69CAA1-EB57-481A-B406-C280EDC11DF8}" destId="{AF656960-2329-43BA-82EC-B4A89DC4EEC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52922-91CC-4127-8E06-1D6C72DF2B7A}">
      <dsp:nvSpPr>
        <dsp:cNvPr id="0" name=""/>
        <dsp:cNvSpPr/>
      </dsp:nvSpPr>
      <dsp:spPr>
        <a:xfrm>
          <a:off x="0" y="404803"/>
          <a:ext cx="786304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9E288-A190-4D71-BA97-DFB53A33B3FB}">
      <dsp:nvSpPr>
        <dsp:cNvPr id="0" name=""/>
        <dsp:cNvSpPr/>
      </dsp:nvSpPr>
      <dsp:spPr>
        <a:xfrm>
          <a:off x="393152" y="6283"/>
          <a:ext cx="5504131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43" tIns="0" rIns="208043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>
              <a:latin typeface="Calibri"/>
            </a:rPr>
            <a:t>توضيح</a:t>
          </a:r>
          <a:r>
            <a:rPr lang="ar-SA" sz="3600" b="1" kern="1200"/>
            <a:t> خصائص المادة</a:t>
          </a:r>
        </a:p>
      </dsp:txBody>
      <dsp:txXfrm>
        <a:off x="432060" y="45191"/>
        <a:ext cx="5426315" cy="719224"/>
      </dsp:txXfrm>
    </dsp:sp>
    <dsp:sp modelId="{3B47B27C-09EA-4AF0-A8ED-31A73FA8F898}">
      <dsp:nvSpPr>
        <dsp:cNvPr id="0" name=""/>
        <dsp:cNvSpPr/>
      </dsp:nvSpPr>
      <dsp:spPr>
        <a:xfrm>
          <a:off x="0" y="1629523"/>
          <a:ext cx="786304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782C9-770D-4FB2-B9D3-A0B54133C0D8}">
      <dsp:nvSpPr>
        <dsp:cNvPr id="0" name=""/>
        <dsp:cNvSpPr/>
      </dsp:nvSpPr>
      <dsp:spPr>
        <a:xfrm>
          <a:off x="393152" y="1231003"/>
          <a:ext cx="5504131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43" tIns="0" rIns="208043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>
              <a:latin typeface="Calibri"/>
            </a:rPr>
            <a:t>ما</a:t>
          </a:r>
          <a:r>
            <a:rPr lang="ar-SA" sz="3600" b="1" kern="1200"/>
            <a:t> المادة</a:t>
          </a:r>
        </a:p>
      </dsp:txBody>
      <dsp:txXfrm>
        <a:off x="432060" y="1269911"/>
        <a:ext cx="5426315" cy="719224"/>
      </dsp:txXfrm>
    </dsp:sp>
    <dsp:sp modelId="{A108EDE1-A351-47B5-AE1E-DF2D15AA02BF}">
      <dsp:nvSpPr>
        <dsp:cNvPr id="0" name=""/>
        <dsp:cNvSpPr/>
      </dsp:nvSpPr>
      <dsp:spPr>
        <a:xfrm>
          <a:off x="0" y="2854244"/>
          <a:ext cx="786304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731F7-C149-47F3-9315-6FF15B0B983F}">
      <dsp:nvSpPr>
        <dsp:cNvPr id="0" name=""/>
        <dsp:cNvSpPr/>
      </dsp:nvSpPr>
      <dsp:spPr>
        <a:xfrm>
          <a:off x="393152" y="2455723"/>
          <a:ext cx="5504131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43" tIns="0" rIns="208043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>
              <a:latin typeface="Calibri"/>
            </a:rPr>
            <a:t>ما </a:t>
          </a:r>
          <a:r>
            <a:rPr lang="ar-SA" sz="3600" b="1" kern="1200"/>
            <a:t>المقصود بالكتلة</a:t>
          </a:r>
          <a:r>
            <a:rPr lang="ar-SA" sz="3600" b="1" kern="1200">
              <a:latin typeface="Calibri"/>
            </a:rPr>
            <a:t> </a:t>
          </a:r>
          <a:endParaRPr lang="ar-SA" sz="3600" b="1" kern="1200"/>
        </a:p>
      </dsp:txBody>
      <dsp:txXfrm>
        <a:off x="432060" y="2494631"/>
        <a:ext cx="5426315" cy="719224"/>
      </dsp:txXfrm>
    </dsp:sp>
    <dsp:sp modelId="{CB49EA63-1113-47D7-AD8F-643B70B79F3D}">
      <dsp:nvSpPr>
        <dsp:cNvPr id="0" name=""/>
        <dsp:cNvSpPr/>
      </dsp:nvSpPr>
      <dsp:spPr>
        <a:xfrm>
          <a:off x="0" y="4078964"/>
          <a:ext cx="786304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58324-BF73-493A-8BE8-1F8C572B010B}">
      <dsp:nvSpPr>
        <dsp:cNvPr id="0" name=""/>
        <dsp:cNvSpPr/>
      </dsp:nvSpPr>
      <dsp:spPr>
        <a:xfrm>
          <a:off x="393152" y="3680444"/>
          <a:ext cx="5504131" cy="7970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43" tIns="0" rIns="208043" bIns="0" numCol="1" spcCol="1270" anchor="ctr" anchorCtr="0">
          <a:noAutofit/>
        </a:bodyPr>
        <a:lstStyle/>
        <a:p>
          <a:pPr marL="0" lvl="0" indent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/>
            <a:t>كيف نقيس الكتلة</a:t>
          </a:r>
        </a:p>
      </dsp:txBody>
      <dsp:txXfrm>
        <a:off x="432060" y="3719352"/>
        <a:ext cx="5426315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DA067-DF63-4152-9CD3-DE498598B892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/>
            <a:t>اللون</a:t>
          </a:r>
          <a:r>
            <a:rPr lang="ar-SA" sz="4900" kern="1200">
              <a:latin typeface="Calibri"/>
            </a:rPr>
            <a:t> </a:t>
          </a:r>
          <a:endParaRPr lang="ar-SA" sz="4900" kern="1200"/>
        </a:p>
      </dsp:txBody>
      <dsp:txXfrm>
        <a:off x="0" y="127000"/>
        <a:ext cx="1904999" cy="1143000"/>
      </dsp:txXfrm>
    </dsp:sp>
    <dsp:sp modelId="{BF80CE24-A74A-4083-B5E0-CF880D61CBF0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/>
            <a:t>الشكل</a:t>
          </a:r>
          <a:r>
            <a:rPr lang="ar-SA" sz="4900" kern="1200">
              <a:latin typeface="Calibri"/>
            </a:rPr>
            <a:t> </a:t>
          </a:r>
          <a:endParaRPr lang="ar-SA" sz="4900" kern="1200"/>
        </a:p>
      </dsp:txBody>
      <dsp:txXfrm>
        <a:off x="2095500" y="127000"/>
        <a:ext cx="1904999" cy="1143000"/>
      </dsp:txXfrm>
    </dsp:sp>
    <dsp:sp modelId="{65E85101-340F-4589-9945-1838C9ADFC43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/>
            <a:t>الحجم</a:t>
          </a:r>
          <a:r>
            <a:rPr lang="ar-SA" sz="4900" kern="1200">
              <a:latin typeface="Calibri"/>
            </a:rPr>
            <a:t> </a:t>
          </a:r>
        </a:p>
      </dsp:txBody>
      <dsp:txXfrm>
        <a:off x="4191000" y="127000"/>
        <a:ext cx="1904999" cy="1143000"/>
      </dsp:txXfrm>
    </dsp:sp>
    <dsp:sp modelId="{407DCBCF-6395-4266-915B-2967A0E75007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>
              <a:latin typeface="Calibri"/>
            </a:rPr>
            <a:t>الملمس</a:t>
          </a:r>
          <a:endParaRPr lang="ar-SA" sz="4900" kern="1200"/>
        </a:p>
      </dsp:txBody>
      <dsp:txXfrm>
        <a:off x="0" y="1460500"/>
        <a:ext cx="1904999" cy="1143000"/>
      </dsp:txXfrm>
    </dsp:sp>
    <dsp:sp modelId="{9113A79C-4925-4745-8F04-9C10F35570C9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>
              <a:latin typeface="Calibri"/>
            </a:rPr>
            <a:t>الطعم </a:t>
          </a:r>
        </a:p>
      </dsp:txBody>
      <dsp:txXfrm>
        <a:off x="2095500" y="1460500"/>
        <a:ext cx="1904999" cy="1143000"/>
      </dsp:txXfrm>
    </dsp:sp>
    <dsp:sp modelId="{232B1420-2E31-458C-9585-CD5FFA8C2A30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>
              <a:latin typeface="Calibri"/>
            </a:rPr>
            <a:t>الرائحة</a:t>
          </a:r>
        </a:p>
      </dsp:txBody>
      <dsp:txXfrm>
        <a:off x="4191000" y="1460500"/>
        <a:ext cx="1904999" cy="1143000"/>
      </dsp:txXfrm>
    </dsp:sp>
    <dsp:sp modelId="{48A9C830-E924-4FD7-AD21-E3828574DAB7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kern="1200">
              <a:latin typeface="Calibri"/>
            </a:rPr>
            <a:t>الصوت</a:t>
          </a:r>
        </a:p>
      </dsp:txBody>
      <dsp:txXfrm>
        <a:off x="2095500" y="2793999"/>
        <a:ext cx="1904999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9076A-6CCD-429B-99F8-2C234F014887}">
      <dsp:nvSpPr>
        <dsp:cNvPr id="0" name=""/>
        <dsp:cNvSpPr/>
      </dsp:nvSpPr>
      <dsp:spPr>
        <a:xfrm>
          <a:off x="814516" y="2498"/>
          <a:ext cx="2726397" cy="1635838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b="1" kern="1200">
              <a:solidFill>
                <a:schemeClr val="tx1"/>
              </a:solidFill>
              <a:latin typeface="Calibri"/>
            </a:rPr>
            <a:t>لونه بني</a:t>
          </a:r>
          <a:endParaRPr lang="ar-SA" sz="4900" b="1" kern="1200">
            <a:solidFill>
              <a:schemeClr val="tx1"/>
            </a:solidFill>
          </a:endParaRPr>
        </a:p>
      </dsp:txBody>
      <dsp:txXfrm>
        <a:off x="814516" y="2498"/>
        <a:ext cx="2726397" cy="1635838"/>
      </dsp:txXfrm>
    </dsp:sp>
    <dsp:sp modelId="{3EFCF334-CE1E-4E81-B8CD-33A528AFD902}">
      <dsp:nvSpPr>
        <dsp:cNvPr id="0" name=""/>
        <dsp:cNvSpPr/>
      </dsp:nvSpPr>
      <dsp:spPr>
        <a:xfrm>
          <a:off x="814516" y="1910977"/>
          <a:ext cx="2726397" cy="1635838"/>
        </a:xfrm>
        <a:prstGeom prst="rect">
          <a:avLst/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900" b="1" kern="1200">
              <a:solidFill>
                <a:schemeClr val="tx1"/>
              </a:solidFill>
              <a:latin typeface="Calibri"/>
            </a:rPr>
            <a:t>ملمسه ناعم</a:t>
          </a:r>
          <a:endParaRPr lang="ar-SA" sz="4900" b="1" kern="1200">
            <a:solidFill>
              <a:schemeClr val="tx1"/>
            </a:solidFill>
          </a:endParaRPr>
        </a:p>
      </dsp:txBody>
      <dsp:txXfrm>
        <a:off x="814516" y="1910977"/>
        <a:ext cx="2726397" cy="16358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9076A-6CCD-429B-99F8-2C234F014887}">
      <dsp:nvSpPr>
        <dsp:cNvPr id="0" name=""/>
        <dsp:cNvSpPr/>
      </dsp:nvSpPr>
      <dsp:spPr>
        <a:xfrm>
          <a:off x="1179076" y="578"/>
          <a:ext cx="2683076" cy="16098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100" b="1" kern="1200">
              <a:solidFill>
                <a:schemeClr val="tx1"/>
              </a:solidFill>
              <a:latin typeface="Calibri"/>
            </a:rPr>
            <a:t>لونها أحمر</a:t>
          </a:r>
          <a:endParaRPr lang="ar-SA" sz="5100" b="1" kern="1200">
            <a:solidFill>
              <a:schemeClr val="tx1"/>
            </a:solidFill>
          </a:endParaRPr>
        </a:p>
      </dsp:txBody>
      <dsp:txXfrm>
        <a:off x="1179076" y="578"/>
        <a:ext cx="2683076" cy="1609845"/>
      </dsp:txXfrm>
    </dsp:sp>
    <dsp:sp modelId="{1C748497-6C2A-4FA3-BAA0-16AFA5070E21}">
      <dsp:nvSpPr>
        <dsp:cNvPr id="0" name=""/>
        <dsp:cNvSpPr/>
      </dsp:nvSpPr>
      <dsp:spPr>
        <a:xfrm>
          <a:off x="1179076" y="1878731"/>
          <a:ext cx="2683076" cy="1609845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100" b="1" kern="1200">
              <a:solidFill>
                <a:schemeClr val="tx1"/>
              </a:solidFill>
              <a:latin typeface="Calibri"/>
            </a:rPr>
            <a:t>طعمها حلو</a:t>
          </a:r>
        </a:p>
      </dsp:txBody>
      <dsp:txXfrm>
        <a:off x="1179076" y="1878731"/>
        <a:ext cx="2683076" cy="16098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63FC7-F378-4DA5-9CCB-006A9E152231}">
      <dsp:nvSpPr>
        <dsp:cNvPr id="0" name=""/>
        <dsp:cNvSpPr/>
      </dsp:nvSpPr>
      <dsp:spPr>
        <a:xfrm>
          <a:off x="943673" y="1979"/>
          <a:ext cx="3478465" cy="20870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b="0" kern="1200">
              <a:solidFill>
                <a:schemeClr val="tx1"/>
              </a:solidFill>
              <a:latin typeface="Calibri"/>
            </a:rPr>
            <a:t>حاسة البصر </a:t>
          </a:r>
          <a:endParaRPr lang="ar-SA" sz="6000" b="0" kern="1200">
            <a:solidFill>
              <a:schemeClr val="tx1"/>
            </a:solidFill>
          </a:endParaRPr>
        </a:p>
      </dsp:txBody>
      <dsp:txXfrm>
        <a:off x="943673" y="1979"/>
        <a:ext cx="3478465" cy="2087079"/>
      </dsp:txXfrm>
    </dsp:sp>
    <dsp:sp modelId="{86E49190-3C9D-4682-9464-9ED52FC30B13}">
      <dsp:nvSpPr>
        <dsp:cNvPr id="0" name=""/>
        <dsp:cNvSpPr/>
      </dsp:nvSpPr>
      <dsp:spPr>
        <a:xfrm>
          <a:off x="4769985" y="1979"/>
          <a:ext cx="3478465" cy="2087079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b="0" kern="1200">
              <a:solidFill>
                <a:schemeClr val="tx1"/>
              </a:solidFill>
              <a:latin typeface="Calibri"/>
            </a:rPr>
            <a:t>حاسة التذوق</a:t>
          </a:r>
        </a:p>
      </dsp:txBody>
      <dsp:txXfrm>
        <a:off x="4769985" y="1979"/>
        <a:ext cx="3478465" cy="2087079"/>
      </dsp:txXfrm>
    </dsp:sp>
    <dsp:sp modelId="{C6BA5EAB-EF76-4832-8F0C-FAEC140863CD}">
      <dsp:nvSpPr>
        <dsp:cNvPr id="0" name=""/>
        <dsp:cNvSpPr/>
      </dsp:nvSpPr>
      <dsp:spPr>
        <a:xfrm>
          <a:off x="2856829" y="2436904"/>
          <a:ext cx="3478465" cy="208707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000" b="0" kern="1200">
              <a:solidFill>
                <a:schemeClr val="tx1"/>
              </a:solidFill>
              <a:latin typeface="Calibri"/>
            </a:rPr>
            <a:t>حاسة اللمس</a:t>
          </a:r>
          <a:endParaRPr lang="ar-SA" sz="6000" b="0" kern="1200">
            <a:solidFill>
              <a:schemeClr val="tx1"/>
            </a:solidFill>
          </a:endParaRPr>
        </a:p>
      </dsp:txBody>
      <dsp:txXfrm>
        <a:off x="2856829" y="2436904"/>
        <a:ext cx="3478465" cy="2087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2709A-A284-44BB-86D8-8A8DCF51C725}">
      <dsp:nvSpPr>
        <dsp:cNvPr id="0" name=""/>
        <dsp:cNvSpPr/>
      </dsp:nvSpPr>
      <dsp:spPr>
        <a:xfrm>
          <a:off x="2973585" y="1062680"/>
          <a:ext cx="2282428" cy="1521618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>
              <a:latin typeface="Calibri"/>
            </a:rPr>
            <a:t>حالات المادة</a:t>
          </a:r>
          <a:endParaRPr lang="ar-SA" sz="4300" kern="1200"/>
        </a:p>
      </dsp:txBody>
      <dsp:txXfrm>
        <a:off x="3018152" y="1107247"/>
        <a:ext cx="2193294" cy="1432484"/>
      </dsp:txXfrm>
    </dsp:sp>
    <dsp:sp modelId="{3853D3F5-A5AD-4A7F-B619-92070A69DB8E}">
      <dsp:nvSpPr>
        <dsp:cNvPr id="0" name=""/>
        <dsp:cNvSpPr/>
      </dsp:nvSpPr>
      <dsp:spPr>
        <a:xfrm>
          <a:off x="1147643" y="2584299"/>
          <a:ext cx="2967156" cy="608647"/>
        </a:xfrm>
        <a:custGeom>
          <a:avLst/>
          <a:gdLst/>
          <a:ahLst/>
          <a:cxnLst/>
          <a:rect l="0" t="0" r="0" b="0"/>
          <a:pathLst>
            <a:path>
              <a:moveTo>
                <a:pt x="2967156" y="0"/>
              </a:moveTo>
              <a:lnTo>
                <a:pt x="2967156" y="304323"/>
              </a:lnTo>
              <a:lnTo>
                <a:pt x="0" y="304323"/>
              </a:lnTo>
              <a:lnTo>
                <a:pt x="0" y="6086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FCD0C-44AF-4B43-A34E-DD38DE0E1B76}">
      <dsp:nvSpPr>
        <dsp:cNvPr id="0" name=""/>
        <dsp:cNvSpPr/>
      </dsp:nvSpPr>
      <dsp:spPr>
        <a:xfrm>
          <a:off x="6429" y="3192947"/>
          <a:ext cx="2282428" cy="152161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>
              <a:latin typeface="Calibri"/>
            </a:rPr>
            <a:t>صلبة</a:t>
          </a:r>
          <a:endParaRPr lang="ar-SA" sz="4300" kern="1200"/>
        </a:p>
      </dsp:txBody>
      <dsp:txXfrm>
        <a:off x="50996" y="3237514"/>
        <a:ext cx="2193294" cy="1432484"/>
      </dsp:txXfrm>
    </dsp:sp>
    <dsp:sp modelId="{AE0281CC-B51E-4A47-ADE5-FBAD7EEB30DB}">
      <dsp:nvSpPr>
        <dsp:cNvPr id="0" name=""/>
        <dsp:cNvSpPr/>
      </dsp:nvSpPr>
      <dsp:spPr>
        <a:xfrm>
          <a:off x="4069080" y="2584299"/>
          <a:ext cx="91440" cy="608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86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7EB5B-C514-460F-A632-2A0F5E07CC0F}">
      <dsp:nvSpPr>
        <dsp:cNvPr id="0" name=""/>
        <dsp:cNvSpPr/>
      </dsp:nvSpPr>
      <dsp:spPr>
        <a:xfrm>
          <a:off x="2973585" y="3192947"/>
          <a:ext cx="2282428" cy="152161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>
              <a:latin typeface="Calibri"/>
            </a:rPr>
            <a:t>سائلة</a:t>
          </a:r>
          <a:endParaRPr lang="ar-SA" sz="4300" kern="1200"/>
        </a:p>
      </dsp:txBody>
      <dsp:txXfrm>
        <a:off x="3018152" y="3237514"/>
        <a:ext cx="2193294" cy="1432484"/>
      </dsp:txXfrm>
    </dsp:sp>
    <dsp:sp modelId="{7975BE76-F9FA-4E5B-942A-C7A71F1F5F6A}">
      <dsp:nvSpPr>
        <dsp:cNvPr id="0" name=""/>
        <dsp:cNvSpPr/>
      </dsp:nvSpPr>
      <dsp:spPr>
        <a:xfrm>
          <a:off x="4114800" y="2584299"/>
          <a:ext cx="2967156" cy="608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323"/>
              </a:lnTo>
              <a:lnTo>
                <a:pt x="2967156" y="304323"/>
              </a:lnTo>
              <a:lnTo>
                <a:pt x="2967156" y="608647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2995B-5D0C-4917-8440-0EEE6829A1DF}">
      <dsp:nvSpPr>
        <dsp:cNvPr id="0" name=""/>
        <dsp:cNvSpPr/>
      </dsp:nvSpPr>
      <dsp:spPr>
        <a:xfrm>
          <a:off x="5940742" y="3192947"/>
          <a:ext cx="2282428" cy="152161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>
              <a:latin typeface="Calibri"/>
            </a:rPr>
            <a:t>غازية</a:t>
          </a:r>
          <a:endParaRPr lang="ar-SA" sz="4300" kern="1200"/>
        </a:p>
      </dsp:txBody>
      <dsp:txXfrm>
        <a:off x="5985309" y="3237514"/>
        <a:ext cx="2193294" cy="1432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679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7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41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083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863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389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56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233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07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884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031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22441-6E09-4982-9798-24461E023B40}" type="datetimeFigureOut">
              <a:rPr lang="ar-SA" smtClean="0"/>
              <a:t>14/06/1443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0929-4ECB-4070-B919-C177C6C9AE6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68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3" Type="http://schemas.openxmlformats.org/officeDocument/2006/relationships/diagramLayout" Target="../diagrams/layout6.xml" /><Relationship Id="rId7" Type="http://schemas.openxmlformats.org/officeDocument/2006/relationships/image" Target="../media/image9.jpeg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Relationship Id="rId9" Type="http://schemas.openxmlformats.org/officeDocument/2006/relationships/image" Target="../media/image11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faatosfa/4njwo4xs68xroe7k" TargetMode="Externa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heelofnames.com/" TargetMode="Externa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heelofnames.com/" TargetMode="Externa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7" Type="http://schemas.openxmlformats.org/officeDocument/2006/relationships/image" Target="../media/image5.jpeg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169BBD-43DD-D14F-94CD-4F2EDFF2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6347A6D-436D-B54B-918A-1CD8CD2E1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86317" cy="6130840"/>
          </a:xfrm>
        </p:spPr>
      </p:pic>
    </p:spTree>
    <p:extLst>
      <p:ext uri="{BB962C8B-B14F-4D97-AF65-F5344CB8AC3E}">
        <p14:creationId xmlns:p14="http://schemas.microsoft.com/office/powerpoint/2010/main" val="99392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250D62-0CB1-4625-B520-BBF335D3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>
                <a:solidFill>
                  <a:srgbClr val="C00000"/>
                </a:solidFill>
                <a:cs typeface="Times New Roman"/>
              </a:rPr>
              <a:t>ما المادة؟</a:t>
            </a:r>
            <a:endParaRPr lang="ar-SA" sz="4800" b="1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B1F67B-3DEB-42ED-B03A-D2B31594E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r>
              <a:rPr lang="ar-SA" sz="3600" b="1">
                <a:cs typeface="Arial"/>
              </a:rPr>
              <a:t>جميع الأشياء تتكون من مادة.</a:t>
            </a:r>
            <a:endParaRPr lang="ar-SA">
              <a:cs typeface="Arial"/>
            </a:endParaRPr>
          </a:p>
          <a:p>
            <a:r>
              <a:rPr lang="ar-SA" sz="4400" b="1">
                <a:solidFill>
                  <a:srgbClr val="00B050"/>
                </a:solidFill>
                <a:cs typeface="Arial"/>
              </a:rPr>
              <a:t>والمادة تشغل مكاناً ( حيزاً ).</a:t>
            </a:r>
          </a:p>
          <a:p>
            <a:pPr marL="0" indent="0">
              <a:buNone/>
            </a:pPr>
            <a:endParaRPr lang="ar-SA" sz="3600" b="1">
              <a:cs typeface="Arial"/>
            </a:endParaRPr>
          </a:p>
        </p:txBody>
      </p:sp>
      <p:pic>
        <p:nvPicPr>
          <p:cNvPr id="4" name="صورة 4" descr="صورة تحتوي على مياه, سماء, حاوية, زجاج&#10;&#10;تم إنشاء الوصف تلقائياً">
            <a:extLst>
              <a:ext uri="{FF2B5EF4-FFF2-40B4-BE49-F238E27FC236}">
                <a16:creationId xmlns:a16="http://schemas.microsoft.com/office/drawing/2014/main" id="{3E5C8123-4C65-4148-B62C-EE6DB0C1D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715322"/>
            <a:ext cx="2743200" cy="2146492"/>
          </a:xfrm>
          <a:prstGeom prst="rect">
            <a:avLst/>
          </a:prstGeom>
        </p:spPr>
      </p:pic>
      <p:pic>
        <p:nvPicPr>
          <p:cNvPr id="5" name="صورة 5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E4F3A4B9-FF9E-482F-BE9C-3C549A41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425" y="3795461"/>
            <a:ext cx="1963153" cy="2118560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72BD96D1-C90D-4BE5-9807-469F33DB9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635462"/>
            <a:ext cx="2743200" cy="222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رسم تخطيطي 36">
            <a:extLst>
              <a:ext uri="{FF2B5EF4-FFF2-40B4-BE49-F238E27FC236}">
                <a16:creationId xmlns:a16="http://schemas.microsoft.com/office/drawing/2014/main" id="{6754F2E4-9300-403D-938A-8E7C1B042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756578"/>
              </p:ext>
            </p:extLst>
          </p:nvPr>
        </p:nvGraphicFramePr>
        <p:xfrm>
          <a:off x="517358" y="-661736"/>
          <a:ext cx="8229600" cy="5777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29" name="صورة 629">
            <a:extLst>
              <a:ext uri="{FF2B5EF4-FFF2-40B4-BE49-F238E27FC236}">
                <a16:creationId xmlns:a16="http://schemas.microsoft.com/office/drawing/2014/main" id="{C3BB137B-032E-455C-A3A3-0FF68238A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080" y="4474994"/>
            <a:ext cx="2179219" cy="1842337"/>
          </a:xfrm>
          <a:prstGeom prst="rect">
            <a:avLst/>
          </a:prstGeom>
          <a:ln>
            <a:noFill/>
          </a:ln>
        </p:spPr>
      </p:pic>
      <p:pic>
        <p:nvPicPr>
          <p:cNvPr id="630" name="صورة 630" descr="صورة تحتوي على حاوية, زجاج, أبعاد, مياه للشرب&#10;&#10;تم إنشاء الوصف تلقائياً">
            <a:extLst>
              <a:ext uri="{FF2B5EF4-FFF2-40B4-BE49-F238E27FC236}">
                <a16:creationId xmlns:a16="http://schemas.microsoft.com/office/drawing/2014/main" id="{5A5BF265-268E-4791-9B20-4BD016073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1045" y="4530892"/>
            <a:ext cx="2182228" cy="1790700"/>
          </a:xfrm>
          <a:prstGeom prst="rect">
            <a:avLst/>
          </a:prstGeom>
          <a:ln>
            <a:noFill/>
          </a:ln>
        </p:spPr>
      </p:pic>
      <p:pic>
        <p:nvPicPr>
          <p:cNvPr id="631" name="صورة 631" descr="صورة تحتوي على منضدة, أثاث, خشبي, مقعد&#10;&#10;تم إنشاء الوصف تلقائياً">
            <a:extLst>
              <a:ext uri="{FF2B5EF4-FFF2-40B4-BE49-F238E27FC236}">
                <a16:creationId xmlns:a16="http://schemas.microsoft.com/office/drawing/2014/main" id="{E8AB133B-86A2-4BB2-8E6F-5255CAA6C3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7358" y="4277617"/>
            <a:ext cx="2298032" cy="22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85E2709A-A284-44BB-86D8-8A8DCF51C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3853D3F5-A5AD-4A7F-B619-92070A69D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AA3FCD0C-44AF-4B43-A34E-DD38DE0E1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AE0281CC-B51E-4A47-ADE5-FBAD7EEB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70D7EB5B-C514-460F-A632-2A0F5E07C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7975BE76-F9FA-4E5B-942A-C7A71F1F5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dgm id="{91E2995B-5D0C-4917-8440-0EEE6829A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09BA0C-CD1C-4541-B22E-87D7AD91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827"/>
            <a:ext cx="8229600" cy="1143000"/>
          </a:xfrm>
        </p:spPr>
        <p:txBody>
          <a:bodyPr>
            <a:normAutofit/>
          </a:bodyPr>
          <a:lstStyle/>
          <a:p>
            <a:r>
              <a:rPr lang="ar-SA" sz="4800" b="1">
                <a:solidFill>
                  <a:srgbClr val="FF0000"/>
                </a:solidFill>
                <a:cs typeface="Times New Roman"/>
              </a:rPr>
              <a:t>نشاط</a:t>
            </a:r>
            <a:endParaRPr lang="ar-SA" b="1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497F56-DD79-414D-9F42-814ED9993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ar-SA" sz="4000" b="1">
                <a:cs typeface="Arial"/>
              </a:rPr>
              <a:t>أنظر للأشياء التي أراها حولي ،</a:t>
            </a:r>
            <a:endParaRPr lang="ar-SA" sz="4000" b="1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SA" sz="4000" b="1">
                <a:cs typeface="Arial"/>
              </a:rPr>
              <a:t>ماهي حالتها.</a:t>
            </a:r>
          </a:p>
        </p:txBody>
      </p:sp>
      <p:sp>
        <p:nvSpPr>
          <p:cNvPr id="4" name="مستطيل 3">
            <a:hlinkClick r:id="rId2"/>
            <a:extLst>
              <a:ext uri="{FF2B5EF4-FFF2-40B4-BE49-F238E27FC236}">
                <a16:creationId xmlns:a16="http://schemas.microsoft.com/office/drawing/2014/main" id="{C0ED8DE0-0F9D-4840-8CAE-126758F5BA30}"/>
              </a:ext>
            </a:extLst>
          </p:cNvPr>
          <p:cNvSpPr/>
          <p:nvPr/>
        </p:nvSpPr>
        <p:spPr>
          <a:xfrm>
            <a:off x="2851875" y="5257800"/>
            <a:ext cx="3229730" cy="5667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99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628CA6-3B23-8A41-91B5-A4F93986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C00000"/>
                </a:solidFill>
              </a:rPr>
              <a:t>الكتلة</a:t>
            </a:r>
            <a:r>
              <a:rPr lang="en-US"/>
              <a:t> </a:t>
            </a:r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B2E0562-5B7C-924F-B421-04C0EDDE8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6920"/>
            <a:ext cx="3181350" cy="4400550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DDD71BEF-9A75-8542-85E3-01FC43D13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1" y="2081067"/>
            <a:ext cx="5182892" cy="1346170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6D8B3AEF-E9AE-E141-83DC-5D4E269EA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54" y="3427198"/>
            <a:ext cx="5707936" cy="1698272"/>
          </a:xfrm>
          <a:prstGeom prst="rect">
            <a:avLst/>
          </a:prstGeo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2D96B26B-E1E5-9E49-934B-CCE75D4F0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97" y="4872075"/>
            <a:ext cx="4736165" cy="123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07C2F3-484F-AD43-84A8-79B6D36B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rgbClr val="C00000"/>
                </a:solidFill>
              </a:rPr>
              <a:t>كيف نقيس الكتلة ؟</a:t>
            </a:r>
            <a:endParaRPr lang="ar-SA" sz="4800" b="1">
              <a:solidFill>
                <a:srgbClr val="C00000"/>
              </a:solidFill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6C578F8-720B-264F-A2FA-79E40590F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33" y="1649552"/>
            <a:ext cx="4395942" cy="1240992"/>
          </a:xfr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D8A49E3A-3F84-4641-91FF-5DD5AF1EB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37" y="2727281"/>
            <a:ext cx="3239943" cy="1180058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AECD693F-5247-2E41-8888-DF50200ED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39" y="4036872"/>
            <a:ext cx="5056663" cy="1729857"/>
          </a:xfrm>
          <a:prstGeom prst="rect">
            <a:avLst/>
          </a:prstGeo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53845C9A-1045-414A-A39E-7CFE76989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8" y="2204974"/>
            <a:ext cx="4305300" cy="302895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51B10EC-7683-A946-A00C-89C3916C978F}"/>
              </a:ext>
            </a:extLst>
          </p:cNvPr>
          <p:cNvSpPr txBox="1"/>
          <p:nvPr/>
        </p:nvSpPr>
        <p:spPr>
          <a:xfrm>
            <a:off x="625221" y="5404857"/>
            <a:ext cx="26911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/>
              <a:t>الميزان ذو الكفتين</a:t>
            </a:r>
          </a:p>
        </p:txBody>
      </p:sp>
    </p:spTree>
    <p:extLst>
      <p:ext uri="{BB962C8B-B14F-4D97-AF65-F5344CB8AC3E}">
        <p14:creationId xmlns:p14="http://schemas.microsoft.com/office/powerpoint/2010/main" val="3110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C9939C-9588-40F0-92A3-1B2E0508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>
                <a:solidFill>
                  <a:srgbClr val="C00000"/>
                </a:solidFill>
                <a:cs typeface="Times New Roman"/>
              </a:rPr>
              <a:t>التقويم: اختر الإجابة الصحيحة من بين الأقواس.</a:t>
            </a:r>
            <a:endParaRPr lang="ar-SA" b="1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4AABD93-E0DA-449D-B66D-63828EE8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r>
              <a:rPr lang="ar-SA" sz="3600" b="1">
                <a:cs typeface="Arial"/>
              </a:rPr>
              <a:t>من خصائص المادة (اللون - سيارة - مكعب). </a:t>
            </a:r>
          </a:p>
          <a:p>
            <a:r>
              <a:rPr lang="ar-SA" sz="3600" b="1">
                <a:solidFill>
                  <a:srgbClr val="0070C0"/>
                </a:solidFill>
                <a:cs typeface="Arial"/>
              </a:rPr>
              <a:t>اللون</a:t>
            </a:r>
          </a:p>
          <a:p>
            <a:r>
              <a:rPr lang="ar-SA" sz="3600" b="1">
                <a:cs typeface="Arial"/>
              </a:rPr>
              <a:t>ملمس الشيء ومظهره ورائحته هي من (كتلته - خصائصه - حجمه ).</a:t>
            </a:r>
          </a:p>
          <a:p>
            <a:r>
              <a:rPr lang="ar-SA" sz="3600" b="1">
                <a:solidFill>
                  <a:srgbClr val="0070C0"/>
                </a:solidFill>
                <a:cs typeface="Arial"/>
              </a:rPr>
              <a:t>خصائصه</a:t>
            </a:r>
          </a:p>
          <a:p>
            <a:r>
              <a:rPr lang="ar-SA" sz="3600" b="1">
                <a:cs typeface="Arial"/>
              </a:rPr>
              <a:t>من خصائص المادة الحجم والشكل ( صح - خطأ).</a:t>
            </a:r>
          </a:p>
          <a:p>
            <a:r>
              <a:rPr lang="ar-SA" sz="3600" b="1">
                <a:solidFill>
                  <a:srgbClr val="0070C0"/>
                </a:solidFill>
                <a:cs typeface="Arial"/>
              </a:rPr>
              <a:t>صح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6B1F8D9-2F5C-4D68-B238-66F8F8987F0A}"/>
              </a:ext>
            </a:extLst>
          </p:cNvPr>
          <p:cNvSpPr/>
          <p:nvPr/>
        </p:nvSpPr>
        <p:spPr>
          <a:xfrm>
            <a:off x="409383" y="5514398"/>
            <a:ext cx="914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>
                <a:cs typeface="Arial"/>
                <a:hlinkClick r:id="rId2"/>
              </a:rPr>
              <a:t>عجلة الحظ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8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515AF9-F461-43FD-A5A5-DCD859EC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>
                <a:solidFill>
                  <a:srgbClr val="C00000"/>
                </a:solidFill>
                <a:cs typeface="Times New Roman"/>
              </a:rPr>
              <a:t>التقويم/ ضع عبارة صح للجملة الصحيحة وعبارة خطأ للجملة الخاطئة فيما يلي: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732C23F-20DF-49B6-91A4-D5502E8C0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2231"/>
            <a:ext cx="8229600" cy="4525963"/>
          </a:xfrm>
        </p:spPr>
        <p:txBody>
          <a:bodyPr vert="horz" lIns="91440" tIns="45720" rIns="91440" bIns="45720" rtlCol="1" anchor="t">
            <a:normAutofit fontScale="92500" lnSpcReduction="10000"/>
          </a:bodyPr>
          <a:lstStyle/>
          <a:p>
            <a:r>
              <a:rPr lang="ar-SA" sz="3600" b="1">
                <a:cs typeface="Arial"/>
              </a:rPr>
              <a:t>المادة كل ما يشغل مكاناً.</a:t>
            </a:r>
            <a:endParaRPr lang="ar-SA" sz="3600" b="1">
              <a:cs typeface="Arial" panose="020B0604020202020204" pitchFamily="34" charset="0"/>
            </a:endParaRPr>
          </a:p>
          <a:p>
            <a:r>
              <a:rPr lang="ar-SA" sz="3600" b="1">
                <a:solidFill>
                  <a:srgbClr val="0070C0"/>
                </a:solidFill>
                <a:cs typeface="Arial"/>
              </a:rPr>
              <a:t>صح</a:t>
            </a:r>
          </a:p>
          <a:p>
            <a:r>
              <a:rPr lang="ar-SA" sz="3600" b="1">
                <a:ea typeface="+mn-lt"/>
                <a:cs typeface="+mn-lt"/>
              </a:rPr>
              <a:t>الأشياء الصلبة ليست مادة.</a:t>
            </a:r>
          </a:p>
          <a:p>
            <a:r>
              <a:rPr lang="ar-SA" sz="3600" b="1">
                <a:solidFill>
                  <a:srgbClr val="0070C0"/>
                </a:solidFill>
                <a:ea typeface="+mn-lt"/>
                <a:cs typeface="+mn-lt"/>
              </a:rPr>
              <a:t>خطأ</a:t>
            </a:r>
            <a:endParaRPr lang="ar-SA" sz="3600" b="1">
              <a:solidFill>
                <a:srgbClr val="0070C0"/>
              </a:solidFill>
            </a:endParaRPr>
          </a:p>
          <a:p>
            <a:r>
              <a:rPr lang="ar-SA" sz="3600" b="1">
                <a:cs typeface="Arial"/>
              </a:rPr>
              <a:t>عدد حالات المادة ثلاث حالات.</a:t>
            </a:r>
          </a:p>
          <a:p>
            <a:r>
              <a:rPr lang="ar-SA" sz="3600" b="1">
                <a:solidFill>
                  <a:srgbClr val="0070C0"/>
                </a:solidFill>
                <a:cs typeface="Arial"/>
              </a:rPr>
              <a:t>صح</a:t>
            </a:r>
          </a:p>
          <a:p>
            <a:r>
              <a:rPr lang="ar-SA" sz="3600" b="1">
                <a:cs typeface="Arial"/>
              </a:rPr>
              <a:t>الهواء ليس مادة.</a:t>
            </a:r>
          </a:p>
          <a:p>
            <a:r>
              <a:rPr lang="ar-SA" sz="3600" b="1">
                <a:solidFill>
                  <a:srgbClr val="0070C0"/>
                </a:solidFill>
                <a:cs typeface="Arial"/>
              </a:rPr>
              <a:t>خطأ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CA94251-D746-4F97-92D1-525CCBD52569}"/>
              </a:ext>
            </a:extLst>
          </p:cNvPr>
          <p:cNvSpPr/>
          <p:nvPr/>
        </p:nvSpPr>
        <p:spPr>
          <a:xfrm>
            <a:off x="973054" y="4919412"/>
            <a:ext cx="914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>
                <a:cs typeface="Arial"/>
                <a:hlinkClick r:id="rId2"/>
              </a:rPr>
              <a:t>عجلة الحظ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37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348C5F-3038-0245-8FD9-C98F0098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err="1">
                <a:solidFill>
                  <a:srgbClr val="C00000"/>
                </a:solidFill>
              </a:rPr>
              <a:t>التقويم</a:t>
            </a:r>
            <a:endParaRPr lang="ar-SA" b="1">
              <a:solidFill>
                <a:srgbClr val="C00000"/>
              </a:solidFill>
              <a:cs typeface="Times New Roman"/>
            </a:endParaRP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760F9B9A-FED1-9844-9149-D4D2D0FA5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9" y="1716753"/>
            <a:ext cx="7105520" cy="4103056"/>
          </a:xfrm>
        </p:spPr>
      </p:pic>
    </p:spTree>
    <p:extLst>
      <p:ext uri="{BB962C8B-B14F-4D97-AF65-F5344CB8AC3E}">
        <p14:creationId xmlns:p14="http://schemas.microsoft.com/office/powerpoint/2010/main" val="21606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348C5F-3038-0245-8FD9-C98F0098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err="1">
                <a:solidFill>
                  <a:srgbClr val="C00000"/>
                </a:solidFill>
              </a:rPr>
              <a:t>التقويم</a:t>
            </a:r>
            <a:endParaRPr lang="ar-SA" b="1">
              <a:solidFill>
                <a:srgbClr val="C00000"/>
              </a:solidFill>
              <a:cs typeface="Times New Roman"/>
            </a:endParaRP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D316D395-86A4-6C4B-B115-D6DED6D8C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64" y="1713225"/>
            <a:ext cx="7098081" cy="42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DE68B3-3011-6C42-8A5C-F19A5A4A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5F4848E5-CB1E-A549-BE64-F1C583BC9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1" y="1427831"/>
            <a:ext cx="7503001" cy="4526098"/>
          </a:xfrm>
          <a:prstGeom prst="rect">
            <a:avLst/>
          </a:prstGeom>
        </p:spPr>
      </p:pic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B61AF7D-EFBD-49C9-A9C5-37D348E68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5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44277" y="2134923"/>
            <a:ext cx="7772400" cy="1470025"/>
          </a:xfrm>
        </p:spPr>
        <p:txBody>
          <a:bodyPr>
            <a:noAutofit/>
          </a:bodyPr>
          <a:lstStyle/>
          <a:p>
            <a:r>
              <a:rPr lang="ar-SA" b="1"/>
              <a:t>١٤/ ٦/ ١٤٤٣ هـ</a:t>
            </a:r>
            <a:br>
              <a:rPr lang="ar-SA" b="1"/>
            </a:br>
            <a:r>
              <a:rPr lang="ar-SA" b="1"/>
              <a:t>علوم </a:t>
            </a:r>
            <a:br>
              <a:rPr lang="ar-SA" b="1"/>
            </a:br>
            <a:r>
              <a:rPr lang="ar-SA" b="1"/>
              <a:t>الفصل السابع/ المادة من حولنا</a:t>
            </a:r>
            <a:br>
              <a:rPr lang="ar-SA" b="1"/>
            </a:br>
            <a:r>
              <a:rPr lang="ar-SA" b="1"/>
              <a:t>الدرس الأول/ خصائص المواد</a:t>
            </a:r>
          </a:p>
        </p:txBody>
      </p:sp>
    </p:spTree>
    <p:extLst>
      <p:ext uri="{BB962C8B-B14F-4D97-AF65-F5344CB8AC3E}">
        <p14:creationId xmlns:p14="http://schemas.microsoft.com/office/powerpoint/2010/main" val="2708629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DE68B3-3011-6C42-8A5C-F19A5A4A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0CEE9CB-C6C3-1B41-8D5E-36F9AACDE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415452"/>
            <a:ext cx="7391400" cy="4415294"/>
          </a:xfrm>
        </p:spPr>
      </p:pic>
    </p:spTree>
    <p:extLst>
      <p:ext uri="{BB962C8B-B14F-4D97-AF65-F5344CB8AC3E}">
        <p14:creationId xmlns:p14="http://schemas.microsoft.com/office/powerpoint/2010/main" val="5692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54C206-327D-A640-AE47-1DC4C9E3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12A7745D-29F6-E248-8E46-BEC4D4689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5" y="1424810"/>
            <a:ext cx="7415678" cy="488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54C206-327D-A640-AE47-1DC4C9E3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D3FA636-C83F-214D-ADC0-F4E2C26AB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1422042"/>
            <a:ext cx="7486650" cy="4673511"/>
          </a:xfrm>
        </p:spPr>
      </p:pic>
    </p:spTree>
    <p:extLst>
      <p:ext uri="{BB962C8B-B14F-4D97-AF65-F5344CB8AC3E}">
        <p14:creationId xmlns:p14="http://schemas.microsoft.com/office/powerpoint/2010/main" val="28149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EB5301-FA09-9A48-A014-DDAC2A6C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089B4AC-8AF1-C94C-9FFB-6C3DABF5A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6" y="1427718"/>
            <a:ext cx="8234425" cy="5037940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0D151244-21F7-FE41-931A-31AB89197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8" y="1419062"/>
            <a:ext cx="9404957" cy="5037939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2278EF60-848E-0D45-99B5-CEFA78A84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8" y="1426538"/>
            <a:ext cx="8226335" cy="5029860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738F862B-6F01-6441-81A9-DA8F49CF5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3" y="1426138"/>
            <a:ext cx="8234664" cy="503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982A3C-2D27-0540-AD87-5FA06A9F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ماذا تعلمنا ؟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D15E9EC-AD0D-C249-8707-40114EB64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77" y="1417638"/>
            <a:ext cx="7496175" cy="4861889"/>
          </a:xfrm>
        </p:spPr>
      </p:pic>
    </p:spTree>
    <p:extLst>
      <p:ext uri="{BB962C8B-B14F-4D97-AF65-F5344CB8AC3E}">
        <p14:creationId xmlns:p14="http://schemas.microsoft.com/office/powerpoint/2010/main" val="2679897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5668C5-A852-4348-BDAA-16AB8C0E1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08CE85-E4FF-4E45-9727-0D2121420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pPr algn="ctr"/>
            <a:r>
              <a:rPr lang="ar-SA" sz="3600" b="1">
                <a:solidFill>
                  <a:srgbClr val="C00000"/>
                </a:solidFill>
                <a:cs typeface="Arial"/>
              </a:rPr>
              <a:t>انتهى الدرس</a:t>
            </a:r>
            <a:endParaRPr lang="ar-SA"/>
          </a:p>
          <a:p>
            <a:pPr algn="ctr"/>
            <a:r>
              <a:rPr lang="ar-SA" sz="3600" b="1">
                <a:solidFill>
                  <a:srgbClr val="C00000"/>
                </a:solidFill>
                <a:cs typeface="Arial"/>
              </a:rPr>
              <a:t>الواجب على منصة مدرستي</a:t>
            </a:r>
          </a:p>
          <a:p>
            <a:pPr algn="ctr"/>
            <a:r>
              <a:rPr lang="ar-SA" sz="3600" b="1">
                <a:solidFill>
                  <a:srgbClr val="C00000"/>
                </a:solidFill>
                <a:cs typeface="Arial"/>
              </a:rPr>
              <a:t>هل لديكم أي اسئلة</a:t>
            </a:r>
          </a:p>
        </p:txBody>
      </p:sp>
    </p:spTree>
    <p:extLst>
      <p:ext uri="{BB962C8B-B14F-4D97-AF65-F5344CB8AC3E}">
        <p14:creationId xmlns:p14="http://schemas.microsoft.com/office/powerpoint/2010/main" val="12282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/>
              <a:t>سنتعلم اليوم</a:t>
            </a: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/>
          </a:p>
          <a:p>
            <a:pPr marL="0" indent="0">
              <a:buNone/>
            </a:pPr>
            <a:endParaRPr lang="ar-SA"/>
          </a:p>
          <a:p>
            <a:endParaRPr lang="ar-SA"/>
          </a:p>
        </p:txBody>
      </p:sp>
      <p:pic>
        <p:nvPicPr>
          <p:cNvPr id="8" name="عنصر نائب للمحتوى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664"/>
            <a:ext cx="1048932" cy="1020688"/>
          </a:xfrm>
          <a:prstGeom prst="rect">
            <a:avLst/>
          </a:prstGeom>
        </p:spPr>
      </p:pic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2403044715"/>
              </p:ext>
            </p:extLst>
          </p:nvPr>
        </p:nvGraphicFramePr>
        <p:xfrm>
          <a:off x="599166" y="1808911"/>
          <a:ext cx="7863045" cy="476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61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09E288-A190-4D71-BA97-DFB53A33B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552922-91CC-4127-8E06-1D6C72DF2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B782C9-770D-4FB2-B9D3-A0B54133C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B47B27C-09EA-4AF0-A8ED-31A73FA8F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7731F7-C149-47F3-9315-6FF15B0B9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108EDE1-A351-47B5-AE1E-DF2D15AA0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358324-BF73-493A-8BE8-1F8C572B0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49EA63-1113-47D7-AD8F-643B70B79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/>
              <a:t>التهيئة: انظر وأتساءل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29171" y="749256"/>
            <a:ext cx="8229600" cy="16168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ar-SA" sz="3600" b="1">
              <a:solidFill>
                <a:srgbClr val="C00000"/>
              </a:solidFill>
            </a:endParaRPr>
          </a:p>
          <a:p>
            <a:pPr algn="ctr"/>
            <a:r>
              <a:rPr lang="ar-SA" sz="3600" b="1">
                <a:solidFill>
                  <a:srgbClr val="C00000"/>
                </a:solidFill>
              </a:rPr>
              <a:t>ممَّ صنعت الأشياء في الصورة؟</a:t>
            </a:r>
          </a:p>
          <a:p>
            <a:pPr marL="0" indent="0" algn="ctr">
              <a:buNone/>
            </a:pPr>
            <a:r>
              <a:rPr lang="ar-SA" sz="3600" b="1">
                <a:solidFill>
                  <a:srgbClr val="C00000"/>
                </a:solidFill>
              </a:rPr>
              <a:t>   وكيف أصفها؟</a:t>
            </a: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179A9826-E092-944C-BED9-E5B87E1E4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7" y="2702277"/>
            <a:ext cx="5478842" cy="32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3CC2C4-213B-4582-9575-33166445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701"/>
            <a:ext cx="8229600" cy="1143000"/>
          </a:xfrm>
        </p:spPr>
        <p:txBody>
          <a:bodyPr>
            <a:normAutofit/>
          </a:bodyPr>
          <a:lstStyle/>
          <a:p>
            <a:r>
              <a:rPr lang="ar-SA" sz="4800" b="1">
                <a:solidFill>
                  <a:srgbClr val="C00000"/>
                </a:solidFill>
                <a:cs typeface="Times New Roman"/>
              </a:rPr>
              <a:t>السؤال الأساسي</a:t>
            </a:r>
            <a:endParaRPr lang="ar-SA" sz="4800" b="1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F5ED05-D89B-4259-A1BB-051DF9B59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 lnSpcReduction="10000"/>
          </a:bodyPr>
          <a:lstStyle/>
          <a:p>
            <a:pPr algn="ctr"/>
            <a:r>
              <a:rPr lang="ar-SA" sz="3600" b="1">
                <a:cs typeface="Arial"/>
              </a:rPr>
              <a:t>ما بعض خصائص المواد؟</a:t>
            </a:r>
          </a:p>
          <a:p>
            <a:pPr algn="ctr"/>
            <a:endParaRPr lang="ar-SA" sz="3600" b="1">
              <a:cs typeface="Arial"/>
            </a:endParaRPr>
          </a:p>
          <a:p>
            <a:pPr algn="ctr"/>
            <a:r>
              <a:rPr lang="ar-SA" sz="3600" b="1">
                <a:solidFill>
                  <a:srgbClr val="C00000"/>
                </a:solidFill>
                <a:cs typeface="Arial"/>
              </a:rPr>
              <a:t>المفردات الجديدة</a:t>
            </a:r>
          </a:p>
          <a:p>
            <a:pPr algn="ctr"/>
            <a:r>
              <a:rPr lang="ar-SA" sz="3600" b="1">
                <a:cs typeface="Arial"/>
              </a:rPr>
              <a:t>خصائص</a:t>
            </a:r>
          </a:p>
          <a:p>
            <a:pPr algn="ctr"/>
            <a:r>
              <a:rPr lang="ar-SA" sz="3600" b="1">
                <a:cs typeface="Arial"/>
              </a:rPr>
              <a:t> المادة</a:t>
            </a:r>
            <a:endParaRPr lang="ar-SA" sz="3600" b="1"/>
          </a:p>
          <a:p>
            <a:pPr algn="ctr"/>
            <a:r>
              <a:rPr lang="ar-SA" sz="3600" b="1">
                <a:cs typeface="Arial"/>
              </a:rPr>
              <a:t>الكتلة</a:t>
            </a:r>
          </a:p>
          <a:p>
            <a:pPr algn="ctr"/>
            <a:r>
              <a:rPr lang="ar-SA" sz="3600" b="1">
                <a:cs typeface="Arial"/>
              </a:rPr>
              <a:t>الميزان ذو الكفتين</a:t>
            </a:r>
          </a:p>
          <a:p>
            <a:pPr algn="ctr"/>
            <a:endParaRPr lang="ar-SA" sz="36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17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6F3664-2C16-6F48-A714-923F0D3B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>
                <a:solidFill>
                  <a:srgbClr val="C00000"/>
                </a:solidFill>
              </a:rPr>
              <a:t>خصائص المواد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D93E87-0485-9A49-B1EC-8DA584E62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pPr algn="ctr"/>
            <a:r>
              <a:rPr lang="ar-SA" sz="3600" b="1"/>
              <a:t>توصف المادة بتوضيح خصائصها مثل:</a:t>
            </a:r>
          </a:p>
          <a:p>
            <a:pPr marL="0" indent="0" algn="ctr">
              <a:buNone/>
            </a:pPr>
            <a:endParaRPr lang="ar-SA" sz="3600" b="1"/>
          </a:p>
        </p:txBody>
      </p:sp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id="{B3B9BBB1-9B68-3742-A0A5-7ADACE6DD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063452"/>
              </p:ext>
            </p:extLst>
          </p:nvPr>
        </p:nvGraphicFramePr>
        <p:xfrm>
          <a:off x="1524000" y="22873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4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DA067-DF63-4152-9CD3-DE498598B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80CE24-A74A-4083-B5E0-CF880D61C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85101-340F-4589-9945-1838C9ADF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7DCBCF-6395-4266-915B-2967A0E75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13A79C-4925-4745-8F04-9C10F3557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B1420-2E31-458C-9585-CD5FFA8C2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A9C830-E924-4FD7-AD21-E3828574D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747B3F-A088-4E46-B8F9-7F85FF7E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>
                <a:solidFill>
                  <a:srgbClr val="C00000"/>
                </a:solidFill>
                <a:cs typeface="Times New Roman"/>
              </a:rPr>
              <a:t>خصائص المادة</a:t>
            </a:r>
            <a:endParaRPr lang="ar-SA" sz="4800" b="1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BC3425-9245-4AD2-B104-CEF90B35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r>
              <a:rPr lang="ar-SA" sz="3600" b="1">
                <a:cs typeface="Arial"/>
              </a:rPr>
              <a:t>ماهي الخصائص المميزة لهذا الدب؟</a:t>
            </a:r>
          </a:p>
          <a:p>
            <a:endParaRPr lang="ar-SA" sz="3600" b="1">
              <a:cs typeface="Arial"/>
            </a:endParaRPr>
          </a:p>
          <a:p>
            <a:endParaRPr lang="ar-SA" sz="3600" b="1">
              <a:cs typeface="Arial"/>
            </a:endParaRPr>
          </a:p>
          <a:p>
            <a:pPr marL="0" indent="0">
              <a:buNone/>
            </a:pPr>
            <a:endParaRPr lang="ar-SA" sz="3600" b="1">
              <a:cs typeface="Arial"/>
            </a:endParaRPr>
          </a:p>
        </p:txBody>
      </p:sp>
      <p:pic>
        <p:nvPicPr>
          <p:cNvPr id="4" name="صورة 4" descr="صورة تحتوي على دب, دمية محشوة, بني, داخلي&#10;&#10;تم إنشاء الوصف تلقائياً">
            <a:extLst>
              <a:ext uri="{FF2B5EF4-FFF2-40B4-BE49-F238E27FC236}">
                <a16:creationId xmlns:a16="http://schemas.microsoft.com/office/drawing/2014/main" id="{CCC24C59-957B-4825-8B70-69EA9DE4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346158"/>
            <a:ext cx="2743200" cy="3777915"/>
          </a:xfrm>
          <a:prstGeom prst="rect">
            <a:avLst/>
          </a:prstGeom>
        </p:spPr>
      </p:pic>
      <p:graphicFrame>
        <p:nvGraphicFramePr>
          <p:cNvPr id="5" name="رسم تخطيطي 5">
            <a:extLst>
              <a:ext uri="{FF2B5EF4-FFF2-40B4-BE49-F238E27FC236}">
                <a16:creationId xmlns:a16="http://schemas.microsoft.com/office/drawing/2014/main" id="{E78EA439-C61F-409C-9C14-A3C184F2D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143537"/>
              </p:ext>
            </p:extLst>
          </p:nvPr>
        </p:nvGraphicFramePr>
        <p:xfrm>
          <a:off x="3874169" y="2622884"/>
          <a:ext cx="4355431" cy="354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0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49076A-6CCD-429B-99F8-2C234F014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FCF334-CE1E-4E81-B8CD-33A528AFD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747B3F-A088-4E46-B8F9-7F85FF7E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>
                <a:solidFill>
                  <a:srgbClr val="C00000"/>
                </a:solidFill>
                <a:cs typeface="Times New Roman"/>
              </a:rPr>
              <a:t>خصائص المادة</a:t>
            </a:r>
            <a:endParaRPr lang="ar-SA" sz="4800" b="1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BC3425-9245-4AD2-B104-CEF90B351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r>
              <a:rPr lang="ar-SA" sz="3600" b="1">
                <a:cs typeface="Arial"/>
              </a:rPr>
              <a:t>ماهي الخصائص المميزة لهذه التفاحة؟</a:t>
            </a:r>
          </a:p>
          <a:p>
            <a:endParaRPr lang="ar-SA" sz="3600" b="1">
              <a:cs typeface="Arial"/>
            </a:endParaRPr>
          </a:p>
          <a:p>
            <a:endParaRPr lang="ar-SA" sz="3600" b="1">
              <a:cs typeface="Arial"/>
            </a:endParaRPr>
          </a:p>
          <a:p>
            <a:pPr marL="0" indent="0">
              <a:buNone/>
            </a:pPr>
            <a:endParaRPr lang="ar-SA" sz="3600" b="1">
              <a:cs typeface="Arial"/>
            </a:endParaRPr>
          </a:p>
        </p:txBody>
      </p:sp>
      <p:graphicFrame>
        <p:nvGraphicFramePr>
          <p:cNvPr id="5" name="رسم تخطيطي 5">
            <a:extLst>
              <a:ext uri="{FF2B5EF4-FFF2-40B4-BE49-F238E27FC236}">
                <a16:creationId xmlns:a16="http://schemas.microsoft.com/office/drawing/2014/main" id="{E78EA439-C61F-409C-9C14-A3C184F2D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2232582"/>
              </p:ext>
            </p:extLst>
          </p:nvPr>
        </p:nvGraphicFramePr>
        <p:xfrm>
          <a:off x="3260559" y="2634916"/>
          <a:ext cx="5041230" cy="348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صورة 9" descr="صورة تحتوي على تفاح, فاكهة, داخلي, أحمر&#10;&#10;تم إنشاء الوصف تلقائياً">
            <a:extLst>
              <a:ext uri="{FF2B5EF4-FFF2-40B4-BE49-F238E27FC236}">
                <a16:creationId xmlns:a16="http://schemas.microsoft.com/office/drawing/2014/main" id="{1FAF8502-5055-4A5D-8649-EF69C1247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16" y="2622884"/>
            <a:ext cx="3248526" cy="301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49076A-6CCD-429B-99F8-2C234F014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748497-6C2A-4FA3-BAA0-16AFA5070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409760-3484-4258-95EA-92B6A4D5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b="1">
                <a:solidFill>
                  <a:srgbClr val="C00000"/>
                </a:solidFill>
                <a:cs typeface="Times New Roman"/>
              </a:rPr>
              <a:t>ماهي الحواس التي استخدمناها لمعرفة خصائص الأشياء؟</a:t>
            </a:r>
            <a:endParaRPr lang="ar-SA" b="1">
              <a:solidFill>
                <a:srgbClr val="C00000"/>
              </a:solidFill>
            </a:endParaRPr>
          </a:p>
        </p:txBody>
      </p:sp>
      <p:graphicFrame>
        <p:nvGraphicFramePr>
          <p:cNvPr id="4" name="رسم تخطيطي 4">
            <a:extLst>
              <a:ext uri="{FF2B5EF4-FFF2-40B4-BE49-F238E27FC236}">
                <a16:creationId xmlns:a16="http://schemas.microsoft.com/office/drawing/2014/main" id="{D1AA367D-EAB5-41F5-BCA4-FB7EAA040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325411"/>
              </p:ext>
            </p:extLst>
          </p:nvPr>
        </p:nvGraphicFramePr>
        <p:xfrm>
          <a:off x="1" y="1888958"/>
          <a:ext cx="91921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60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63FC7-F378-4DA5-9CCB-006A9E152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49190-3C9D-4682-9464-9ED52FC30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BA5EAB-EF76-4832-8F0C-FAEC14086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(4:3)</PresentationFormat>
  <Slides>25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نسق Office</vt:lpstr>
      <vt:lpstr>عرض تقديمي في PowerPoint</vt:lpstr>
      <vt:lpstr>١٤/ ٦/ ١٤٤٣ هـ علوم  الفصل السابع/ المادة من حولنا الدرس الأول/ خصائص المواد</vt:lpstr>
      <vt:lpstr>سنتعلم اليوم</vt:lpstr>
      <vt:lpstr>التهيئة: انظر وأتساءل</vt:lpstr>
      <vt:lpstr>السؤال الأساسي</vt:lpstr>
      <vt:lpstr>خصائص المواد </vt:lpstr>
      <vt:lpstr>خصائص المادة</vt:lpstr>
      <vt:lpstr>خصائص المادة</vt:lpstr>
      <vt:lpstr>ماهي الحواس التي استخدمناها لمعرفة خصائص الأشياء؟</vt:lpstr>
      <vt:lpstr>ما المادة؟</vt:lpstr>
      <vt:lpstr>عرض تقديمي في PowerPoint</vt:lpstr>
      <vt:lpstr>نشاط</vt:lpstr>
      <vt:lpstr>الكتلة </vt:lpstr>
      <vt:lpstr>كيف نقيس الكتلة ؟</vt:lpstr>
      <vt:lpstr>التقويم: اختر الإجابة الصحيحة من بين الأقواس.</vt:lpstr>
      <vt:lpstr>التقويم/ ضع عبارة صح للجملة الصحيحة وعبارة خطأ للجملة الخاطئة فيما يلي:</vt:lpstr>
      <vt:lpstr>التقويم</vt:lpstr>
      <vt:lpstr>التقويم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ماذا تعلمنا ؟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25/ 6/ 1442 هـ علوم  الفصل السابع/ المادة من حولنا الدرس الأول/ خصائص المواد</dc:title>
  <dc:creator>Fathyah</dc:creator>
  <cp:lastModifiedBy>966541019738</cp:lastModifiedBy>
  <cp:revision>6</cp:revision>
  <dcterms:created xsi:type="dcterms:W3CDTF">2021-02-06T21:59:39Z</dcterms:created>
  <dcterms:modified xsi:type="dcterms:W3CDTF">2022-01-17T12:16:43Z</dcterms:modified>
</cp:coreProperties>
</file>