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60" r:id="rId1"/>
  </p:sldMasterIdLst>
  <p:sldIdLst>
    <p:sldId id="293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6" r:id="rId22"/>
    <p:sldId id="277" r:id="rId23"/>
    <p:sldId id="278" r:id="rId24"/>
    <p:sldId id="279" r:id="rId25"/>
    <p:sldId id="280" r:id="rId26"/>
    <p:sldId id="281" r:id="rId27"/>
    <p:sldId id="283" r:id="rId28"/>
    <p:sldId id="282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75" r:id="rId3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4956" autoAdjust="0"/>
    <p:restoredTop sz="94660"/>
  </p:normalViewPr>
  <p:slideViewPr>
    <p:cSldViewPr snapToGrid="0">
      <p:cViewPr varScale="1">
        <p:scale>
          <a:sx n="65" d="100"/>
          <a:sy n="65" d="100"/>
        </p:scale>
        <p:origin x="72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1F163-01E8-41DE-8AE0-3CC3E65CF928}" type="datetimeFigureOut">
              <a:rPr lang="ar-SA" smtClean="0"/>
              <a:t>20/02/41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CE282-36B4-4C63-804C-C743C218794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5837909"/>
      </p:ext>
    </p:extLst>
  </p:cSld>
  <p:clrMapOvr>
    <a:masterClrMapping/>
  </p:clrMapOvr>
  <p:transition spd="slow">
    <p:comb/>
    <p:sndAc>
      <p:stSnd>
        <p:snd r:embed="rId1" name="arrow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1F163-01E8-41DE-8AE0-3CC3E65CF928}" type="datetimeFigureOut">
              <a:rPr lang="ar-SA" smtClean="0"/>
              <a:t>20/02/41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CE282-36B4-4C63-804C-C743C218794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39332109"/>
      </p:ext>
    </p:extLst>
  </p:cSld>
  <p:clrMapOvr>
    <a:masterClrMapping/>
  </p:clrMapOvr>
  <p:transition spd="slow">
    <p:comb/>
    <p:sndAc>
      <p:stSnd>
        <p:snd r:embed="rId1" name="arrow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1F163-01E8-41DE-8AE0-3CC3E65CF928}" type="datetimeFigureOut">
              <a:rPr lang="ar-SA" smtClean="0"/>
              <a:t>20/02/41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CE282-36B4-4C63-804C-C743C218794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63780078"/>
      </p:ext>
    </p:extLst>
  </p:cSld>
  <p:clrMapOvr>
    <a:masterClrMapping/>
  </p:clrMapOvr>
  <p:transition spd="slow">
    <p:comb/>
    <p:sndAc>
      <p:stSnd>
        <p:snd r:embed="rId1" name="arrow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1F163-01E8-41DE-8AE0-3CC3E65CF928}" type="datetimeFigureOut">
              <a:rPr lang="ar-SA" smtClean="0"/>
              <a:t>20/02/41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CE282-36B4-4C63-804C-C743C218794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57500187"/>
      </p:ext>
    </p:extLst>
  </p:cSld>
  <p:clrMapOvr>
    <a:masterClrMapping/>
  </p:clrMapOvr>
  <p:transition spd="slow">
    <p:comb/>
    <p:sndAc>
      <p:stSnd>
        <p:snd r:embed="rId1" name="arrow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1F163-01E8-41DE-8AE0-3CC3E65CF928}" type="datetimeFigureOut">
              <a:rPr lang="ar-SA" smtClean="0"/>
              <a:t>20/02/41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CE282-36B4-4C63-804C-C743C218794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85104489"/>
      </p:ext>
    </p:extLst>
  </p:cSld>
  <p:clrMapOvr>
    <a:masterClrMapping/>
  </p:clrMapOvr>
  <p:transition spd="slow">
    <p:comb/>
    <p:sndAc>
      <p:stSnd>
        <p:snd r:embed="rId1" name="arrow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1F163-01E8-41DE-8AE0-3CC3E65CF928}" type="datetimeFigureOut">
              <a:rPr lang="ar-SA" smtClean="0"/>
              <a:t>20/02/41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CE282-36B4-4C63-804C-C743C218794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45967525"/>
      </p:ext>
    </p:extLst>
  </p:cSld>
  <p:clrMapOvr>
    <a:masterClrMapping/>
  </p:clrMapOvr>
  <p:transition spd="slow">
    <p:comb/>
    <p:sndAc>
      <p:stSnd>
        <p:snd r:embed="rId1" name="arrow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1F163-01E8-41DE-8AE0-3CC3E65CF928}" type="datetimeFigureOut">
              <a:rPr lang="ar-SA" smtClean="0"/>
              <a:t>20/02/41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CE282-36B4-4C63-804C-C743C2187940}" type="slidenum">
              <a:rPr lang="ar-SA" smtClean="0"/>
              <a:t>‹#›</a:t>
            </a:fld>
            <a:endParaRPr lang="ar-S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6197361"/>
      </p:ext>
    </p:extLst>
  </p:cSld>
  <p:clrMapOvr>
    <a:masterClrMapping/>
  </p:clrMapOvr>
  <p:transition spd="slow">
    <p:comb/>
    <p:sndAc>
      <p:stSnd>
        <p:snd r:embed="rId1" name="arrow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1F163-01E8-41DE-8AE0-3CC3E65CF928}" type="datetimeFigureOut">
              <a:rPr lang="ar-SA" smtClean="0"/>
              <a:t>20/02/41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CE282-36B4-4C63-804C-C743C2187940}" type="slidenum">
              <a:rPr lang="ar-SA" smtClean="0"/>
              <a:t>‹#›</a:t>
            </a:fld>
            <a:endParaRPr lang="ar-SA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263709"/>
      </p:ext>
    </p:extLst>
  </p:cSld>
  <p:clrMapOvr>
    <a:masterClrMapping/>
  </p:clrMapOvr>
  <p:transition spd="slow">
    <p:comb/>
    <p:sndAc>
      <p:stSnd>
        <p:snd r:embed="rId1" name="arrow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1F163-01E8-41DE-8AE0-3CC3E65CF928}" type="datetimeFigureOut">
              <a:rPr lang="ar-SA" smtClean="0"/>
              <a:t>20/02/41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CE282-36B4-4C63-804C-C743C218794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01571224"/>
      </p:ext>
    </p:extLst>
  </p:cSld>
  <p:clrMapOvr>
    <a:masterClrMapping/>
  </p:clrMapOvr>
  <p:transition spd="slow">
    <p:comb/>
    <p:sndAc>
      <p:stSnd>
        <p:snd r:embed="rId1" name="arrow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1F163-01E8-41DE-8AE0-3CC3E65CF928}" type="datetimeFigureOut">
              <a:rPr lang="ar-SA" smtClean="0"/>
              <a:t>20/02/41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CE282-36B4-4C63-804C-C743C218794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67375407"/>
      </p:ext>
    </p:extLst>
  </p:cSld>
  <p:clrMapOvr>
    <a:masterClrMapping/>
  </p:clrMapOvr>
  <p:transition spd="slow">
    <p:comb/>
    <p:sndAc>
      <p:stSnd>
        <p:snd r:embed="rId1" name="arrow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1F163-01E8-41DE-8AE0-3CC3E65CF928}" type="datetimeFigureOut">
              <a:rPr lang="ar-SA" smtClean="0"/>
              <a:t>20/02/41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CE282-36B4-4C63-804C-C743C218794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14052195"/>
      </p:ext>
    </p:extLst>
  </p:cSld>
  <p:clrMapOvr>
    <a:masterClrMapping/>
  </p:clrMapOvr>
  <p:transition spd="slow">
    <p:comb/>
    <p:sndAc>
      <p:stSnd>
        <p:snd r:embed="rId1" name="arrow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6F1F163-01E8-41DE-8AE0-3CC3E65CF928}" type="datetimeFigureOut">
              <a:rPr lang="ar-SA" smtClean="0"/>
              <a:t>20/02/41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8CE282-36B4-4C63-804C-C743C218794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15385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p:transition spd="slow">
    <p:comb/>
    <p:sndAc>
      <p:stSnd>
        <p:snd r:embed="rId13" name="arrow.wav"/>
      </p:stSnd>
    </p:sndAc>
  </p:transition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A079836-D7FE-4994-A956-7AD121547E23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ar-SA" dirty="0">
                <a:solidFill>
                  <a:srgbClr val="FF0000"/>
                </a:solidFill>
              </a:rPr>
              <a:t>حروف الوحدة الأولى</a:t>
            </a:r>
            <a:br>
              <a:rPr lang="ar-SA" dirty="0"/>
            </a:br>
            <a:r>
              <a:rPr lang="ar-SA" sz="3200" b="1" u="sng" dirty="0">
                <a:solidFill>
                  <a:schemeClr val="accent1">
                    <a:lumMod val="75000"/>
                  </a:schemeClr>
                </a:solidFill>
              </a:rPr>
              <a:t>بالحركات القصيرة والطويلة</a:t>
            </a:r>
            <a:endParaRPr lang="ar-SA" b="1" u="sng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" name="عنصر نائب للمحتوى 4">
            <a:extLst>
              <a:ext uri="{FF2B5EF4-FFF2-40B4-BE49-F238E27FC236}">
                <a16:creationId xmlns:a16="http://schemas.microsoft.com/office/drawing/2014/main" id="{40BC8325-58A4-4BAD-A71B-E1F4DFD43E6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9296" y="1917290"/>
            <a:ext cx="7713407" cy="4439265"/>
          </a:xfrm>
        </p:spPr>
      </p:pic>
      <p:sp>
        <p:nvSpPr>
          <p:cNvPr id="6" name="مستطيل 5">
            <a:extLst>
              <a:ext uri="{FF2B5EF4-FFF2-40B4-BE49-F238E27FC236}">
                <a16:creationId xmlns:a16="http://schemas.microsoft.com/office/drawing/2014/main" id="{49552EFC-2CBF-40ED-8D2A-D118263DDA60}"/>
              </a:ext>
            </a:extLst>
          </p:cNvPr>
          <p:cNvSpPr/>
          <p:nvPr/>
        </p:nvSpPr>
        <p:spPr>
          <a:xfrm>
            <a:off x="4896465" y="3244334"/>
            <a:ext cx="235113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6000" dirty="0">
                <a:solidFill>
                  <a:srgbClr val="FF0000"/>
                </a:solidFill>
              </a:rPr>
              <a:t>(أسرتي) </a:t>
            </a:r>
            <a:endParaRPr lang="ar-SA" sz="6000" dirty="0"/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BD7C755B-8C7C-4323-BAAE-C692C64956CD}"/>
              </a:ext>
            </a:extLst>
          </p:cNvPr>
          <p:cNvSpPr/>
          <p:nvPr/>
        </p:nvSpPr>
        <p:spPr>
          <a:xfrm>
            <a:off x="4158261" y="4820093"/>
            <a:ext cx="66964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6000" b="1" dirty="0">
                <a:solidFill>
                  <a:srgbClr val="7030A0"/>
                </a:solidFill>
              </a:rPr>
              <a:t>ن</a:t>
            </a:r>
            <a:endParaRPr lang="ar-SA" sz="4400" b="1" dirty="0">
              <a:solidFill>
                <a:srgbClr val="7030A0"/>
              </a:solidFill>
            </a:endParaRP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8FA6EC39-3E00-475C-9B1A-6076F7E1877F}"/>
              </a:ext>
            </a:extLst>
          </p:cNvPr>
          <p:cNvSpPr/>
          <p:nvPr/>
        </p:nvSpPr>
        <p:spPr>
          <a:xfrm>
            <a:off x="5830187" y="4282389"/>
            <a:ext cx="66964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6000" b="1" dirty="0">
                <a:solidFill>
                  <a:srgbClr val="FFC000"/>
                </a:solidFill>
              </a:rPr>
              <a:t>ر</a:t>
            </a:r>
            <a:endParaRPr lang="ar-SA" sz="4400" b="1" dirty="0">
              <a:solidFill>
                <a:srgbClr val="FFC000"/>
              </a:solidFill>
            </a:endParaRPr>
          </a:p>
        </p:txBody>
      </p:sp>
      <p:sp>
        <p:nvSpPr>
          <p:cNvPr id="9" name="مستطيل 8">
            <a:extLst>
              <a:ext uri="{FF2B5EF4-FFF2-40B4-BE49-F238E27FC236}">
                <a16:creationId xmlns:a16="http://schemas.microsoft.com/office/drawing/2014/main" id="{DBBCEC43-8017-4093-B905-514B9EF30AE5}"/>
              </a:ext>
            </a:extLst>
          </p:cNvPr>
          <p:cNvSpPr/>
          <p:nvPr/>
        </p:nvSpPr>
        <p:spPr>
          <a:xfrm>
            <a:off x="5830187" y="5242097"/>
            <a:ext cx="66964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6000" b="1" dirty="0">
                <a:solidFill>
                  <a:srgbClr val="0070C0"/>
                </a:solidFill>
              </a:rPr>
              <a:t>ب</a:t>
            </a:r>
            <a:endParaRPr lang="ar-SA" sz="4400" b="1" dirty="0">
              <a:solidFill>
                <a:srgbClr val="0070C0"/>
              </a:solidFill>
            </a:endParaRPr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A5C64AC1-0C87-4896-B922-4351E05B67C9}"/>
              </a:ext>
            </a:extLst>
          </p:cNvPr>
          <p:cNvSpPr/>
          <p:nvPr/>
        </p:nvSpPr>
        <p:spPr>
          <a:xfrm>
            <a:off x="7374750" y="5115402"/>
            <a:ext cx="6696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5400" b="1" dirty="0">
                <a:solidFill>
                  <a:srgbClr val="FF0000"/>
                </a:solidFill>
              </a:rPr>
              <a:t>ل</a:t>
            </a:r>
            <a:endParaRPr lang="ar-SA" sz="4000" b="1" dirty="0">
              <a:solidFill>
                <a:srgbClr val="FF0000"/>
              </a:solidFill>
            </a:endParaRPr>
          </a:p>
        </p:txBody>
      </p:sp>
      <p:sp>
        <p:nvSpPr>
          <p:cNvPr id="11" name="مستطيل 10">
            <a:extLst>
              <a:ext uri="{FF2B5EF4-FFF2-40B4-BE49-F238E27FC236}">
                <a16:creationId xmlns:a16="http://schemas.microsoft.com/office/drawing/2014/main" id="{A27FDA4A-566D-45BA-BCA0-8D781862946E}"/>
              </a:ext>
            </a:extLst>
          </p:cNvPr>
          <p:cNvSpPr/>
          <p:nvPr/>
        </p:nvSpPr>
        <p:spPr>
          <a:xfrm>
            <a:off x="4093316" y="3774558"/>
            <a:ext cx="66964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6000" b="1" dirty="0">
                <a:solidFill>
                  <a:schemeClr val="accent6">
                    <a:lumMod val="50000"/>
                  </a:schemeClr>
                </a:solidFill>
              </a:rPr>
              <a:t>م</a:t>
            </a:r>
            <a:endParaRPr lang="ar-SA" sz="4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0DD113B9-70F3-4ADA-8BDF-4B04CD2B139F}"/>
              </a:ext>
            </a:extLst>
          </p:cNvPr>
          <p:cNvSpPr/>
          <p:nvPr/>
        </p:nvSpPr>
        <p:spPr>
          <a:xfrm>
            <a:off x="7482715" y="3801049"/>
            <a:ext cx="66964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6000" b="1" dirty="0">
                <a:solidFill>
                  <a:schemeClr val="accent1">
                    <a:lumMod val="50000"/>
                  </a:schemeClr>
                </a:solidFill>
              </a:rPr>
              <a:t>د</a:t>
            </a:r>
            <a:endParaRPr lang="ar-SA" sz="4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BD543EEB-387B-40FB-8704-059E99656493}"/>
              </a:ext>
            </a:extLst>
          </p:cNvPr>
          <p:cNvSpPr txBox="1"/>
          <p:nvPr/>
        </p:nvSpPr>
        <p:spPr>
          <a:xfrm>
            <a:off x="9165675" y="6397857"/>
            <a:ext cx="302632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en-US" b="1" dirty="0" err="1">
                <a:solidFill>
                  <a:srgbClr val="0070C0"/>
                </a:solidFill>
              </a:rPr>
              <a:t>Insstagram</a:t>
            </a:r>
            <a:r>
              <a:rPr lang="en-US" b="1" dirty="0">
                <a:solidFill>
                  <a:srgbClr val="0070C0"/>
                </a:solidFill>
              </a:rPr>
              <a:t>-twitter</a:t>
            </a:r>
            <a:r>
              <a:rPr lang="ar-SA" b="1" dirty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@aoil1122</a:t>
            </a:r>
            <a:endParaRPr lang="ar-S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956838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  <p:sndAc>
          <p:stSnd>
            <p:snd r:embed="rId2" name="arrow.wav"/>
          </p:stSnd>
        </p:sndAc>
      </p:transition>
    </mc:Choice>
    <mc:Fallback>
      <p:transition spd="slow">
        <p:fade/>
        <p:sndAc>
          <p:stSnd>
            <p:snd r:embed="rId2" name="arrow.wav"/>
          </p:stSnd>
        </p:sndAc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5">
            <a:extLst>
              <a:ext uri="{FF2B5EF4-FFF2-40B4-BE49-F238E27FC236}">
                <a16:creationId xmlns:a16="http://schemas.microsoft.com/office/drawing/2014/main" id="{06366D1F-DE3D-48F1-99AD-2FAA208642AC}"/>
              </a:ext>
            </a:extLst>
          </p:cNvPr>
          <p:cNvSpPr txBox="1"/>
          <p:nvPr/>
        </p:nvSpPr>
        <p:spPr>
          <a:xfrm>
            <a:off x="973395" y="755373"/>
            <a:ext cx="9880136" cy="5663089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34400" dirty="0">
                <a:solidFill>
                  <a:srgbClr val="FF0000"/>
                </a:solidFill>
              </a:rPr>
              <a:t>نَـ</a:t>
            </a:r>
            <a:endParaRPr lang="ar-SA" sz="344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ar-SA" dirty="0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E73FE30E-7227-4205-AFAB-F80423F71CDB}"/>
              </a:ext>
            </a:extLst>
          </p:cNvPr>
          <p:cNvSpPr txBox="1"/>
          <p:nvPr/>
        </p:nvSpPr>
        <p:spPr>
          <a:xfrm>
            <a:off x="9165675" y="6397857"/>
            <a:ext cx="302632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en-US" b="1" dirty="0" err="1">
                <a:solidFill>
                  <a:srgbClr val="0070C0"/>
                </a:solidFill>
              </a:rPr>
              <a:t>Insstagram</a:t>
            </a:r>
            <a:r>
              <a:rPr lang="en-US" b="1" dirty="0">
                <a:solidFill>
                  <a:srgbClr val="0070C0"/>
                </a:solidFill>
              </a:rPr>
              <a:t>-twitter</a:t>
            </a:r>
            <a:r>
              <a:rPr lang="ar-SA" b="1" dirty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@aoil1122</a:t>
            </a:r>
            <a:endParaRPr lang="ar-S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05021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r" isInverted="1"/>
        <p:sndAc>
          <p:stSnd>
            <p:snd r:embed="rId2" name="arrow.wav"/>
          </p:stSnd>
        </p:sndAc>
      </p:transition>
    </mc:Choice>
    <mc:Fallback>
      <p:transition spd="slow">
        <p:fade/>
        <p:sndAc>
          <p:stSnd>
            <p:snd r:embed="rId2" name="arrow.wav"/>
          </p:stSnd>
        </p:sndAc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5">
            <a:extLst>
              <a:ext uri="{FF2B5EF4-FFF2-40B4-BE49-F238E27FC236}">
                <a16:creationId xmlns:a16="http://schemas.microsoft.com/office/drawing/2014/main" id="{06366D1F-DE3D-48F1-99AD-2FAA208642AC}"/>
              </a:ext>
            </a:extLst>
          </p:cNvPr>
          <p:cNvSpPr txBox="1"/>
          <p:nvPr/>
        </p:nvSpPr>
        <p:spPr>
          <a:xfrm>
            <a:off x="973395" y="755373"/>
            <a:ext cx="9880136" cy="5663089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34400" dirty="0" err="1">
                <a:solidFill>
                  <a:srgbClr val="FF0000"/>
                </a:solidFill>
              </a:rPr>
              <a:t>نَـ</a:t>
            </a:r>
            <a:r>
              <a:rPr lang="ar-SA" sz="34400" dirty="0" err="1">
                <a:solidFill>
                  <a:schemeClr val="accent1">
                    <a:lumMod val="50000"/>
                  </a:schemeClr>
                </a:solidFill>
              </a:rPr>
              <a:t>ـا</a:t>
            </a:r>
            <a:endParaRPr lang="ar-SA" sz="344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ar-SA" dirty="0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238B37B1-DDC7-41B7-B361-96150C37C4E1}"/>
              </a:ext>
            </a:extLst>
          </p:cNvPr>
          <p:cNvSpPr txBox="1"/>
          <p:nvPr/>
        </p:nvSpPr>
        <p:spPr>
          <a:xfrm>
            <a:off x="9165675" y="6397857"/>
            <a:ext cx="302632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en-US" b="1" dirty="0" err="1">
                <a:solidFill>
                  <a:srgbClr val="0070C0"/>
                </a:solidFill>
              </a:rPr>
              <a:t>Insstagram</a:t>
            </a:r>
            <a:r>
              <a:rPr lang="en-US" b="1" dirty="0">
                <a:solidFill>
                  <a:srgbClr val="0070C0"/>
                </a:solidFill>
              </a:rPr>
              <a:t>-twitter</a:t>
            </a:r>
            <a:r>
              <a:rPr lang="ar-SA" b="1" dirty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@aoil1122</a:t>
            </a:r>
            <a:endParaRPr lang="ar-S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83548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r" isInverted="1"/>
        <p:sndAc>
          <p:stSnd>
            <p:snd r:embed="rId2" name="arrow.wav"/>
          </p:stSnd>
        </p:sndAc>
      </p:transition>
    </mc:Choice>
    <mc:Fallback>
      <p:transition spd="slow">
        <p:fade/>
        <p:sndAc>
          <p:stSnd>
            <p:snd r:embed="rId2" name="arrow.wav"/>
          </p:stSnd>
        </p:sndAc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5">
            <a:extLst>
              <a:ext uri="{FF2B5EF4-FFF2-40B4-BE49-F238E27FC236}">
                <a16:creationId xmlns:a16="http://schemas.microsoft.com/office/drawing/2014/main" id="{06366D1F-DE3D-48F1-99AD-2FAA208642AC}"/>
              </a:ext>
            </a:extLst>
          </p:cNvPr>
          <p:cNvSpPr txBox="1"/>
          <p:nvPr/>
        </p:nvSpPr>
        <p:spPr>
          <a:xfrm>
            <a:off x="973395" y="755373"/>
            <a:ext cx="9880136" cy="5663089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34400" dirty="0">
                <a:solidFill>
                  <a:srgbClr val="FF0000"/>
                </a:solidFill>
              </a:rPr>
              <a:t>رَ</a:t>
            </a:r>
            <a:endParaRPr lang="ar-SA" sz="344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ar-SA" dirty="0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F1B05164-B636-4873-BAA8-C78A640A4B06}"/>
              </a:ext>
            </a:extLst>
          </p:cNvPr>
          <p:cNvSpPr txBox="1"/>
          <p:nvPr/>
        </p:nvSpPr>
        <p:spPr>
          <a:xfrm>
            <a:off x="9165675" y="6397857"/>
            <a:ext cx="302632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en-US" b="1" dirty="0" err="1">
                <a:solidFill>
                  <a:srgbClr val="0070C0"/>
                </a:solidFill>
              </a:rPr>
              <a:t>Insstagram</a:t>
            </a:r>
            <a:r>
              <a:rPr lang="en-US" b="1" dirty="0">
                <a:solidFill>
                  <a:srgbClr val="0070C0"/>
                </a:solidFill>
              </a:rPr>
              <a:t>-twitter</a:t>
            </a:r>
            <a:r>
              <a:rPr lang="ar-SA" b="1" dirty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@aoil1122</a:t>
            </a:r>
            <a:endParaRPr lang="ar-S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5877661"/>
      </p:ext>
    </p:extLst>
  </p:cSld>
  <p:clrMapOvr>
    <a:masterClrMapping/>
  </p:clrMapOvr>
  <p:transition spd="slow">
    <p:comb/>
    <p:sndAc>
      <p:stSnd>
        <p:snd r:embed="rId2" name="arrow.wav"/>
      </p:stSnd>
    </p:sndAc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5">
            <a:extLst>
              <a:ext uri="{FF2B5EF4-FFF2-40B4-BE49-F238E27FC236}">
                <a16:creationId xmlns:a16="http://schemas.microsoft.com/office/drawing/2014/main" id="{06366D1F-DE3D-48F1-99AD-2FAA208642AC}"/>
              </a:ext>
            </a:extLst>
          </p:cNvPr>
          <p:cNvSpPr txBox="1"/>
          <p:nvPr/>
        </p:nvSpPr>
        <p:spPr>
          <a:xfrm>
            <a:off x="973395" y="755373"/>
            <a:ext cx="9880136" cy="5663089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34400" dirty="0">
                <a:solidFill>
                  <a:srgbClr val="FF0000"/>
                </a:solidFill>
              </a:rPr>
              <a:t>رَ</a:t>
            </a:r>
            <a:r>
              <a:rPr lang="ar-SA" sz="34400" dirty="0">
                <a:solidFill>
                  <a:schemeClr val="accent1">
                    <a:lumMod val="50000"/>
                  </a:schemeClr>
                </a:solidFill>
              </a:rPr>
              <a:t>ا</a:t>
            </a:r>
          </a:p>
          <a:p>
            <a:endParaRPr lang="ar-SA" dirty="0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92D3F51F-E56C-44C9-AD14-0EE063B4459D}"/>
              </a:ext>
            </a:extLst>
          </p:cNvPr>
          <p:cNvSpPr txBox="1"/>
          <p:nvPr/>
        </p:nvSpPr>
        <p:spPr>
          <a:xfrm>
            <a:off x="9165675" y="6397857"/>
            <a:ext cx="302632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en-US" b="1" dirty="0" err="1">
                <a:solidFill>
                  <a:srgbClr val="0070C0"/>
                </a:solidFill>
              </a:rPr>
              <a:t>Insstagram</a:t>
            </a:r>
            <a:r>
              <a:rPr lang="en-US" b="1" dirty="0">
                <a:solidFill>
                  <a:srgbClr val="0070C0"/>
                </a:solidFill>
              </a:rPr>
              <a:t>-twitter</a:t>
            </a:r>
            <a:r>
              <a:rPr lang="ar-SA" b="1" dirty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@aoil1122</a:t>
            </a:r>
            <a:endParaRPr lang="ar-S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437229"/>
      </p:ext>
    </p:extLst>
  </p:cSld>
  <p:clrMapOvr>
    <a:masterClrMapping/>
  </p:clrMapOvr>
  <p:transition spd="slow">
    <p:comb/>
    <p:sndAc>
      <p:stSnd>
        <p:snd r:embed="rId2" name="arrow.wav"/>
      </p:stSnd>
    </p:sndAc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5">
            <a:extLst>
              <a:ext uri="{FF2B5EF4-FFF2-40B4-BE49-F238E27FC236}">
                <a16:creationId xmlns:a16="http://schemas.microsoft.com/office/drawing/2014/main" id="{06366D1F-DE3D-48F1-99AD-2FAA208642AC}"/>
              </a:ext>
            </a:extLst>
          </p:cNvPr>
          <p:cNvSpPr txBox="1"/>
          <p:nvPr/>
        </p:nvSpPr>
        <p:spPr>
          <a:xfrm>
            <a:off x="973395" y="755373"/>
            <a:ext cx="9880136" cy="5663089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34400" dirty="0">
                <a:solidFill>
                  <a:srgbClr val="FF0000"/>
                </a:solidFill>
              </a:rPr>
              <a:t>مُ</a:t>
            </a:r>
            <a:endParaRPr lang="ar-SA" sz="344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ar-SA" dirty="0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B97E544C-2A50-45B9-B3AF-3BBF5363868D}"/>
              </a:ext>
            </a:extLst>
          </p:cNvPr>
          <p:cNvSpPr txBox="1"/>
          <p:nvPr/>
        </p:nvSpPr>
        <p:spPr>
          <a:xfrm>
            <a:off x="9165675" y="6397857"/>
            <a:ext cx="302632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en-US" b="1" dirty="0" err="1">
                <a:solidFill>
                  <a:srgbClr val="0070C0"/>
                </a:solidFill>
              </a:rPr>
              <a:t>Insstagram</a:t>
            </a:r>
            <a:r>
              <a:rPr lang="en-US" b="1" dirty="0">
                <a:solidFill>
                  <a:srgbClr val="0070C0"/>
                </a:solidFill>
              </a:rPr>
              <a:t>-twitter</a:t>
            </a:r>
            <a:r>
              <a:rPr lang="ar-SA" b="1" dirty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@aoil1122</a:t>
            </a:r>
            <a:endParaRPr lang="ar-S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354851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 invX="1"/>
        <p:sndAc>
          <p:stSnd>
            <p:snd r:embed="rId2" name="arrow.wav"/>
          </p:stSnd>
        </p:sndAc>
      </p:transition>
    </mc:Choice>
    <mc:Fallback>
      <p:transition spd="slow">
        <p:fade/>
        <p:sndAc>
          <p:stSnd>
            <p:snd r:embed="rId2" name="arrow.wav"/>
          </p:stSnd>
        </p:sndAc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5">
            <a:extLst>
              <a:ext uri="{FF2B5EF4-FFF2-40B4-BE49-F238E27FC236}">
                <a16:creationId xmlns:a16="http://schemas.microsoft.com/office/drawing/2014/main" id="{06366D1F-DE3D-48F1-99AD-2FAA208642AC}"/>
              </a:ext>
            </a:extLst>
          </p:cNvPr>
          <p:cNvSpPr txBox="1"/>
          <p:nvPr/>
        </p:nvSpPr>
        <p:spPr>
          <a:xfrm>
            <a:off x="973395" y="755373"/>
            <a:ext cx="9880136" cy="5663089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34400" dirty="0" err="1">
                <a:solidFill>
                  <a:srgbClr val="FF0000"/>
                </a:solidFill>
              </a:rPr>
              <a:t>مُـ</a:t>
            </a:r>
            <a:r>
              <a:rPr lang="ar-SA" sz="34400" dirty="0" err="1">
                <a:solidFill>
                  <a:schemeClr val="accent1">
                    <a:lumMod val="50000"/>
                  </a:schemeClr>
                </a:solidFill>
              </a:rPr>
              <a:t>ـو</a:t>
            </a:r>
            <a:endParaRPr lang="ar-SA" sz="344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ar-SA" dirty="0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78FAEC5D-EBC9-44D7-9A9F-53D288B67552}"/>
              </a:ext>
            </a:extLst>
          </p:cNvPr>
          <p:cNvSpPr txBox="1"/>
          <p:nvPr/>
        </p:nvSpPr>
        <p:spPr>
          <a:xfrm>
            <a:off x="9165675" y="6397857"/>
            <a:ext cx="302632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en-US" b="1" dirty="0" err="1">
                <a:solidFill>
                  <a:srgbClr val="0070C0"/>
                </a:solidFill>
              </a:rPr>
              <a:t>Insstagram</a:t>
            </a:r>
            <a:r>
              <a:rPr lang="en-US" b="1" dirty="0">
                <a:solidFill>
                  <a:srgbClr val="0070C0"/>
                </a:solidFill>
              </a:rPr>
              <a:t>-twitter</a:t>
            </a:r>
            <a:r>
              <a:rPr lang="ar-SA" b="1" dirty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@aoil1122</a:t>
            </a:r>
            <a:endParaRPr lang="ar-S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493395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 invX="1"/>
        <p:sndAc>
          <p:stSnd>
            <p:snd r:embed="rId2" name="arrow.wav"/>
          </p:stSnd>
        </p:sndAc>
      </p:transition>
    </mc:Choice>
    <mc:Fallback>
      <p:transition spd="slow">
        <p:fade/>
        <p:sndAc>
          <p:stSnd>
            <p:snd r:embed="rId2" name="arrow.wav"/>
          </p:stSnd>
        </p:sndAc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67000"/>
              </a:schemeClr>
            </a:gs>
            <a:gs pos="48000">
              <a:schemeClr val="accent3">
                <a:lumMod val="97000"/>
                <a:lumOff val="3000"/>
              </a:schemeClr>
            </a:gs>
            <a:gs pos="100000">
              <a:schemeClr val="accent3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5">
            <a:extLst>
              <a:ext uri="{FF2B5EF4-FFF2-40B4-BE49-F238E27FC236}">
                <a16:creationId xmlns:a16="http://schemas.microsoft.com/office/drawing/2014/main" id="{06366D1F-DE3D-48F1-99AD-2FAA208642AC}"/>
              </a:ext>
            </a:extLst>
          </p:cNvPr>
          <p:cNvSpPr txBox="1"/>
          <p:nvPr/>
        </p:nvSpPr>
        <p:spPr>
          <a:xfrm>
            <a:off x="973395" y="755373"/>
            <a:ext cx="9880136" cy="5386090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34400" dirty="0">
                <a:solidFill>
                  <a:srgbClr val="FF0000"/>
                </a:solidFill>
              </a:rPr>
              <a:t>بُـ</a:t>
            </a:r>
            <a:endParaRPr lang="ar-SA" sz="34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266EA0A9-8A44-44FA-878A-EA60CFA0BFC6}"/>
              </a:ext>
            </a:extLst>
          </p:cNvPr>
          <p:cNvSpPr txBox="1"/>
          <p:nvPr/>
        </p:nvSpPr>
        <p:spPr>
          <a:xfrm>
            <a:off x="8841210" y="6265121"/>
            <a:ext cx="302632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en-US" b="1" dirty="0" err="1">
                <a:solidFill>
                  <a:srgbClr val="0070C0"/>
                </a:solidFill>
              </a:rPr>
              <a:t>Insstagram</a:t>
            </a:r>
            <a:r>
              <a:rPr lang="en-US" b="1" dirty="0">
                <a:solidFill>
                  <a:srgbClr val="0070C0"/>
                </a:solidFill>
              </a:rPr>
              <a:t>-twitter</a:t>
            </a:r>
            <a:r>
              <a:rPr lang="ar-SA" b="1" dirty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@aoil1122</a:t>
            </a:r>
            <a:endParaRPr lang="ar-S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20823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  <p:sndAc>
          <p:stSnd>
            <p:snd r:embed="rId2" name="arrow.wav"/>
          </p:stSnd>
        </p:sndAc>
      </p:transition>
    </mc:Choice>
    <mc:Fallback>
      <p:transition spd="slow">
        <p:fade/>
        <p:sndAc>
          <p:stSnd>
            <p:snd r:embed="rId2" name="arrow.wav"/>
          </p:stSnd>
        </p:sndAc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0"/>
                <a:lumOff val="100000"/>
              </a:schemeClr>
            </a:gs>
            <a:gs pos="35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5">
            <a:extLst>
              <a:ext uri="{FF2B5EF4-FFF2-40B4-BE49-F238E27FC236}">
                <a16:creationId xmlns:a16="http://schemas.microsoft.com/office/drawing/2014/main" id="{06366D1F-DE3D-48F1-99AD-2FAA208642AC}"/>
              </a:ext>
            </a:extLst>
          </p:cNvPr>
          <p:cNvSpPr txBox="1"/>
          <p:nvPr/>
        </p:nvSpPr>
        <p:spPr>
          <a:xfrm>
            <a:off x="973395" y="755373"/>
            <a:ext cx="9880136" cy="5663089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34400" dirty="0">
                <a:solidFill>
                  <a:srgbClr val="FF0000"/>
                </a:solidFill>
              </a:rPr>
              <a:t>بُـ</a:t>
            </a:r>
            <a:r>
              <a:rPr lang="ar-SA" sz="34400" dirty="0">
                <a:solidFill>
                  <a:schemeClr val="accent1">
                    <a:lumMod val="50000"/>
                  </a:schemeClr>
                </a:solidFill>
              </a:rPr>
              <a:t>ـو</a:t>
            </a:r>
          </a:p>
          <a:p>
            <a:endParaRPr lang="ar-SA" dirty="0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ACCEA636-71CA-4EB2-B341-B647C67E52C7}"/>
              </a:ext>
            </a:extLst>
          </p:cNvPr>
          <p:cNvSpPr txBox="1"/>
          <p:nvPr/>
        </p:nvSpPr>
        <p:spPr>
          <a:xfrm>
            <a:off x="9165675" y="6397857"/>
            <a:ext cx="302632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en-US" b="1" dirty="0" err="1">
                <a:solidFill>
                  <a:srgbClr val="0070C0"/>
                </a:solidFill>
              </a:rPr>
              <a:t>Insstagram</a:t>
            </a:r>
            <a:r>
              <a:rPr lang="en-US" b="1" dirty="0">
                <a:solidFill>
                  <a:srgbClr val="0070C0"/>
                </a:solidFill>
              </a:rPr>
              <a:t>-twitter</a:t>
            </a:r>
            <a:r>
              <a:rPr lang="ar-SA" b="1" dirty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@aoil1122</a:t>
            </a:r>
            <a:endParaRPr lang="ar-S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340690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  <p:sndAc>
          <p:stSnd>
            <p:snd r:embed="rId2" name="arrow.wav"/>
          </p:stSnd>
        </p:sndAc>
      </p:transition>
    </mc:Choice>
    <mc:Fallback>
      <p:transition spd="slow">
        <p:fade/>
        <p:sndAc>
          <p:stSnd>
            <p:snd r:embed="rId2" name="arrow.wav"/>
          </p:stSnd>
        </p:sndAc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5">
            <a:extLst>
              <a:ext uri="{FF2B5EF4-FFF2-40B4-BE49-F238E27FC236}">
                <a16:creationId xmlns:a16="http://schemas.microsoft.com/office/drawing/2014/main" id="{06366D1F-DE3D-48F1-99AD-2FAA208642AC}"/>
              </a:ext>
            </a:extLst>
          </p:cNvPr>
          <p:cNvSpPr txBox="1"/>
          <p:nvPr/>
        </p:nvSpPr>
        <p:spPr>
          <a:xfrm>
            <a:off x="973395" y="755373"/>
            <a:ext cx="9880136" cy="5386090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34400" dirty="0">
                <a:solidFill>
                  <a:srgbClr val="FF0000"/>
                </a:solidFill>
              </a:rPr>
              <a:t>لُ</a:t>
            </a:r>
            <a:endParaRPr lang="ar-SA" sz="34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701BF5B1-4E2C-4119-A65C-56ABC66A17C5}"/>
              </a:ext>
            </a:extLst>
          </p:cNvPr>
          <p:cNvSpPr txBox="1"/>
          <p:nvPr/>
        </p:nvSpPr>
        <p:spPr>
          <a:xfrm>
            <a:off x="9165675" y="6397857"/>
            <a:ext cx="302632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en-US" b="1" dirty="0" err="1">
                <a:solidFill>
                  <a:srgbClr val="0070C0"/>
                </a:solidFill>
              </a:rPr>
              <a:t>Insstagram</a:t>
            </a:r>
            <a:r>
              <a:rPr lang="en-US" b="1" dirty="0">
                <a:solidFill>
                  <a:srgbClr val="0070C0"/>
                </a:solidFill>
              </a:rPr>
              <a:t>-twitter</a:t>
            </a:r>
            <a:r>
              <a:rPr lang="ar-SA" b="1" dirty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@aoil1122</a:t>
            </a:r>
            <a:endParaRPr lang="ar-S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542691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  <p:sndAc>
          <p:stSnd>
            <p:snd r:embed="rId2" name="arrow.wav"/>
          </p:stSnd>
        </p:sndAc>
      </p:transition>
    </mc:Choice>
    <mc:Fallback>
      <p:transition spd="slow">
        <p:fade/>
        <p:sndAc>
          <p:stSnd>
            <p:snd r:embed="rId2" name="arrow.wav"/>
          </p:stSnd>
        </p:sndAc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5">
            <a:extLst>
              <a:ext uri="{FF2B5EF4-FFF2-40B4-BE49-F238E27FC236}">
                <a16:creationId xmlns:a16="http://schemas.microsoft.com/office/drawing/2014/main" id="{06366D1F-DE3D-48F1-99AD-2FAA208642AC}"/>
              </a:ext>
            </a:extLst>
          </p:cNvPr>
          <p:cNvSpPr txBox="1"/>
          <p:nvPr/>
        </p:nvSpPr>
        <p:spPr>
          <a:xfrm>
            <a:off x="973395" y="755373"/>
            <a:ext cx="9880136" cy="5663089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34400" dirty="0">
                <a:solidFill>
                  <a:srgbClr val="FF0000"/>
                </a:solidFill>
              </a:rPr>
              <a:t>لُ</a:t>
            </a:r>
            <a:r>
              <a:rPr lang="ar-SA" sz="34400" dirty="0">
                <a:solidFill>
                  <a:schemeClr val="accent1">
                    <a:lumMod val="50000"/>
                  </a:schemeClr>
                </a:solidFill>
              </a:rPr>
              <a:t>ـو</a:t>
            </a:r>
          </a:p>
          <a:p>
            <a:endParaRPr lang="ar-SA" dirty="0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9718AC60-8AEA-4DA4-BBD0-E65D984571BA}"/>
              </a:ext>
            </a:extLst>
          </p:cNvPr>
          <p:cNvSpPr txBox="1"/>
          <p:nvPr/>
        </p:nvSpPr>
        <p:spPr>
          <a:xfrm>
            <a:off x="9165675" y="6397857"/>
            <a:ext cx="302632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en-US" b="1" dirty="0" err="1">
                <a:solidFill>
                  <a:srgbClr val="0070C0"/>
                </a:solidFill>
              </a:rPr>
              <a:t>Insstagram</a:t>
            </a:r>
            <a:r>
              <a:rPr lang="en-US" b="1" dirty="0">
                <a:solidFill>
                  <a:srgbClr val="0070C0"/>
                </a:solidFill>
              </a:rPr>
              <a:t>-twitter</a:t>
            </a:r>
            <a:r>
              <a:rPr lang="ar-SA" b="1" dirty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@aoil1122</a:t>
            </a:r>
            <a:endParaRPr lang="ar-S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94761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  <p:sndAc>
          <p:stSnd>
            <p:snd r:embed="rId2" name="arrow.wav"/>
          </p:stSnd>
        </p:sndAc>
      </p:transition>
    </mc:Choice>
    <mc:Fallback>
      <p:transition spd="slow">
        <p:fade/>
        <p:sndAc>
          <p:stSnd>
            <p:snd r:embed="rId2" name="arrow.wav"/>
          </p:stSnd>
        </p:sndAc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5">
            <a:extLst>
              <a:ext uri="{FF2B5EF4-FFF2-40B4-BE49-F238E27FC236}">
                <a16:creationId xmlns:a16="http://schemas.microsoft.com/office/drawing/2014/main" id="{06366D1F-DE3D-48F1-99AD-2FAA208642AC}"/>
              </a:ext>
            </a:extLst>
          </p:cNvPr>
          <p:cNvSpPr txBox="1"/>
          <p:nvPr/>
        </p:nvSpPr>
        <p:spPr>
          <a:xfrm>
            <a:off x="1616765" y="755373"/>
            <a:ext cx="9236765" cy="5663089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34400" dirty="0">
                <a:solidFill>
                  <a:srgbClr val="FF0000"/>
                </a:solidFill>
              </a:rPr>
              <a:t>مَـ</a:t>
            </a:r>
          </a:p>
          <a:p>
            <a:endParaRPr lang="ar-SA" dirty="0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A6B10C2B-5E0F-4665-9885-BE1EF002EB13}"/>
              </a:ext>
            </a:extLst>
          </p:cNvPr>
          <p:cNvSpPr txBox="1"/>
          <p:nvPr/>
        </p:nvSpPr>
        <p:spPr>
          <a:xfrm>
            <a:off x="9165675" y="6397857"/>
            <a:ext cx="302632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en-US" b="1" dirty="0" err="1">
                <a:solidFill>
                  <a:srgbClr val="0070C0"/>
                </a:solidFill>
              </a:rPr>
              <a:t>Insstagram</a:t>
            </a:r>
            <a:r>
              <a:rPr lang="en-US" b="1" dirty="0">
                <a:solidFill>
                  <a:srgbClr val="0070C0"/>
                </a:solidFill>
              </a:rPr>
              <a:t>-twitter</a:t>
            </a:r>
            <a:r>
              <a:rPr lang="ar-SA" b="1" dirty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@aoil1122</a:t>
            </a:r>
            <a:endParaRPr lang="ar-S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53720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 dir="r"/>
        <p:sndAc>
          <p:stSnd>
            <p:snd r:embed="rId2" name="arrow.wav"/>
          </p:stSnd>
        </p:sndAc>
      </p:transition>
    </mc:Choice>
    <mc:Fallback>
      <p:transition spd="slow">
        <p:fade/>
        <p:sndAc>
          <p:stSnd>
            <p:snd r:embed="rId2" name="arrow.wav"/>
          </p:stSnd>
        </p:sndAc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67000"/>
              </a:schemeClr>
            </a:gs>
            <a:gs pos="48000">
              <a:schemeClr val="accent4">
                <a:lumMod val="97000"/>
                <a:lumOff val="3000"/>
              </a:schemeClr>
            </a:gs>
            <a:gs pos="100000">
              <a:schemeClr val="accent4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5">
            <a:extLst>
              <a:ext uri="{FF2B5EF4-FFF2-40B4-BE49-F238E27FC236}">
                <a16:creationId xmlns:a16="http://schemas.microsoft.com/office/drawing/2014/main" id="{06366D1F-DE3D-48F1-99AD-2FAA208642AC}"/>
              </a:ext>
            </a:extLst>
          </p:cNvPr>
          <p:cNvSpPr txBox="1"/>
          <p:nvPr/>
        </p:nvSpPr>
        <p:spPr>
          <a:xfrm>
            <a:off x="973395" y="755373"/>
            <a:ext cx="9880136" cy="5663089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34400" dirty="0">
                <a:solidFill>
                  <a:srgbClr val="FF0000"/>
                </a:solidFill>
              </a:rPr>
              <a:t>دُ</a:t>
            </a:r>
            <a:endParaRPr lang="ar-SA" sz="344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ar-SA" dirty="0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4716D092-39A2-4008-AFB6-CF0079A2AD3C}"/>
              </a:ext>
            </a:extLst>
          </p:cNvPr>
          <p:cNvSpPr txBox="1"/>
          <p:nvPr/>
        </p:nvSpPr>
        <p:spPr>
          <a:xfrm>
            <a:off x="9165675" y="6397857"/>
            <a:ext cx="302632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en-US" b="1" dirty="0" err="1">
                <a:solidFill>
                  <a:srgbClr val="0070C0"/>
                </a:solidFill>
              </a:rPr>
              <a:t>Insstagram</a:t>
            </a:r>
            <a:r>
              <a:rPr lang="en-US" b="1" dirty="0">
                <a:solidFill>
                  <a:srgbClr val="0070C0"/>
                </a:solidFill>
              </a:rPr>
              <a:t>-twitter</a:t>
            </a:r>
            <a:r>
              <a:rPr lang="ar-SA" b="1" dirty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@aoil1122</a:t>
            </a:r>
            <a:endParaRPr lang="ar-S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65616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 invX="1"/>
        <p:sndAc>
          <p:stSnd>
            <p:snd r:embed="rId2" name="arrow.wav"/>
          </p:stSnd>
        </p:sndAc>
      </p:transition>
    </mc:Choice>
    <mc:Fallback>
      <p:transition spd="slow">
        <p:fade/>
        <p:sndAc>
          <p:stSnd>
            <p:snd r:embed="rId2" name="arrow.wav"/>
          </p:stSnd>
        </p:sndAc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40000"/>
                <a:lumOff val="60000"/>
              </a:schemeClr>
            </a:gs>
            <a:gs pos="46000">
              <a:schemeClr val="accent4">
                <a:lumMod val="95000"/>
                <a:lumOff val="5000"/>
              </a:schemeClr>
            </a:gs>
            <a:gs pos="100000">
              <a:schemeClr val="accent4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5">
            <a:extLst>
              <a:ext uri="{FF2B5EF4-FFF2-40B4-BE49-F238E27FC236}">
                <a16:creationId xmlns:a16="http://schemas.microsoft.com/office/drawing/2014/main" id="{06366D1F-DE3D-48F1-99AD-2FAA208642AC}"/>
              </a:ext>
            </a:extLst>
          </p:cNvPr>
          <p:cNvSpPr txBox="1"/>
          <p:nvPr/>
        </p:nvSpPr>
        <p:spPr>
          <a:xfrm>
            <a:off x="973395" y="755373"/>
            <a:ext cx="9880136" cy="5663089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34400" dirty="0">
                <a:solidFill>
                  <a:srgbClr val="FF0000"/>
                </a:solidFill>
              </a:rPr>
              <a:t>دُ</a:t>
            </a:r>
            <a:r>
              <a:rPr lang="ar-SA" sz="34400" dirty="0">
                <a:solidFill>
                  <a:schemeClr val="accent1">
                    <a:lumMod val="50000"/>
                  </a:schemeClr>
                </a:solidFill>
              </a:rPr>
              <a:t>و</a:t>
            </a:r>
          </a:p>
          <a:p>
            <a:endParaRPr lang="ar-SA" dirty="0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C3382FBE-4E5E-4FAD-BD6F-72AE080585B2}"/>
              </a:ext>
            </a:extLst>
          </p:cNvPr>
          <p:cNvSpPr txBox="1"/>
          <p:nvPr/>
        </p:nvSpPr>
        <p:spPr>
          <a:xfrm>
            <a:off x="9165675" y="6397857"/>
            <a:ext cx="302632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en-US" b="1" dirty="0" err="1">
                <a:solidFill>
                  <a:srgbClr val="0070C0"/>
                </a:solidFill>
              </a:rPr>
              <a:t>Insstagram</a:t>
            </a:r>
            <a:r>
              <a:rPr lang="en-US" b="1" dirty="0">
                <a:solidFill>
                  <a:srgbClr val="0070C0"/>
                </a:solidFill>
              </a:rPr>
              <a:t>-twitter</a:t>
            </a:r>
            <a:r>
              <a:rPr lang="ar-SA" b="1" dirty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@aoil1122</a:t>
            </a:r>
            <a:endParaRPr lang="ar-S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477527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 invX="1"/>
        <p:sndAc>
          <p:stSnd>
            <p:snd r:embed="rId2" name="arrow.wav"/>
          </p:stSnd>
        </p:sndAc>
      </p:transition>
    </mc:Choice>
    <mc:Fallback>
      <p:transition spd="slow">
        <p:fade/>
        <p:sndAc>
          <p:stSnd>
            <p:snd r:embed="rId2" name="arrow.wav"/>
          </p:stSnd>
        </p:sndAc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0"/>
                <a:lumOff val="100000"/>
              </a:schemeClr>
            </a:gs>
            <a:gs pos="35000">
              <a:schemeClr val="accent2">
                <a:lumMod val="0"/>
                <a:lumOff val="100000"/>
              </a:schemeClr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5">
            <a:extLst>
              <a:ext uri="{FF2B5EF4-FFF2-40B4-BE49-F238E27FC236}">
                <a16:creationId xmlns:a16="http://schemas.microsoft.com/office/drawing/2014/main" id="{06366D1F-DE3D-48F1-99AD-2FAA208642AC}"/>
              </a:ext>
            </a:extLst>
          </p:cNvPr>
          <p:cNvSpPr txBox="1"/>
          <p:nvPr/>
        </p:nvSpPr>
        <p:spPr>
          <a:xfrm>
            <a:off x="973395" y="755373"/>
            <a:ext cx="9880136" cy="5663089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34400" dirty="0">
                <a:solidFill>
                  <a:srgbClr val="FF0000"/>
                </a:solidFill>
              </a:rPr>
              <a:t>نُ</a:t>
            </a:r>
            <a:endParaRPr lang="ar-SA" sz="344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ar-SA" dirty="0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15BFB54E-D207-45B9-A0E4-2B65A172D137}"/>
              </a:ext>
            </a:extLst>
          </p:cNvPr>
          <p:cNvSpPr txBox="1"/>
          <p:nvPr/>
        </p:nvSpPr>
        <p:spPr>
          <a:xfrm>
            <a:off x="9165675" y="6397857"/>
            <a:ext cx="302632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en-US" b="1" dirty="0" err="1">
                <a:solidFill>
                  <a:srgbClr val="0070C0"/>
                </a:solidFill>
              </a:rPr>
              <a:t>Insstagram</a:t>
            </a:r>
            <a:r>
              <a:rPr lang="en-US" b="1" dirty="0">
                <a:solidFill>
                  <a:srgbClr val="0070C0"/>
                </a:solidFill>
              </a:rPr>
              <a:t>-twitter</a:t>
            </a:r>
            <a:r>
              <a:rPr lang="ar-SA" b="1" dirty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@aoil1122</a:t>
            </a:r>
            <a:endParaRPr lang="ar-S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525672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 invX="1"/>
        <p:sndAc>
          <p:stSnd>
            <p:snd r:embed="rId2" name="arrow.wav"/>
          </p:stSnd>
        </p:sndAc>
      </p:transition>
    </mc:Choice>
    <mc:Fallback>
      <p:transition spd="slow">
        <p:fade/>
        <p:sndAc>
          <p:stSnd>
            <p:snd r:embed="rId2" name="arrow.wav"/>
          </p:stSnd>
        </p:sndAc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0"/>
                <a:lumOff val="100000"/>
              </a:schemeClr>
            </a:gs>
            <a:gs pos="35000">
              <a:schemeClr val="accent2">
                <a:lumMod val="0"/>
                <a:lumOff val="100000"/>
              </a:schemeClr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5">
            <a:extLst>
              <a:ext uri="{FF2B5EF4-FFF2-40B4-BE49-F238E27FC236}">
                <a16:creationId xmlns:a16="http://schemas.microsoft.com/office/drawing/2014/main" id="{06366D1F-DE3D-48F1-99AD-2FAA208642AC}"/>
              </a:ext>
            </a:extLst>
          </p:cNvPr>
          <p:cNvSpPr txBox="1"/>
          <p:nvPr/>
        </p:nvSpPr>
        <p:spPr>
          <a:xfrm>
            <a:off x="973395" y="755373"/>
            <a:ext cx="9880136" cy="5663089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34400" dirty="0" err="1">
                <a:solidFill>
                  <a:schemeClr val="accent1">
                    <a:lumMod val="50000"/>
                  </a:schemeClr>
                </a:solidFill>
              </a:rPr>
              <a:t>نُ</a:t>
            </a:r>
            <a:r>
              <a:rPr lang="ar-SA" sz="34400" dirty="0" err="1">
                <a:solidFill>
                  <a:srgbClr val="FF0000"/>
                </a:solidFill>
              </a:rPr>
              <a:t>ـو</a:t>
            </a:r>
            <a:endParaRPr lang="ar-SA" sz="34400" dirty="0">
              <a:solidFill>
                <a:srgbClr val="FF0000"/>
              </a:solidFill>
            </a:endParaRPr>
          </a:p>
          <a:p>
            <a:endParaRPr lang="ar-SA" dirty="0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F093EB5A-065D-4443-A2B3-8D798A6EFDB2}"/>
              </a:ext>
            </a:extLst>
          </p:cNvPr>
          <p:cNvSpPr txBox="1"/>
          <p:nvPr/>
        </p:nvSpPr>
        <p:spPr>
          <a:xfrm>
            <a:off x="9165675" y="6397857"/>
            <a:ext cx="302632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en-US" b="1" dirty="0" err="1">
                <a:solidFill>
                  <a:srgbClr val="0070C0"/>
                </a:solidFill>
              </a:rPr>
              <a:t>Insstagram</a:t>
            </a:r>
            <a:r>
              <a:rPr lang="en-US" b="1" dirty="0">
                <a:solidFill>
                  <a:srgbClr val="0070C0"/>
                </a:solidFill>
              </a:rPr>
              <a:t>-twitter</a:t>
            </a:r>
            <a:r>
              <a:rPr lang="ar-SA" b="1" dirty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@aoil1122</a:t>
            </a:r>
            <a:endParaRPr lang="ar-S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911237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 invX="1"/>
        <p:sndAc>
          <p:stSnd>
            <p:snd r:embed="rId2" name="arrow.wav"/>
          </p:stSnd>
        </p:sndAc>
      </p:transition>
    </mc:Choice>
    <mc:Fallback>
      <p:transition spd="slow">
        <p:fade/>
        <p:sndAc>
          <p:stSnd>
            <p:snd r:embed="rId2" name="arrow.wav"/>
          </p:stSnd>
        </p:sndAc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35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5">
            <a:extLst>
              <a:ext uri="{FF2B5EF4-FFF2-40B4-BE49-F238E27FC236}">
                <a16:creationId xmlns:a16="http://schemas.microsoft.com/office/drawing/2014/main" id="{06366D1F-DE3D-48F1-99AD-2FAA208642AC}"/>
              </a:ext>
            </a:extLst>
          </p:cNvPr>
          <p:cNvSpPr txBox="1"/>
          <p:nvPr/>
        </p:nvSpPr>
        <p:spPr>
          <a:xfrm>
            <a:off x="973395" y="755373"/>
            <a:ext cx="9880136" cy="5663089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34400" dirty="0">
                <a:solidFill>
                  <a:srgbClr val="FF0000"/>
                </a:solidFill>
              </a:rPr>
              <a:t>رُ</a:t>
            </a:r>
          </a:p>
          <a:p>
            <a:endParaRPr lang="ar-SA" dirty="0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8E03C9C5-7AC9-49C9-A4B0-2EFA5911C426}"/>
              </a:ext>
            </a:extLst>
          </p:cNvPr>
          <p:cNvSpPr txBox="1"/>
          <p:nvPr/>
        </p:nvSpPr>
        <p:spPr>
          <a:xfrm>
            <a:off x="9165675" y="6397857"/>
            <a:ext cx="302632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en-US" b="1" dirty="0" err="1">
                <a:solidFill>
                  <a:srgbClr val="0070C0"/>
                </a:solidFill>
              </a:rPr>
              <a:t>Insstagram</a:t>
            </a:r>
            <a:r>
              <a:rPr lang="en-US" b="1" dirty="0">
                <a:solidFill>
                  <a:srgbClr val="0070C0"/>
                </a:solidFill>
              </a:rPr>
              <a:t>-twitter</a:t>
            </a:r>
            <a:r>
              <a:rPr lang="ar-SA" b="1" dirty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@aoil1122</a:t>
            </a:r>
            <a:endParaRPr lang="ar-S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5986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 dir="r"/>
        <p:sndAc>
          <p:stSnd>
            <p:snd r:embed="rId2" name="arrow.wav"/>
          </p:stSnd>
        </p:sndAc>
      </p:transition>
    </mc:Choice>
    <mc:Fallback>
      <p:transition spd="slow">
        <p:fade/>
        <p:sndAc>
          <p:stSnd>
            <p:snd r:embed="rId2" name="arrow.wav"/>
          </p:stSnd>
        </p:sndAc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35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5">
            <a:extLst>
              <a:ext uri="{FF2B5EF4-FFF2-40B4-BE49-F238E27FC236}">
                <a16:creationId xmlns:a16="http://schemas.microsoft.com/office/drawing/2014/main" id="{06366D1F-DE3D-48F1-99AD-2FAA208642AC}"/>
              </a:ext>
            </a:extLst>
          </p:cNvPr>
          <p:cNvSpPr txBox="1"/>
          <p:nvPr/>
        </p:nvSpPr>
        <p:spPr>
          <a:xfrm>
            <a:off x="973395" y="755373"/>
            <a:ext cx="9880136" cy="5663089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34400" dirty="0">
                <a:solidFill>
                  <a:schemeClr val="accent1">
                    <a:lumMod val="50000"/>
                  </a:schemeClr>
                </a:solidFill>
              </a:rPr>
              <a:t>رُ</a:t>
            </a:r>
            <a:r>
              <a:rPr lang="ar-SA" sz="34400" dirty="0">
                <a:solidFill>
                  <a:srgbClr val="FF0000"/>
                </a:solidFill>
              </a:rPr>
              <a:t>و</a:t>
            </a:r>
          </a:p>
          <a:p>
            <a:endParaRPr lang="ar-SA" dirty="0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4B8C1C92-1B81-4033-9E16-F516ABD7C19A}"/>
              </a:ext>
            </a:extLst>
          </p:cNvPr>
          <p:cNvSpPr txBox="1"/>
          <p:nvPr/>
        </p:nvSpPr>
        <p:spPr>
          <a:xfrm>
            <a:off x="9165675" y="6397857"/>
            <a:ext cx="302632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en-US" b="1" dirty="0" err="1">
                <a:solidFill>
                  <a:srgbClr val="0070C0"/>
                </a:solidFill>
              </a:rPr>
              <a:t>Insstagram</a:t>
            </a:r>
            <a:r>
              <a:rPr lang="en-US" b="1" dirty="0">
                <a:solidFill>
                  <a:srgbClr val="0070C0"/>
                </a:solidFill>
              </a:rPr>
              <a:t>-twitter</a:t>
            </a:r>
            <a:r>
              <a:rPr lang="ar-SA" b="1" dirty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@aoil1122</a:t>
            </a:r>
            <a:endParaRPr lang="ar-S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54314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 dir="r"/>
        <p:sndAc>
          <p:stSnd>
            <p:snd r:embed="rId2" name="arrow.wav"/>
          </p:stSnd>
        </p:sndAc>
      </p:transition>
    </mc:Choice>
    <mc:Fallback>
      <p:transition spd="slow">
        <p:fade/>
        <p:sndAc>
          <p:stSnd>
            <p:snd r:embed="rId2" name="arrow.wav"/>
          </p:stSnd>
        </p:sndAc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5">
            <a:extLst>
              <a:ext uri="{FF2B5EF4-FFF2-40B4-BE49-F238E27FC236}">
                <a16:creationId xmlns:a16="http://schemas.microsoft.com/office/drawing/2014/main" id="{06366D1F-DE3D-48F1-99AD-2FAA208642AC}"/>
              </a:ext>
            </a:extLst>
          </p:cNvPr>
          <p:cNvSpPr txBox="1"/>
          <p:nvPr/>
        </p:nvSpPr>
        <p:spPr>
          <a:xfrm>
            <a:off x="973395" y="755373"/>
            <a:ext cx="9880136" cy="5663089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34400" dirty="0">
                <a:solidFill>
                  <a:srgbClr val="FF0000"/>
                </a:solidFill>
              </a:rPr>
              <a:t>ـمِ</a:t>
            </a:r>
          </a:p>
          <a:p>
            <a:endParaRPr lang="ar-SA" dirty="0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B7BF3EBA-831E-4AFA-BB60-4E19312D6812}"/>
              </a:ext>
            </a:extLst>
          </p:cNvPr>
          <p:cNvSpPr txBox="1"/>
          <p:nvPr/>
        </p:nvSpPr>
        <p:spPr>
          <a:xfrm>
            <a:off x="9165675" y="6397857"/>
            <a:ext cx="302632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en-US" b="1" dirty="0" err="1">
                <a:solidFill>
                  <a:srgbClr val="0070C0"/>
                </a:solidFill>
              </a:rPr>
              <a:t>Insstagram</a:t>
            </a:r>
            <a:r>
              <a:rPr lang="en-US" b="1" dirty="0">
                <a:solidFill>
                  <a:srgbClr val="0070C0"/>
                </a:solidFill>
              </a:rPr>
              <a:t>-twitter</a:t>
            </a:r>
            <a:r>
              <a:rPr lang="ar-SA" b="1" dirty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@aoil1122</a:t>
            </a:r>
            <a:endParaRPr lang="ar-S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0357521"/>
      </p:ext>
    </p:extLst>
  </p:cSld>
  <p:clrMapOvr>
    <a:masterClrMapping/>
  </p:clrMapOvr>
  <p:transition spd="slow">
    <p:wheel spokes="1"/>
    <p:sndAc>
      <p:stSnd>
        <p:snd r:embed="rId2" name="arrow.wav"/>
      </p:stSnd>
    </p:sndAc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5">
            <a:extLst>
              <a:ext uri="{FF2B5EF4-FFF2-40B4-BE49-F238E27FC236}">
                <a16:creationId xmlns:a16="http://schemas.microsoft.com/office/drawing/2014/main" id="{06366D1F-DE3D-48F1-99AD-2FAA208642AC}"/>
              </a:ext>
            </a:extLst>
          </p:cNvPr>
          <p:cNvSpPr txBox="1"/>
          <p:nvPr/>
        </p:nvSpPr>
        <p:spPr>
          <a:xfrm>
            <a:off x="973395" y="755373"/>
            <a:ext cx="9880136" cy="5663089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34400" dirty="0">
                <a:solidFill>
                  <a:srgbClr val="FF0000"/>
                </a:solidFill>
              </a:rPr>
              <a:t>مِ</a:t>
            </a:r>
            <a:r>
              <a:rPr lang="ar-SA" sz="34400" dirty="0">
                <a:solidFill>
                  <a:schemeClr val="accent1">
                    <a:lumMod val="50000"/>
                  </a:schemeClr>
                </a:solidFill>
              </a:rPr>
              <a:t>ـيـ</a:t>
            </a:r>
            <a:endParaRPr lang="ar-SA" sz="34400" dirty="0">
              <a:solidFill>
                <a:srgbClr val="FF0000"/>
              </a:solidFill>
            </a:endParaRPr>
          </a:p>
          <a:p>
            <a:endParaRPr lang="ar-SA" dirty="0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0AE4F9CD-653D-47FD-8360-ABCF17E6571E}"/>
              </a:ext>
            </a:extLst>
          </p:cNvPr>
          <p:cNvSpPr txBox="1"/>
          <p:nvPr/>
        </p:nvSpPr>
        <p:spPr>
          <a:xfrm>
            <a:off x="9165675" y="6397857"/>
            <a:ext cx="302632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en-US" b="1" dirty="0" err="1">
                <a:solidFill>
                  <a:srgbClr val="0070C0"/>
                </a:solidFill>
              </a:rPr>
              <a:t>Insstagram</a:t>
            </a:r>
            <a:r>
              <a:rPr lang="en-US" b="1" dirty="0">
                <a:solidFill>
                  <a:srgbClr val="0070C0"/>
                </a:solidFill>
              </a:rPr>
              <a:t>-twitter</a:t>
            </a:r>
            <a:r>
              <a:rPr lang="ar-SA" b="1" dirty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@aoil1122</a:t>
            </a:r>
            <a:endParaRPr lang="ar-S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8950693"/>
      </p:ext>
    </p:extLst>
  </p:cSld>
  <p:clrMapOvr>
    <a:masterClrMapping/>
  </p:clrMapOvr>
  <p:transition spd="slow">
    <p:wheel spokes="1"/>
    <p:sndAc>
      <p:stSnd>
        <p:snd r:embed="rId2" name="arrow.wav"/>
      </p:stSnd>
    </p:sndAc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0"/>
                <a:lumOff val="100000"/>
              </a:schemeClr>
            </a:gs>
            <a:gs pos="35000">
              <a:schemeClr val="accent2">
                <a:lumMod val="0"/>
                <a:lumOff val="100000"/>
              </a:schemeClr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5">
            <a:extLst>
              <a:ext uri="{FF2B5EF4-FFF2-40B4-BE49-F238E27FC236}">
                <a16:creationId xmlns:a16="http://schemas.microsoft.com/office/drawing/2014/main" id="{06366D1F-DE3D-48F1-99AD-2FAA208642AC}"/>
              </a:ext>
            </a:extLst>
          </p:cNvPr>
          <p:cNvSpPr txBox="1"/>
          <p:nvPr/>
        </p:nvSpPr>
        <p:spPr>
          <a:xfrm>
            <a:off x="973395" y="755373"/>
            <a:ext cx="9880136" cy="5663089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34400" dirty="0">
                <a:solidFill>
                  <a:srgbClr val="FF0000"/>
                </a:solidFill>
              </a:rPr>
              <a:t>بِ</a:t>
            </a:r>
          </a:p>
          <a:p>
            <a:endParaRPr lang="ar-SA" dirty="0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4537CECC-2332-4FA7-958E-8929857D779C}"/>
              </a:ext>
            </a:extLst>
          </p:cNvPr>
          <p:cNvSpPr txBox="1"/>
          <p:nvPr/>
        </p:nvSpPr>
        <p:spPr>
          <a:xfrm>
            <a:off x="9165675" y="6397857"/>
            <a:ext cx="302632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en-US" b="1" dirty="0" err="1">
                <a:solidFill>
                  <a:srgbClr val="0070C0"/>
                </a:solidFill>
              </a:rPr>
              <a:t>Insstagram</a:t>
            </a:r>
            <a:r>
              <a:rPr lang="en-US" b="1" dirty="0">
                <a:solidFill>
                  <a:srgbClr val="0070C0"/>
                </a:solidFill>
              </a:rPr>
              <a:t>-twitter</a:t>
            </a:r>
            <a:r>
              <a:rPr lang="ar-SA" b="1" dirty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@aoil1122</a:t>
            </a:r>
            <a:endParaRPr lang="ar-S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77697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  <p:sndAc>
          <p:stSnd>
            <p:snd r:embed="rId2" name="arrow.wav"/>
          </p:stSnd>
        </p:sndAc>
      </p:transition>
    </mc:Choice>
    <mc:Fallback>
      <p:transition spd="slow">
        <p:checker/>
        <p:sndAc>
          <p:stSnd>
            <p:snd r:embed="rId2" name="arrow.wav"/>
          </p:stSnd>
        </p:sndAc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0"/>
                <a:lumOff val="100000"/>
              </a:schemeClr>
            </a:gs>
            <a:gs pos="35000">
              <a:schemeClr val="accent2">
                <a:lumMod val="0"/>
                <a:lumOff val="100000"/>
              </a:schemeClr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5">
            <a:extLst>
              <a:ext uri="{FF2B5EF4-FFF2-40B4-BE49-F238E27FC236}">
                <a16:creationId xmlns:a16="http://schemas.microsoft.com/office/drawing/2014/main" id="{06366D1F-DE3D-48F1-99AD-2FAA208642AC}"/>
              </a:ext>
            </a:extLst>
          </p:cNvPr>
          <p:cNvSpPr txBox="1"/>
          <p:nvPr/>
        </p:nvSpPr>
        <p:spPr>
          <a:xfrm>
            <a:off x="973395" y="755373"/>
            <a:ext cx="9880136" cy="5663089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34400" dirty="0">
                <a:solidFill>
                  <a:srgbClr val="FF0000"/>
                </a:solidFill>
              </a:rPr>
              <a:t>بِ</a:t>
            </a:r>
            <a:r>
              <a:rPr lang="ar-SA" sz="34400" dirty="0">
                <a:solidFill>
                  <a:schemeClr val="accent1">
                    <a:lumMod val="50000"/>
                  </a:schemeClr>
                </a:solidFill>
              </a:rPr>
              <a:t>ـيـ</a:t>
            </a:r>
            <a:endParaRPr lang="ar-SA" sz="34400" dirty="0">
              <a:solidFill>
                <a:srgbClr val="FF0000"/>
              </a:solidFill>
            </a:endParaRPr>
          </a:p>
          <a:p>
            <a:endParaRPr lang="ar-SA" dirty="0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2FDD5B9A-B5A6-4134-9011-F2A8C25AA725}"/>
              </a:ext>
            </a:extLst>
          </p:cNvPr>
          <p:cNvSpPr txBox="1"/>
          <p:nvPr/>
        </p:nvSpPr>
        <p:spPr>
          <a:xfrm>
            <a:off x="9165675" y="6397857"/>
            <a:ext cx="302632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en-US" b="1" dirty="0" err="1">
                <a:solidFill>
                  <a:srgbClr val="0070C0"/>
                </a:solidFill>
              </a:rPr>
              <a:t>Insstagram</a:t>
            </a:r>
            <a:r>
              <a:rPr lang="en-US" b="1" dirty="0">
                <a:solidFill>
                  <a:srgbClr val="0070C0"/>
                </a:solidFill>
              </a:rPr>
              <a:t>-twitter</a:t>
            </a:r>
            <a:r>
              <a:rPr lang="ar-SA" b="1" dirty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@aoil1122</a:t>
            </a:r>
            <a:endParaRPr lang="ar-S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58448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  <p:sndAc>
          <p:stSnd>
            <p:snd r:embed="rId2" name="arrow.wav"/>
          </p:stSnd>
        </p:sndAc>
      </p:transition>
    </mc:Choice>
    <mc:Fallback>
      <p:transition spd="slow">
        <p:checker/>
        <p:sndAc>
          <p:stSnd>
            <p:snd r:embed="rId2" name="arrow.wav"/>
          </p:stSnd>
        </p:sndAc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5">
            <a:extLst>
              <a:ext uri="{FF2B5EF4-FFF2-40B4-BE49-F238E27FC236}">
                <a16:creationId xmlns:a16="http://schemas.microsoft.com/office/drawing/2014/main" id="{06366D1F-DE3D-48F1-99AD-2FAA208642AC}"/>
              </a:ext>
            </a:extLst>
          </p:cNvPr>
          <p:cNvSpPr txBox="1"/>
          <p:nvPr/>
        </p:nvSpPr>
        <p:spPr>
          <a:xfrm>
            <a:off x="1616765" y="755373"/>
            <a:ext cx="9236765" cy="5663089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34400" dirty="0">
                <a:solidFill>
                  <a:srgbClr val="FF0000"/>
                </a:solidFill>
              </a:rPr>
              <a:t>مَـ</a:t>
            </a:r>
            <a:r>
              <a:rPr lang="ar-SA" sz="34400" dirty="0">
                <a:solidFill>
                  <a:schemeClr val="accent1">
                    <a:lumMod val="50000"/>
                  </a:schemeClr>
                </a:solidFill>
              </a:rPr>
              <a:t>ـا</a:t>
            </a:r>
          </a:p>
          <a:p>
            <a:endParaRPr lang="ar-SA" dirty="0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4578F646-F144-42D3-A2CC-FB58F9BFD0AD}"/>
              </a:ext>
            </a:extLst>
          </p:cNvPr>
          <p:cNvSpPr txBox="1"/>
          <p:nvPr/>
        </p:nvSpPr>
        <p:spPr>
          <a:xfrm>
            <a:off x="9165675" y="6397857"/>
            <a:ext cx="302632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en-US" b="1" dirty="0" err="1">
                <a:solidFill>
                  <a:srgbClr val="0070C0"/>
                </a:solidFill>
              </a:rPr>
              <a:t>Insstagram</a:t>
            </a:r>
            <a:r>
              <a:rPr lang="en-US" b="1" dirty="0">
                <a:solidFill>
                  <a:srgbClr val="0070C0"/>
                </a:solidFill>
              </a:rPr>
              <a:t>-twitter</a:t>
            </a:r>
            <a:r>
              <a:rPr lang="ar-SA" b="1" dirty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@aoil1122</a:t>
            </a:r>
            <a:endParaRPr lang="ar-S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74946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 dir="r"/>
        <p:sndAc>
          <p:stSnd>
            <p:snd r:embed="rId2" name="arrow.wav"/>
          </p:stSnd>
        </p:sndAc>
      </p:transition>
    </mc:Choice>
    <mc:Fallback>
      <p:transition spd="slow">
        <p:fade/>
        <p:sndAc>
          <p:stSnd>
            <p:snd r:embed="rId2" name="arrow.wav"/>
          </p:stSnd>
        </p:sndAc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5">
            <a:extLst>
              <a:ext uri="{FF2B5EF4-FFF2-40B4-BE49-F238E27FC236}">
                <a16:creationId xmlns:a16="http://schemas.microsoft.com/office/drawing/2014/main" id="{06366D1F-DE3D-48F1-99AD-2FAA208642AC}"/>
              </a:ext>
            </a:extLst>
          </p:cNvPr>
          <p:cNvSpPr txBox="1"/>
          <p:nvPr/>
        </p:nvSpPr>
        <p:spPr>
          <a:xfrm>
            <a:off x="973395" y="755373"/>
            <a:ext cx="9880136" cy="5663089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34400" dirty="0">
                <a:solidFill>
                  <a:srgbClr val="FF0000"/>
                </a:solidFill>
              </a:rPr>
              <a:t>لِـ</a:t>
            </a:r>
          </a:p>
          <a:p>
            <a:endParaRPr lang="ar-SA" dirty="0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3770982E-91AA-4D88-A650-92285C924B5E}"/>
              </a:ext>
            </a:extLst>
          </p:cNvPr>
          <p:cNvSpPr txBox="1"/>
          <p:nvPr/>
        </p:nvSpPr>
        <p:spPr>
          <a:xfrm>
            <a:off x="9165675" y="6397857"/>
            <a:ext cx="302632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en-US" b="1" dirty="0" err="1">
                <a:solidFill>
                  <a:srgbClr val="0070C0"/>
                </a:solidFill>
              </a:rPr>
              <a:t>Insstagram</a:t>
            </a:r>
            <a:r>
              <a:rPr lang="en-US" b="1" dirty="0">
                <a:solidFill>
                  <a:srgbClr val="0070C0"/>
                </a:solidFill>
              </a:rPr>
              <a:t>-twitter</a:t>
            </a:r>
            <a:r>
              <a:rPr lang="ar-SA" b="1" dirty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@aoil1122</a:t>
            </a:r>
            <a:endParaRPr lang="ar-S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6121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  <p:sndAc>
          <p:stSnd>
            <p:snd r:embed="rId2" name="arrow.wav"/>
          </p:stSnd>
        </p:sndAc>
      </p:transition>
    </mc:Choice>
    <mc:Fallback>
      <p:transition spd="slow">
        <p:fade/>
        <p:sndAc>
          <p:stSnd>
            <p:snd r:embed="rId2" name="arrow.wav"/>
          </p:stSnd>
        </p:sndAc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5">
            <a:extLst>
              <a:ext uri="{FF2B5EF4-FFF2-40B4-BE49-F238E27FC236}">
                <a16:creationId xmlns:a16="http://schemas.microsoft.com/office/drawing/2014/main" id="{06366D1F-DE3D-48F1-99AD-2FAA208642AC}"/>
              </a:ext>
            </a:extLst>
          </p:cNvPr>
          <p:cNvSpPr txBox="1"/>
          <p:nvPr/>
        </p:nvSpPr>
        <p:spPr>
          <a:xfrm>
            <a:off x="973395" y="755373"/>
            <a:ext cx="9880136" cy="5663089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34400" dirty="0">
                <a:solidFill>
                  <a:srgbClr val="FF0000"/>
                </a:solidFill>
              </a:rPr>
              <a:t>لِـ</a:t>
            </a:r>
            <a:r>
              <a:rPr lang="ar-SA" sz="34400" dirty="0">
                <a:solidFill>
                  <a:srgbClr val="002060"/>
                </a:solidFill>
              </a:rPr>
              <a:t>ي</a:t>
            </a:r>
          </a:p>
          <a:p>
            <a:endParaRPr lang="ar-SA" dirty="0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33BAA8F1-B3D8-4ECE-8320-B5BA9B97EDC5}"/>
              </a:ext>
            </a:extLst>
          </p:cNvPr>
          <p:cNvSpPr txBox="1"/>
          <p:nvPr/>
        </p:nvSpPr>
        <p:spPr>
          <a:xfrm>
            <a:off x="9165675" y="6397857"/>
            <a:ext cx="302632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en-US" b="1" dirty="0" err="1">
                <a:solidFill>
                  <a:srgbClr val="0070C0"/>
                </a:solidFill>
              </a:rPr>
              <a:t>Insstagram</a:t>
            </a:r>
            <a:r>
              <a:rPr lang="en-US" b="1" dirty="0">
                <a:solidFill>
                  <a:srgbClr val="0070C0"/>
                </a:solidFill>
              </a:rPr>
              <a:t>-twitter</a:t>
            </a:r>
            <a:r>
              <a:rPr lang="ar-SA" b="1" dirty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@aoil1122</a:t>
            </a:r>
            <a:endParaRPr lang="ar-S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14783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  <p:sndAc>
          <p:stSnd>
            <p:snd r:embed="rId2" name="arrow.wav"/>
          </p:stSnd>
        </p:sndAc>
      </p:transition>
    </mc:Choice>
    <mc:Fallback>
      <p:transition spd="slow">
        <p:fade/>
        <p:sndAc>
          <p:stSnd>
            <p:snd r:embed="rId2" name="arrow.wav"/>
          </p:stSnd>
        </p:sndAc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5">
            <a:extLst>
              <a:ext uri="{FF2B5EF4-FFF2-40B4-BE49-F238E27FC236}">
                <a16:creationId xmlns:a16="http://schemas.microsoft.com/office/drawing/2014/main" id="{06366D1F-DE3D-48F1-99AD-2FAA208642AC}"/>
              </a:ext>
            </a:extLst>
          </p:cNvPr>
          <p:cNvSpPr txBox="1"/>
          <p:nvPr/>
        </p:nvSpPr>
        <p:spPr>
          <a:xfrm>
            <a:off x="973395" y="755373"/>
            <a:ext cx="9880136" cy="5663089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34400" dirty="0">
                <a:solidFill>
                  <a:srgbClr val="FF0000"/>
                </a:solidFill>
              </a:rPr>
              <a:t>دِ</a:t>
            </a:r>
            <a:endParaRPr lang="ar-SA" sz="34400" dirty="0">
              <a:solidFill>
                <a:srgbClr val="002060"/>
              </a:solidFill>
            </a:endParaRPr>
          </a:p>
          <a:p>
            <a:endParaRPr lang="ar-SA" dirty="0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5D7381CB-54F6-4E15-8A18-37AB17C5A787}"/>
              </a:ext>
            </a:extLst>
          </p:cNvPr>
          <p:cNvSpPr txBox="1"/>
          <p:nvPr/>
        </p:nvSpPr>
        <p:spPr>
          <a:xfrm>
            <a:off x="9165675" y="6397857"/>
            <a:ext cx="302632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en-US" b="1" dirty="0" err="1">
                <a:solidFill>
                  <a:srgbClr val="0070C0"/>
                </a:solidFill>
              </a:rPr>
              <a:t>Insstagram</a:t>
            </a:r>
            <a:r>
              <a:rPr lang="en-US" b="1" dirty="0">
                <a:solidFill>
                  <a:srgbClr val="0070C0"/>
                </a:solidFill>
              </a:rPr>
              <a:t>-twitter</a:t>
            </a:r>
            <a:r>
              <a:rPr lang="ar-SA" b="1" dirty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@aoil1122</a:t>
            </a:r>
            <a:endParaRPr lang="ar-S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95870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r" isInverted="1"/>
        <p:sndAc>
          <p:stSnd>
            <p:snd r:embed="rId2" name="arrow.wav"/>
          </p:stSnd>
        </p:sndAc>
      </p:transition>
    </mc:Choice>
    <mc:Fallback>
      <p:transition spd="slow">
        <p:fade/>
        <p:sndAc>
          <p:stSnd>
            <p:snd r:embed="rId2" name="arrow.wav"/>
          </p:stSnd>
        </p:sndAc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5">
            <a:extLst>
              <a:ext uri="{FF2B5EF4-FFF2-40B4-BE49-F238E27FC236}">
                <a16:creationId xmlns:a16="http://schemas.microsoft.com/office/drawing/2014/main" id="{06366D1F-DE3D-48F1-99AD-2FAA208642AC}"/>
              </a:ext>
            </a:extLst>
          </p:cNvPr>
          <p:cNvSpPr txBox="1"/>
          <p:nvPr/>
        </p:nvSpPr>
        <p:spPr>
          <a:xfrm>
            <a:off x="973395" y="755373"/>
            <a:ext cx="9880136" cy="5663089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34400" dirty="0">
                <a:solidFill>
                  <a:srgbClr val="FF0000"/>
                </a:solidFill>
              </a:rPr>
              <a:t>دِ</a:t>
            </a:r>
            <a:r>
              <a:rPr lang="ar-SA" sz="34400" dirty="0">
                <a:solidFill>
                  <a:srgbClr val="002060"/>
                </a:solidFill>
              </a:rPr>
              <a:t>ي</a:t>
            </a:r>
          </a:p>
          <a:p>
            <a:endParaRPr lang="ar-SA" dirty="0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47BC2F9B-558F-445A-8BE0-002B202E60F4}"/>
              </a:ext>
            </a:extLst>
          </p:cNvPr>
          <p:cNvSpPr txBox="1"/>
          <p:nvPr/>
        </p:nvSpPr>
        <p:spPr>
          <a:xfrm>
            <a:off x="9165675" y="6397857"/>
            <a:ext cx="302632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en-US" b="1" dirty="0" err="1">
                <a:solidFill>
                  <a:srgbClr val="0070C0"/>
                </a:solidFill>
              </a:rPr>
              <a:t>Insstagram</a:t>
            </a:r>
            <a:r>
              <a:rPr lang="en-US" b="1" dirty="0">
                <a:solidFill>
                  <a:srgbClr val="0070C0"/>
                </a:solidFill>
              </a:rPr>
              <a:t>-twitter</a:t>
            </a:r>
            <a:r>
              <a:rPr lang="ar-SA" b="1" dirty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@aoil1122</a:t>
            </a:r>
            <a:endParaRPr lang="ar-S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55036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r" isInverted="1"/>
        <p:sndAc>
          <p:stSnd>
            <p:snd r:embed="rId2" name="arrow.wav"/>
          </p:stSnd>
        </p:sndAc>
      </p:transition>
    </mc:Choice>
    <mc:Fallback>
      <p:transition spd="slow">
        <p:fade/>
        <p:sndAc>
          <p:stSnd>
            <p:snd r:embed="rId2" name="arrow.wav"/>
          </p:stSnd>
        </p:sndAc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5">
            <a:extLst>
              <a:ext uri="{FF2B5EF4-FFF2-40B4-BE49-F238E27FC236}">
                <a16:creationId xmlns:a16="http://schemas.microsoft.com/office/drawing/2014/main" id="{06366D1F-DE3D-48F1-99AD-2FAA208642AC}"/>
              </a:ext>
            </a:extLst>
          </p:cNvPr>
          <p:cNvSpPr txBox="1"/>
          <p:nvPr/>
        </p:nvSpPr>
        <p:spPr>
          <a:xfrm>
            <a:off x="973395" y="755373"/>
            <a:ext cx="9880136" cy="5663089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34400" dirty="0">
                <a:solidFill>
                  <a:srgbClr val="FF0000"/>
                </a:solidFill>
              </a:rPr>
              <a:t>نِ</a:t>
            </a:r>
            <a:endParaRPr lang="ar-SA" sz="34400" dirty="0">
              <a:solidFill>
                <a:srgbClr val="002060"/>
              </a:solidFill>
            </a:endParaRPr>
          </a:p>
          <a:p>
            <a:endParaRPr lang="ar-SA" dirty="0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AB3E8A31-116F-4FB8-BDEF-1CEFDC70E58B}"/>
              </a:ext>
            </a:extLst>
          </p:cNvPr>
          <p:cNvSpPr txBox="1"/>
          <p:nvPr/>
        </p:nvSpPr>
        <p:spPr>
          <a:xfrm>
            <a:off x="9165675" y="6397857"/>
            <a:ext cx="302632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en-US" b="1" dirty="0" err="1">
                <a:solidFill>
                  <a:srgbClr val="0070C0"/>
                </a:solidFill>
              </a:rPr>
              <a:t>Insstagram</a:t>
            </a:r>
            <a:r>
              <a:rPr lang="en-US" b="1" dirty="0">
                <a:solidFill>
                  <a:srgbClr val="0070C0"/>
                </a:solidFill>
              </a:rPr>
              <a:t>-twitter</a:t>
            </a:r>
            <a:r>
              <a:rPr lang="ar-SA" b="1" dirty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@aoil1122</a:t>
            </a:r>
            <a:endParaRPr lang="ar-S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83819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flip dir="l"/>
        <p:sndAc>
          <p:stSnd>
            <p:snd r:embed="rId2" name="arrow.wav"/>
          </p:stSnd>
        </p:sndAc>
      </p:transition>
    </mc:Choice>
    <mc:Fallback>
      <p:transition spd="slow">
        <p:fade/>
        <p:sndAc>
          <p:stSnd>
            <p:snd r:embed="rId2" name="arrow.wav"/>
          </p:stSnd>
        </p:sndAc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5">
            <a:extLst>
              <a:ext uri="{FF2B5EF4-FFF2-40B4-BE49-F238E27FC236}">
                <a16:creationId xmlns:a16="http://schemas.microsoft.com/office/drawing/2014/main" id="{06366D1F-DE3D-48F1-99AD-2FAA208642AC}"/>
              </a:ext>
            </a:extLst>
          </p:cNvPr>
          <p:cNvSpPr txBox="1"/>
          <p:nvPr/>
        </p:nvSpPr>
        <p:spPr>
          <a:xfrm>
            <a:off x="973395" y="755373"/>
            <a:ext cx="9880136" cy="5663089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34400" dirty="0" err="1">
                <a:solidFill>
                  <a:srgbClr val="FF0000"/>
                </a:solidFill>
              </a:rPr>
              <a:t>نـِ</a:t>
            </a:r>
            <a:r>
              <a:rPr lang="ar-SA" sz="34400" dirty="0" err="1">
                <a:solidFill>
                  <a:srgbClr val="002060"/>
                </a:solidFill>
              </a:rPr>
              <a:t>ي</a:t>
            </a:r>
            <a:r>
              <a:rPr lang="ar-SA" sz="34400" dirty="0">
                <a:solidFill>
                  <a:srgbClr val="002060"/>
                </a:solidFill>
              </a:rPr>
              <a:t>ـ</a:t>
            </a:r>
          </a:p>
          <a:p>
            <a:endParaRPr lang="ar-SA" dirty="0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261F469B-857B-4411-9B07-33F964932349}"/>
              </a:ext>
            </a:extLst>
          </p:cNvPr>
          <p:cNvSpPr txBox="1"/>
          <p:nvPr/>
        </p:nvSpPr>
        <p:spPr>
          <a:xfrm>
            <a:off x="9165675" y="6397857"/>
            <a:ext cx="302632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en-US" b="1" dirty="0" err="1">
                <a:solidFill>
                  <a:srgbClr val="0070C0"/>
                </a:solidFill>
              </a:rPr>
              <a:t>Insstagram</a:t>
            </a:r>
            <a:r>
              <a:rPr lang="en-US" b="1" dirty="0">
                <a:solidFill>
                  <a:srgbClr val="0070C0"/>
                </a:solidFill>
              </a:rPr>
              <a:t>-twitter</a:t>
            </a:r>
            <a:r>
              <a:rPr lang="ar-SA" b="1" dirty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@aoil1122</a:t>
            </a:r>
            <a:endParaRPr lang="ar-S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17549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flip dir="l"/>
        <p:sndAc>
          <p:stSnd>
            <p:snd r:embed="rId2" name="arrow.wav"/>
          </p:stSnd>
        </p:sndAc>
      </p:transition>
    </mc:Choice>
    <mc:Fallback>
      <p:transition spd="slow">
        <p:fade/>
        <p:sndAc>
          <p:stSnd>
            <p:snd r:embed="rId2" name="arrow.wav"/>
          </p:stSnd>
        </p:sndAc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5">
            <a:extLst>
              <a:ext uri="{FF2B5EF4-FFF2-40B4-BE49-F238E27FC236}">
                <a16:creationId xmlns:a16="http://schemas.microsoft.com/office/drawing/2014/main" id="{06366D1F-DE3D-48F1-99AD-2FAA208642AC}"/>
              </a:ext>
            </a:extLst>
          </p:cNvPr>
          <p:cNvSpPr txBox="1"/>
          <p:nvPr/>
        </p:nvSpPr>
        <p:spPr>
          <a:xfrm>
            <a:off x="973395" y="755373"/>
            <a:ext cx="9880136" cy="5663089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34400" dirty="0">
                <a:solidFill>
                  <a:srgbClr val="FF0000"/>
                </a:solidFill>
              </a:rPr>
              <a:t>رِ</a:t>
            </a:r>
          </a:p>
          <a:p>
            <a:endParaRPr lang="ar-SA" dirty="0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75001404-BE47-4EDD-B897-C4FCC86C901F}"/>
              </a:ext>
            </a:extLst>
          </p:cNvPr>
          <p:cNvSpPr txBox="1"/>
          <p:nvPr/>
        </p:nvSpPr>
        <p:spPr>
          <a:xfrm>
            <a:off x="9165675" y="6397857"/>
            <a:ext cx="302632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en-US" b="1" dirty="0" err="1">
                <a:solidFill>
                  <a:srgbClr val="0070C0"/>
                </a:solidFill>
              </a:rPr>
              <a:t>Insstagram</a:t>
            </a:r>
            <a:r>
              <a:rPr lang="en-US" b="1" dirty="0">
                <a:solidFill>
                  <a:srgbClr val="0070C0"/>
                </a:solidFill>
              </a:rPr>
              <a:t>-twitter</a:t>
            </a:r>
            <a:r>
              <a:rPr lang="ar-SA" b="1" dirty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@aoil1122</a:t>
            </a:r>
            <a:endParaRPr lang="ar-S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1766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dir="r"/>
        <p:sndAc>
          <p:stSnd>
            <p:snd r:embed="rId2" name="arrow.wav"/>
          </p:stSnd>
        </p:sndAc>
      </p:transition>
    </mc:Choice>
    <mc:Fallback>
      <p:transition spd="slow">
        <p:fade/>
        <p:sndAc>
          <p:stSnd>
            <p:snd r:embed="rId2" name="arrow.wav"/>
          </p:stSnd>
        </p:sndAc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5">
            <a:extLst>
              <a:ext uri="{FF2B5EF4-FFF2-40B4-BE49-F238E27FC236}">
                <a16:creationId xmlns:a16="http://schemas.microsoft.com/office/drawing/2014/main" id="{06366D1F-DE3D-48F1-99AD-2FAA208642AC}"/>
              </a:ext>
            </a:extLst>
          </p:cNvPr>
          <p:cNvSpPr txBox="1"/>
          <p:nvPr/>
        </p:nvSpPr>
        <p:spPr>
          <a:xfrm>
            <a:off x="973395" y="755373"/>
            <a:ext cx="9880136" cy="5663089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34400" dirty="0">
                <a:solidFill>
                  <a:srgbClr val="FF0000"/>
                </a:solidFill>
              </a:rPr>
              <a:t>رِ</a:t>
            </a:r>
            <a:r>
              <a:rPr lang="ar-SA" sz="34400" dirty="0">
                <a:solidFill>
                  <a:schemeClr val="accent1">
                    <a:lumMod val="75000"/>
                  </a:schemeClr>
                </a:solidFill>
              </a:rPr>
              <a:t>ي</a:t>
            </a:r>
          </a:p>
          <a:p>
            <a:endParaRPr lang="ar-SA" dirty="0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A3196F03-D7E9-46E8-AD96-A0B5404C19D7}"/>
              </a:ext>
            </a:extLst>
          </p:cNvPr>
          <p:cNvSpPr txBox="1"/>
          <p:nvPr/>
        </p:nvSpPr>
        <p:spPr>
          <a:xfrm>
            <a:off x="9165675" y="6397857"/>
            <a:ext cx="302632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en-US" b="1" dirty="0" err="1">
                <a:solidFill>
                  <a:srgbClr val="0070C0"/>
                </a:solidFill>
              </a:rPr>
              <a:t>Insstagram</a:t>
            </a:r>
            <a:r>
              <a:rPr lang="en-US" b="1" dirty="0">
                <a:solidFill>
                  <a:srgbClr val="0070C0"/>
                </a:solidFill>
              </a:rPr>
              <a:t>-twitter</a:t>
            </a:r>
            <a:r>
              <a:rPr lang="ar-SA" b="1" dirty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@aoil1122</a:t>
            </a:r>
            <a:endParaRPr lang="ar-S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29297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dir="r"/>
        <p:sndAc>
          <p:stSnd>
            <p:snd r:embed="rId2" name="arrow.wav"/>
          </p:stSnd>
        </p:sndAc>
      </p:transition>
    </mc:Choice>
    <mc:Fallback>
      <p:transition spd="slow">
        <p:fade/>
        <p:sndAc>
          <p:stSnd>
            <p:snd r:embed="rId2" name="arrow.wav"/>
          </p:stSnd>
        </p:sndAc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594254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  <p:sndAc>
          <p:stSnd>
            <p:snd r:embed="rId2" name="arrow.wav"/>
          </p:stSnd>
        </p:sndAc>
      </p:transition>
    </mc:Choice>
    <mc:Fallback>
      <p:transition spd="slow">
        <p:fade/>
        <p:sndAc>
          <p:stSnd>
            <p:snd r:embed="rId2" name="arrow.wav"/>
          </p:stSnd>
        </p:sndAc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5">
            <a:extLst>
              <a:ext uri="{FF2B5EF4-FFF2-40B4-BE49-F238E27FC236}">
                <a16:creationId xmlns:a16="http://schemas.microsoft.com/office/drawing/2014/main" id="{06366D1F-DE3D-48F1-99AD-2FAA208642AC}"/>
              </a:ext>
            </a:extLst>
          </p:cNvPr>
          <p:cNvSpPr txBox="1"/>
          <p:nvPr/>
        </p:nvSpPr>
        <p:spPr>
          <a:xfrm>
            <a:off x="1616765" y="755373"/>
            <a:ext cx="9236765" cy="5663089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34400" dirty="0">
                <a:solidFill>
                  <a:srgbClr val="FF0000"/>
                </a:solidFill>
              </a:rPr>
              <a:t>بَـ</a:t>
            </a:r>
            <a:endParaRPr lang="ar-SA" sz="344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ar-SA" dirty="0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1645FE43-D139-440D-B699-EE04A28AF420}"/>
              </a:ext>
            </a:extLst>
          </p:cNvPr>
          <p:cNvSpPr txBox="1"/>
          <p:nvPr/>
        </p:nvSpPr>
        <p:spPr>
          <a:xfrm>
            <a:off x="9165675" y="6397857"/>
            <a:ext cx="302632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en-US" b="1" dirty="0" err="1">
                <a:solidFill>
                  <a:srgbClr val="0070C0"/>
                </a:solidFill>
              </a:rPr>
              <a:t>Insstagram</a:t>
            </a:r>
            <a:r>
              <a:rPr lang="en-US" b="1" dirty="0">
                <a:solidFill>
                  <a:srgbClr val="0070C0"/>
                </a:solidFill>
              </a:rPr>
              <a:t>-twitter</a:t>
            </a:r>
            <a:r>
              <a:rPr lang="ar-SA" b="1" dirty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@aoil1122</a:t>
            </a:r>
            <a:endParaRPr lang="ar-S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28978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l"/>
        <p:sndAc>
          <p:stSnd>
            <p:snd r:embed="rId2" name="arrow.wav"/>
          </p:stSnd>
        </p:sndAc>
      </p:transition>
    </mc:Choice>
    <mc:Fallback>
      <p:transition spd="slow">
        <p:fade/>
        <p:sndAc>
          <p:stSnd>
            <p:snd r:embed="rId2" name="arrow.wav"/>
          </p:stSnd>
        </p:sndAc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5">
            <a:extLst>
              <a:ext uri="{FF2B5EF4-FFF2-40B4-BE49-F238E27FC236}">
                <a16:creationId xmlns:a16="http://schemas.microsoft.com/office/drawing/2014/main" id="{06366D1F-DE3D-48F1-99AD-2FAA208642AC}"/>
              </a:ext>
            </a:extLst>
          </p:cNvPr>
          <p:cNvSpPr txBox="1"/>
          <p:nvPr/>
        </p:nvSpPr>
        <p:spPr>
          <a:xfrm>
            <a:off x="973395" y="755373"/>
            <a:ext cx="9880136" cy="5663089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34400" dirty="0" err="1">
                <a:solidFill>
                  <a:srgbClr val="FF0000"/>
                </a:solidFill>
              </a:rPr>
              <a:t>بَ</a:t>
            </a:r>
            <a:r>
              <a:rPr lang="ar-SA" sz="34400" dirty="0" err="1">
                <a:solidFill>
                  <a:schemeClr val="accent1">
                    <a:lumMod val="50000"/>
                  </a:schemeClr>
                </a:solidFill>
              </a:rPr>
              <a:t>ـا</a:t>
            </a:r>
            <a:endParaRPr lang="ar-SA" sz="344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ar-SA" dirty="0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764BC395-BAFF-4491-BA08-60D09333A46C}"/>
              </a:ext>
            </a:extLst>
          </p:cNvPr>
          <p:cNvSpPr txBox="1"/>
          <p:nvPr/>
        </p:nvSpPr>
        <p:spPr>
          <a:xfrm>
            <a:off x="9165675" y="6397857"/>
            <a:ext cx="302632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en-US" b="1" dirty="0" err="1">
                <a:solidFill>
                  <a:srgbClr val="0070C0"/>
                </a:solidFill>
              </a:rPr>
              <a:t>Insstagram</a:t>
            </a:r>
            <a:r>
              <a:rPr lang="en-US" b="1" dirty="0">
                <a:solidFill>
                  <a:srgbClr val="0070C0"/>
                </a:solidFill>
              </a:rPr>
              <a:t>-twitter</a:t>
            </a:r>
            <a:r>
              <a:rPr lang="ar-SA" b="1" dirty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@aoil1122</a:t>
            </a:r>
            <a:endParaRPr lang="ar-S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9422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l"/>
        <p:sndAc>
          <p:stSnd>
            <p:snd r:embed="rId2" name="arrow.wav"/>
          </p:stSnd>
        </p:sndAc>
      </p:transition>
    </mc:Choice>
    <mc:Fallback>
      <p:transition spd="slow">
        <p:fade/>
        <p:sndAc>
          <p:stSnd>
            <p:snd r:embed="rId2" name="arrow.wav"/>
          </p:stSnd>
        </p:sndAc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5">
            <a:extLst>
              <a:ext uri="{FF2B5EF4-FFF2-40B4-BE49-F238E27FC236}">
                <a16:creationId xmlns:a16="http://schemas.microsoft.com/office/drawing/2014/main" id="{06366D1F-DE3D-48F1-99AD-2FAA208642AC}"/>
              </a:ext>
            </a:extLst>
          </p:cNvPr>
          <p:cNvSpPr txBox="1"/>
          <p:nvPr/>
        </p:nvSpPr>
        <p:spPr>
          <a:xfrm>
            <a:off x="973395" y="755373"/>
            <a:ext cx="9880136" cy="5663089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34400" dirty="0">
                <a:solidFill>
                  <a:srgbClr val="FF0000"/>
                </a:solidFill>
              </a:rPr>
              <a:t>لَـ</a:t>
            </a:r>
            <a:endParaRPr lang="ar-SA" sz="344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ar-SA" dirty="0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6616B5C3-6FA7-43DD-8C57-3AA2BA4901B1}"/>
              </a:ext>
            </a:extLst>
          </p:cNvPr>
          <p:cNvSpPr txBox="1"/>
          <p:nvPr/>
        </p:nvSpPr>
        <p:spPr>
          <a:xfrm>
            <a:off x="9165675" y="6397857"/>
            <a:ext cx="302632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en-US" b="1" dirty="0" err="1">
                <a:solidFill>
                  <a:srgbClr val="0070C0"/>
                </a:solidFill>
              </a:rPr>
              <a:t>Insstagram</a:t>
            </a:r>
            <a:r>
              <a:rPr lang="en-US" b="1" dirty="0">
                <a:solidFill>
                  <a:srgbClr val="0070C0"/>
                </a:solidFill>
              </a:rPr>
              <a:t>-twitter</a:t>
            </a:r>
            <a:r>
              <a:rPr lang="ar-SA" b="1" dirty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@aoil1122</a:t>
            </a:r>
            <a:endParaRPr lang="ar-S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04764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/>
        <p:sndAc>
          <p:stSnd>
            <p:snd r:embed="rId2" name="arrow.wav"/>
          </p:stSnd>
        </p:sndAc>
      </p:transition>
    </mc:Choice>
    <mc:Fallback>
      <p:transition spd="slow">
        <p:fade/>
        <p:sndAc>
          <p:stSnd>
            <p:snd r:embed="rId2" name="arrow.wav"/>
          </p:stSnd>
        </p:sndAc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5">
            <a:extLst>
              <a:ext uri="{FF2B5EF4-FFF2-40B4-BE49-F238E27FC236}">
                <a16:creationId xmlns:a16="http://schemas.microsoft.com/office/drawing/2014/main" id="{06366D1F-DE3D-48F1-99AD-2FAA208642AC}"/>
              </a:ext>
            </a:extLst>
          </p:cNvPr>
          <p:cNvSpPr txBox="1"/>
          <p:nvPr/>
        </p:nvSpPr>
        <p:spPr>
          <a:xfrm>
            <a:off x="973395" y="755373"/>
            <a:ext cx="9880136" cy="5663089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34400" dirty="0">
                <a:solidFill>
                  <a:srgbClr val="FF0000"/>
                </a:solidFill>
              </a:rPr>
              <a:t>لَا</a:t>
            </a:r>
            <a:endParaRPr lang="ar-SA" sz="344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ar-SA" dirty="0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B977A476-0A9F-452F-89A4-30CC7092B12F}"/>
              </a:ext>
            </a:extLst>
          </p:cNvPr>
          <p:cNvSpPr txBox="1"/>
          <p:nvPr/>
        </p:nvSpPr>
        <p:spPr>
          <a:xfrm>
            <a:off x="9165675" y="6397857"/>
            <a:ext cx="302632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en-US" b="1" dirty="0" err="1">
                <a:solidFill>
                  <a:srgbClr val="0070C0"/>
                </a:solidFill>
              </a:rPr>
              <a:t>Insstagram</a:t>
            </a:r>
            <a:r>
              <a:rPr lang="en-US" b="1" dirty="0">
                <a:solidFill>
                  <a:srgbClr val="0070C0"/>
                </a:solidFill>
              </a:rPr>
              <a:t>-twitter</a:t>
            </a:r>
            <a:r>
              <a:rPr lang="ar-SA" b="1" dirty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@aoil1122</a:t>
            </a:r>
            <a:endParaRPr lang="ar-S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62887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/>
        <p:sndAc>
          <p:stSnd>
            <p:snd r:embed="rId2" name="arrow.wav"/>
          </p:stSnd>
        </p:sndAc>
      </p:transition>
    </mc:Choice>
    <mc:Fallback>
      <p:transition spd="slow">
        <p:fade/>
        <p:sndAc>
          <p:stSnd>
            <p:snd r:embed="rId2" name="arrow.wav"/>
          </p:stSnd>
        </p:sndAc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5">
            <a:extLst>
              <a:ext uri="{FF2B5EF4-FFF2-40B4-BE49-F238E27FC236}">
                <a16:creationId xmlns:a16="http://schemas.microsoft.com/office/drawing/2014/main" id="{06366D1F-DE3D-48F1-99AD-2FAA208642AC}"/>
              </a:ext>
            </a:extLst>
          </p:cNvPr>
          <p:cNvSpPr txBox="1"/>
          <p:nvPr/>
        </p:nvSpPr>
        <p:spPr>
          <a:xfrm>
            <a:off x="973395" y="755373"/>
            <a:ext cx="9880136" cy="5663089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34400" dirty="0">
                <a:solidFill>
                  <a:srgbClr val="FF0000"/>
                </a:solidFill>
              </a:rPr>
              <a:t>دَ</a:t>
            </a:r>
            <a:endParaRPr lang="ar-SA" sz="344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ar-SA" dirty="0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B843464D-6588-486E-B720-142E2F3FEFB6}"/>
              </a:ext>
            </a:extLst>
          </p:cNvPr>
          <p:cNvSpPr txBox="1"/>
          <p:nvPr/>
        </p:nvSpPr>
        <p:spPr>
          <a:xfrm>
            <a:off x="9165675" y="6397857"/>
            <a:ext cx="302632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en-US" b="1" dirty="0" err="1">
                <a:solidFill>
                  <a:srgbClr val="0070C0"/>
                </a:solidFill>
              </a:rPr>
              <a:t>Insstagram</a:t>
            </a:r>
            <a:r>
              <a:rPr lang="en-US" b="1" dirty="0">
                <a:solidFill>
                  <a:srgbClr val="0070C0"/>
                </a:solidFill>
              </a:rPr>
              <a:t>-twitter</a:t>
            </a:r>
            <a:r>
              <a:rPr lang="ar-SA" b="1" dirty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@aoil1122</a:t>
            </a:r>
            <a:endParaRPr lang="ar-S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4057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 dir="r"/>
        <p:sndAc>
          <p:stSnd>
            <p:snd r:embed="rId2" name="arrow.wav"/>
          </p:stSnd>
        </p:sndAc>
      </p:transition>
    </mc:Choice>
    <mc:Fallback>
      <p:transition spd="slow">
        <p:fade/>
        <p:sndAc>
          <p:stSnd>
            <p:snd r:embed="rId2" name="arrow.wav"/>
          </p:stSnd>
        </p:sndAc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5">
            <a:extLst>
              <a:ext uri="{FF2B5EF4-FFF2-40B4-BE49-F238E27FC236}">
                <a16:creationId xmlns:a16="http://schemas.microsoft.com/office/drawing/2014/main" id="{06366D1F-DE3D-48F1-99AD-2FAA208642AC}"/>
              </a:ext>
            </a:extLst>
          </p:cNvPr>
          <p:cNvSpPr txBox="1"/>
          <p:nvPr/>
        </p:nvSpPr>
        <p:spPr>
          <a:xfrm>
            <a:off x="973395" y="755373"/>
            <a:ext cx="9880136" cy="5663089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34400" dirty="0" err="1">
                <a:solidFill>
                  <a:srgbClr val="FF0000"/>
                </a:solidFill>
              </a:rPr>
              <a:t>دَ</a:t>
            </a:r>
            <a:r>
              <a:rPr lang="ar-SA" sz="34400" dirty="0" err="1">
                <a:solidFill>
                  <a:schemeClr val="accent1">
                    <a:lumMod val="50000"/>
                  </a:schemeClr>
                </a:solidFill>
              </a:rPr>
              <a:t>ا</a:t>
            </a:r>
            <a:endParaRPr lang="ar-SA" sz="344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ar-SA" dirty="0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843221CB-575C-44F1-8449-095C0F7853AE}"/>
              </a:ext>
            </a:extLst>
          </p:cNvPr>
          <p:cNvSpPr txBox="1"/>
          <p:nvPr/>
        </p:nvSpPr>
        <p:spPr>
          <a:xfrm>
            <a:off x="9165675" y="6397857"/>
            <a:ext cx="302632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en-US" b="1" dirty="0" err="1">
                <a:solidFill>
                  <a:srgbClr val="0070C0"/>
                </a:solidFill>
              </a:rPr>
              <a:t>Insstagram</a:t>
            </a:r>
            <a:r>
              <a:rPr lang="en-US" b="1" dirty="0">
                <a:solidFill>
                  <a:srgbClr val="0070C0"/>
                </a:solidFill>
              </a:rPr>
              <a:t>-twitter</a:t>
            </a:r>
            <a:r>
              <a:rPr lang="ar-SA" b="1" dirty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@aoil1122</a:t>
            </a:r>
            <a:endParaRPr lang="ar-S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50736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 dir="r"/>
        <p:sndAc>
          <p:stSnd>
            <p:snd r:embed="rId2" name="arrow.wav"/>
          </p:stSnd>
        </p:sndAc>
      </p:transition>
    </mc:Choice>
    <mc:Fallback>
      <p:transition spd="slow">
        <p:fade/>
        <p:sndAc>
          <p:stSnd>
            <p:snd r:embed="rId2" name="arrow.wav"/>
          </p:stSnd>
        </p:sndAc>
      </p:transition>
    </mc:Fallback>
  </mc:AlternateContent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TM02892315[[fn=ربطة]]</Template>
  <TotalTime>93</TotalTime>
  <Words>159</Words>
  <Application>Microsoft Office PowerPoint</Application>
  <PresentationFormat>شاشة عريضة</PresentationFormat>
  <Paragraphs>81</Paragraphs>
  <Slides>38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38</vt:i4>
      </vt:variant>
    </vt:vector>
  </HeadingPairs>
  <TitlesOfParts>
    <vt:vector size="42" baseType="lpstr">
      <vt:lpstr>Calibri</vt:lpstr>
      <vt:lpstr>Calibri Light</vt:lpstr>
      <vt:lpstr>Wingdings 2</vt:lpstr>
      <vt:lpstr>HDOfficeLightV0</vt:lpstr>
      <vt:lpstr>حروف الوحدة الأولى بالحركات القصيرة والطويلة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ايمن  بن  حسين  بن جابر المالكي</dc:creator>
  <cp:lastModifiedBy>ايمن  بن  حسين  بن جابر المالكي</cp:lastModifiedBy>
  <cp:revision>10</cp:revision>
  <dcterms:created xsi:type="dcterms:W3CDTF">2019-10-20T18:23:05Z</dcterms:created>
  <dcterms:modified xsi:type="dcterms:W3CDTF">2019-10-20T19:56:53Z</dcterms:modified>
</cp:coreProperties>
</file>