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73" r:id="rId8"/>
    <p:sldId id="262" r:id="rId9"/>
    <p:sldId id="263" r:id="rId10"/>
    <p:sldId id="276" r:id="rId11"/>
    <p:sldId id="274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64" r:id="rId20"/>
    <p:sldId id="265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microsoft.com/office/2016/11/relationships/changesInfo" Target="changesInfos/changesInfo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فاتن بنت صالح آل سفران القحطاني القحطاني" userId="4929135b-f290-4bf0-98c7-0358bfd5b189" providerId="ADAL" clId="{243998BF-7CF5-2F48-8F9B-7E84AA46053D}"/>
    <pc:docChg chg="modSld">
      <pc:chgData name="فاتن بنت صالح آل سفران القحطاني القحطاني" userId="4929135b-f290-4bf0-98c7-0358bfd5b189" providerId="ADAL" clId="{243998BF-7CF5-2F48-8F9B-7E84AA46053D}" dt="2022-01-20T12:59:38.218" v="1" actId="20577"/>
      <pc:docMkLst>
        <pc:docMk/>
      </pc:docMkLst>
      <pc:sldChg chg="modSp">
        <pc:chgData name="فاتن بنت صالح آل سفران القحطاني القحطاني" userId="4929135b-f290-4bf0-98c7-0358bfd5b189" providerId="ADAL" clId="{243998BF-7CF5-2F48-8F9B-7E84AA46053D}" dt="2022-01-20T12:59:38.218" v="1" actId="20577"/>
        <pc:sldMkLst>
          <pc:docMk/>
          <pc:sldMk cId="1532829471" sldId="256"/>
        </pc:sldMkLst>
        <pc:spChg chg="mod">
          <ac:chgData name="فاتن بنت صالح آل سفران القحطاني القحطاني" userId="4929135b-f290-4bf0-98c7-0358bfd5b189" providerId="ADAL" clId="{243998BF-7CF5-2F48-8F9B-7E84AA46053D}" dt="2022-01-20T12:59:38.218" v="1" actId="20577"/>
          <ac:spMkLst>
            <pc:docMk/>
            <pc:sldMk cId="1532829471" sldId="256"/>
            <ac:spMk id="2" creationId="{1E9AB361-9D92-494D-B6C6-482DCFBCA911}"/>
          </ac:spMkLst>
        </pc:spChg>
      </pc:sldChg>
    </pc:docChg>
  </pc:docChgLst>
  <pc:docChgLst>
    <pc:chgData name="فتحيه القحطاني" userId="S::t368906@asrg.moe.gov.sa::4929135b-f290-4bf0-98c7-0358bfd5b189" providerId="AD" clId="Web-{1C0A9C57-1632-8A7F-8D13-ED7E4197D03C}"/>
    <pc:docChg chg="modSld">
      <pc:chgData name="فتحيه القحطاني" userId="S::t368906@asrg.moe.gov.sa::4929135b-f290-4bf0-98c7-0358bfd5b189" providerId="AD" clId="Web-{1C0A9C57-1632-8A7F-8D13-ED7E4197D03C}" dt="2021-02-14T13:09:29.279" v="140" actId="1076"/>
      <pc:docMkLst>
        <pc:docMk/>
      </pc:docMkLst>
      <pc:sldChg chg="delSp modSp">
        <pc:chgData name="فتحيه القحطاني" userId="S::t368906@asrg.moe.gov.sa::4929135b-f290-4bf0-98c7-0358bfd5b189" providerId="AD" clId="Web-{1C0A9C57-1632-8A7F-8D13-ED7E4197D03C}" dt="2021-02-14T12:55:41.199" v="3" actId="14100"/>
        <pc:sldMkLst>
          <pc:docMk/>
          <pc:sldMk cId="1532829471" sldId="256"/>
        </pc:sldMkLst>
        <pc:spChg chg="mod">
          <ac:chgData name="فتحيه القحطاني" userId="S::t368906@asrg.moe.gov.sa::4929135b-f290-4bf0-98c7-0358bfd5b189" providerId="AD" clId="Web-{1C0A9C57-1632-8A7F-8D13-ED7E4197D03C}" dt="2021-02-14T12:55:41.199" v="3" actId="14100"/>
          <ac:spMkLst>
            <pc:docMk/>
            <pc:sldMk cId="1532829471" sldId="256"/>
            <ac:spMk id="2" creationId="{1E9AB361-9D92-494D-B6C6-482DCFBCA911}"/>
          </ac:spMkLst>
        </pc:spChg>
        <pc:spChg chg="del">
          <ac:chgData name="فتحيه القحطاني" userId="S::t368906@asrg.moe.gov.sa::4929135b-f290-4bf0-98c7-0358bfd5b189" providerId="AD" clId="Web-{1C0A9C57-1632-8A7F-8D13-ED7E4197D03C}" dt="2021-02-14T12:55:16.104" v="0"/>
          <ac:spMkLst>
            <pc:docMk/>
            <pc:sldMk cId="1532829471" sldId="256"/>
            <ac:spMk id="3" creationId="{D97EBD8F-0BA7-BA49-AD70-4CDF53A4C34A}"/>
          </ac:spMkLst>
        </pc:spChg>
      </pc:sldChg>
      <pc:sldChg chg="modSp addAnim modAnim">
        <pc:chgData name="فتحيه القحطاني" userId="S::t368906@asrg.moe.gov.sa::4929135b-f290-4bf0-98c7-0358bfd5b189" providerId="AD" clId="Web-{1C0A9C57-1632-8A7F-8D13-ED7E4197D03C}" dt="2021-02-14T12:58:47.203" v="30"/>
        <pc:sldMkLst>
          <pc:docMk/>
          <pc:sldMk cId="529298963" sldId="257"/>
        </pc:sldMkLst>
        <pc:spChg chg="mod">
          <ac:chgData name="فتحيه القحطاني" userId="S::t368906@asrg.moe.gov.sa::4929135b-f290-4bf0-98c7-0358bfd5b189" providerId="AD" clId="Web-{1C0A9C57-1632-8A7F-8D13-ED7E4197D03C}" dt="2021-02-14T12:56:36.387" v="13"/>
          <ac:spMkLst>
            <pc:docMk/>
            <pc:sldMk cId="529298963" sldId="257"/>
            <ac:spMk id="2" creationId="{2E7604AB-7432-5445-B105-46E78A32AC0F}"/>
          </ac:spMkLst>
        </pc:spChg>
        <pc:graphicFrameChg chg="mod modGraphic">
          <ac:chgData name="فتحيه القحطاني" userId="S::t368906@asrg.moe.gov.sa::4929135b-f290-4bf0-98c7-0358bfd5b189" providerId="AD" clId="Web-{1C0A9C57-1632-8A7F-8D13-ED7E4197D03C}" dt="2021-02-14T12:58:34.077" v="27" actId="1076"/>
          <ac:graphicFrameMkLst>
            <pc:docMk/>
            <pc:sldMk cId="529298963" sldId="257"/>
            <ac:graphicFrameMk id="7" creationId="{DD830307-41CF-9347-BCF0-71FC07FA0F15}"/>
          </ac:graphicFrameMkLst>
        </pc:graphicFrameChg>
      </pc:sldChg>
      <pc:sldChg chg="modSp addAnim modAnim">
        <pc:chgData name="فتحيه القحطاني" userId="S::t368906@asrg.moe.gov.sa::4929135b-f290-4bf0-98c7-0358bfd5b189" providerId="AD" clId="Web-{1C0A9C57-1632-8A7F-8D13-ED7E4197D03C}" dt="2021-02-14T12:56:14.481" v="11"/>
        <pc:sldMkLst>
          <pc:docMk/>
          <pc:sldMk cId="3887212552" sldId="258"/>
        </pc:sldMkLst>
        <pc:spChg chg="mod">
          <ac:chgData name="فتحيه القحطاني" userId="S::t368906@asrg.moe.gov.sa::4929135b-f290-4bf0-98c7-0358bfd5b189" providerId="AD" clId="Web-{1C0A9C57-1632-8A7F-8D13-ED7E4197D03C}" dt="2021-02-14T12:56:03.324" v="8"/>
          <ac:spMkLst>
            <pc:docMk/>
            <pc:sldMk cId="3887212552" sldId="258"/>
            <ac:spMk id="2" creationId="{AAA76D43-D00D-994A-A95C-2B41F96DAF32}"/>
          </ac:spMkLst>
        </pc:spChg>
      </pc:sldChg>
      <pc:sldChg chg="addSp delSp modSp addAnim modAnim">
        <pc:chgData name="فتحيه القحطاني" userId="S::t368906@asrg.moe.gov.sa::4929135b-f290-4bf0-98c7-0358bfd5b189" providerId="AD" clId="Web-{1C0A9C57-1632-8A7F-8D13-ED7E4197D03C}" dt="2021-02-14T13:00:54.315" v="56" actId="20577"/>
        <pc:sldMkLst>
          <pc:docMk/>
          <pc:sldMk cId="3607884752" sldId="259"/>
        </pc:sldMkLst>
        <pc:spChg chg="del mod">
          <ac:chgData name="فتحيه القحطاني" userId="S::t368906@asrg.moe.gov.sa::4929135b-f290-4bf0-98c7-0358bfd5b189" providerId="AD" clId="Web-{1C0A9C57-1632-8A7F-8D13-ED7E4197D03C}" dt="2021-02-14T12:59:51.329" v="45"/>
          <ac:spMkLst>
            <pc:docMk/>
            <pc:sldMk cId="3607884752" sldId="259"/>
            <ac:spMk id="2" creationId="{225FB527-7E9F-7C49-BED9-4033654E7F7B}"/>
          </ac:spMkLst>
        </pc:spChg>
        <pc:spChg chg="mod">
          <ac:chgData name="فتحيه القحطاني" userId="S::t368906@asrg.moe.gov.sa::4929135b-f290-4bf0-98c7-0358bfd5b189" providerId="AD" clId="Web-{1C0A9C57-1632-8A7F-8D13-ED7E4197D03C}" dt="2021-02-14T13:00:54.315" v="56" actId="20577"/>
          <ac:spMkLst>
            <pc:docMk/>
            <pc:sldMk cId="3607884752" sldId="259"/>
            <ac:spMk id="3" creationId="{95BD9C76-9C59-9746-9EC9-701B1D4FC5A2}"/>
          </ac:spMkLst>
        </pc:spChg>
        <pc:spChg chg="add del mod">
          <ac:chgData name="فتحيه القحطاني" userId="S::t368906@asrg.moe.gov.sa::4929135b-f290-4bf0-98c7-0358bfd5b189" providerId="AD" clId="Web-{1C0A9C57-1632-8A7F-8D13-ED7E4197D03C}" dt="2021-02-14T13:00:00.814" v="46"/>
          <ac:spMkLst>
            <pc:docMk/>
            <pc:sldMk cId="3607884752" sldId="259"/>
            <ac:spMk id="5" creationId="{DB128490-8D8D-4E3D-ABF2-01A7CA0CD5C5}"/>
          </ac:spMkLst>
        </pc:spChg>
      </pc:sldChg>
      <pc:sldChg chg="modSp addAnim modAnim">
        <pc:chgData name="فتحيه القحطاني" userId="S::t368906@asrg.moe.gov.sa::4929135b-f290-4bf0-98c7-0358bfd5b189" providerId="AD" clId="Web-{1C0A9C57-1632-8A7F-8D13-ED7E4197D03C}" dt="2021-02-14T13:09:04.309" v="134"/>
        <pc:sldMkLst>
          <pc:docMk/>
          <pc:sldMk cId="2233710022" sldId="261"/>
        </pc:sldMkLst>
        <pc:spChg chg="mod">
          <ac:chgData name="فتحيه القحطاني" userId="S::t368906@asrg.moe.gov.sa::4929135b-f290-4bf0-98c7-0358bfd5b189" providerId="AD" clId="Web-{1C0A9C57-1632-8A7F-8D13-ED7E4197D03C}" dt="2021-02-14T13:01:56.722" v="70"/>
          <ac:spMkLst>
            <pc:docMk/>
            <pc:sldMk cId="2233710022" sldId="261"/>
            <ac:spMk id="2" creationId="{95C7396A-BA20-C842-B384-E67F9C28573F}"/>
          </ac:spMkLst>
        </pc:spChg>
        <pc:spChg chg="mod">
          <ac:chgData name="فتحيه القحطاني" userId="S::t368906@asrg.moe.gov.sa::4929135b-f290-4bf0-98c7-0358bfd5b189" providerId="AD" clId="Web-{1C0A9C57-1632-8A7F-8D13-ED7E4197D03C}" dt="2021-02-14T13:02:04.254" v="72"/>
          <ac:spMkLst>
            <pc:docMk/>
            <pc:sldMk cId="2233710022" sldId="261"/>
            <ac:spMk id="3" creationId="{FE597F26-560D-5A4F-8E91-33DF7DA31816}"/>
          </ac:spMkLst>
        </pc:spChg>
        <pc:picChg chg="mod">
          <ac:chgData name="فتحيه القحطاني" userId="S::t368906@asrg.moe.gov.sa::4929135b-f290-4bf0-98c7-0358bfd5b189" providerId="AD" clId="Web-{1C0A9C57-1632-8A7F-8D13-ED7E4197D03C}" dt="2021-02-14T13:02:41.536" v="78"/>
          <ac:picMkLst>
            <pc:docMk/>
            <pc:sldMk cId="2233710022" sldId="261"/>
            <ac:picMk id="4" creationId="{67AB103F-2EB3-9444-B655-288C9AB876AE}"/>
          </ac:picMkLst>
        </pc:picChg>
      </pc:sldChg>
      <pc:sldChg chg="modSp addAnim modAnim">
        <pc:chgData name="فتحيه القحطاني" userId="S::t368906@asrg.moe.gov.sa::4929135b-f290-4bf0-98c7-0358bfd5b189" providerId="AD" clId="Web-{1C0A9C57-1632-8A7F-8D13-ED7E4197D03C}" dt="2021-02-14T13:08:23.840" v="130"/>
        <pc:sldMkLst>
          <pc:docMk/>
          <pc:sldMk cId="1357266572" sldId="262"/>
        </pc:sldMkLst>
        <pc:picChg chg="mod">
          <ac:chgData name="فتحيه القحطاني" userId="S::t368906@asrg.moe.gov.sa::4929135b-f290-4bf0-98c7-0358bfd5b189" providerId="AD" clId="Web-{1C0A9C57-1632-8A7F-8D13-ED7E4197D03C}" dt="2021-02-14T13:03:03.802" v="80"/>
          <ac:picMkLst>
            <pc:docMk/>
            <pc:sldMk cId="1357266572" sldId="262"/>
            <ac:picMk id="11" creationId="{50AA28AF-B2A5-EC4D-AA35-80CA36A4BC34}"/>
          </ac:picMkLst>
        </pc:picChg>
        <pc:picChg chg="mod">
          <ac:chgData name="فتحيه القحطاني" userId="S::t368906@asrg.moe.gov.sa::4929135b-f290-4bf0-98c7-0358bfd5b189" providerId="AD" clId="Web-{1C0A9C57-1632-8A7F-8D13-ED7E4197D03C}" dt="2021-02-14T13:03:10.708" v="81" actId="14100"/>
          <ac:picMkLst>
            <pc:docMk/>
            <pc:sldMk cId="1357266572" sldId="262"/>
            <ac:picMk id="12" creationId="{5271A7EE-5BB7-5D4F-B940-4CEB931A0B9B}"/>
          </ac:picMkLst>
        </pc:picChg>
      </pc:sldChg>
      <pc:sldChg chg="modSp addAnim modAnim">
        <pc:chgData name="فتحيه القحطاني" userId="S::t368906@asrg.moe.gov.sa::4929135b-f290-4bf0-98c7-0358bfd5b189" providerId="AD" clId="Web-{1C0A9C57-1632-8A7F-8D13-ED7E4197D03C}" dt="2021-02-14T13:09:29.279" v="140" actId="1076"/>
        <pc:sldMkLst>
          <pc:docMk/>
          <pc:sldMk cId="2709725122" sldId="263"/>
        </pc:sldMkLst>
        <pc:picChg chg="mod">
          <ac:chgData name="فتحيه القحطاني" userId="S::t368906@asrg.moe.gov.sa::4929135b-f290-4bf0-98c7-0358bfd5b189" providerId="AD" clId="Web-{1C0A9C57-1632-8A7F-8D13-ED7E4197D03C}" dt="2021-02-14T13:09:29.279" v="140" actId="1076"/>
          <ac:picMkLst>
            <pc:docMk/>
            <pc:sldMk cId="2709725122" sldId="263"/>
            <ac:picMk id="4" creationId="{D3DAA0B2-FDD5-1E48-BF35-5D594B2465AE}"/>
          </ac:picMkLst>
        </pc:picChg>
        <pc:picChg chg="mod">
          <ac:chgData name="فتحيه القحطاني" userId="S::t368906@asrg.moe.gov.sa::4929135b-f290-4bf0-98c7-0358bfd5b189" providerId="AD" clId="Web-{1C0A9C57-1632-8A7F-8D13-ED7E4197D03C}" dt="2021-02-14T13:09:25.763" v="139" actId="1076"/>
          <ac:picMkLst>
            <pc:docMk/>
            <pc:sldMk cId="2709725122" sldId="263"/>
            <ac:picMk id="5" creationId="{640C70F6-A6B6-434F-ABF0-D0BFAAF6BA53}"/>
          </ac:picMkLst>
        </pc:picChg>
      </pc:sldChg>
      <pc:sldChg chg="addSp delSp modSp addAnim modAnim">
        <pc:chgData name="فتحيه القحطاني" userId="S::t368906@asrg.moe.gov.sa::4929135b-f290-4bf0-98c7-0358bfd5b189" providerId="AD" clId="Web-{1C0A9C57-1632-8A7F-8D13-ED7E4197D03C}" dt="2021-02-14T13:05:57.024" v="116"/>
        <pc:sldMkLst>
          <pc:docMk/>
          <pc:sldMk cId="1138606656" sldId="264"/>
        </pc:sldMkLst>
        <pc:spChg chg="del mod">
          <ac:chgData name="فتحيه القحطاني" userId="S::t368906@asrg.moe.gov.sa::4929135b-f290-4bf0-98c7-0358bfd5b189" providerId="AD" clId="Web-{1C0A9C57-1632-8A7F-8D13-ED7E4197D03C}" dt="2021-02-14T13:05:06.664" v="109"/>
          <ac:spMkLst>
            <pc:docMk/>
            <pc:sldMk cId="1138606656" sldId="264"/>
            <ac:spMk id="2" creationId="{F820784E-570B-CA45-B8D6-BA7F17077D2A}"/>
          </ac:spMkLst>
        </pc:spChg>
        <pc:spChg chg="mod">
          <ac:chgData name="فتحيه القحطاني" userId="S::t368906@asrg.moe.gov.sa::4929135b-f290-4bf0-98c7-0358bfd5b189" providerId="AD" clId="Web-{1C0A9C57-1632-8A7F-8D13-ED7E4197D03C}" dt="2021-02-14T13:05:42.696" v="112" actId="20577"/>
          <ac:spMkLst>
            <pc:docMk/>
            <pc:sldMk cId="1138606656" sldId="264"/>
            <ac:spMk id="3" creationId="{89E647C2-FDE4-7F41-A556-D1FF75328594}"/>
          </ac:spMkLst>
        </pc:spChg>
        <pc:spChg chg="add del mod">
          <ac:chgData name="فتحيه القحطاني" userId="S::t368906@asrg.moe.gov.sa::4929135b-f290-4bf0-98c7-0358bfd5b189" providerId="AD" clId="Web-{1C0A9C57-1632-8A7F-8D13-ED7E4197D03C}" dt="2021-02-14T13:05:43.664" v="113"/>
          <ac:spMkLst>
            <pc:docMk/>
            <pc:sldMk cId="1138606656" sldId="264"/>
            <ac:spMk id="5" creationId="{F8C6CD2C-2F19-450A-BB18-EC3B8B0B425A}"/>
          </ac:spMkLst>
        </pc:spChg>
      </pc:sldChg>
      <pc:sldChg chg="delSp modSp addAnim modAnim">
        <pc:chgData name="فتحيه القحطاني" userId="S::t368906@asrg.moe.gov.sa::4929135b-f290-4bf0-98c7-0358bfd5b189" providerId="AD" clId="Web-{1C0A9C57-1632-8A7F-8D13-ED7E4197D03C}" dt="2021-02-14T13:06:25.056" v="124"/>
        <pc:sldMkLst>
          <pc:docMk/>
          <pc:sldMk cId="3729229243" sldId="265"/>
        </pc:sldMkLst>
        <pc:spChg chg="del">
          <ac:chgData name="فتحيه القحطاني" userId="S::t368906@asrg.moe.gov.sa::4929135b-f290-4bf0-98c7-0358bfd5b189" providerId="AD" clId="Web-{1C0A9C57-1632-8A7F-8D13-ED7E4197D03C}" dt="2021-02-14T13:06:06.009" v="117"/>
          <ac:spMkLst>
            <pc:docMk/>
            <pc:sldMk cId="3729229243" sldId="265"/>
            <ac:spMk id="2" creationId="{50ED0816-E89D-6F49-AE13-FE42C87C6C8F}"/>
          </ac:spMkLst>
        </pc:spChg>
        <pc:spChg chg="mod">
          <ac:chgData name="فتحيه القحطاني" userId="S::t368906@asrg.moe.gov.sa::4929135b-f290-4bf0-98c7-0358bfd5b189" providerId="AD" clId="Web-{1C0A9C57-1632-8A7F-8D13-ED7E4197D03C}" dt="2021-02-14T13:06:25.056" v="124"/>
          <ac:spMkLst>
            <pc:docMk/>
            <pc:sldMk cId="3729229243" sldId="265"/>
            <ac:spMk id="3" creationId="{F840B75D-F354-DF45-9DE3-533844747AD1}"/>
          </ac:spMkLst>
        </pc:spChg>
      </pc:sldChg>
    </pc:docChg>
  </pc:docChgLst>
  <pc:docChgLst>
    <pc:chgData name="فاتن بنت صالح آل سفران القحطاني القحطاني" userId="4929135b-f290-4bf0-98c7-0358bfd5b189" providerId="ADAL" clId="{22382065-0841-2A45-A766-DC5244AB89D8}"/>
    <pc:docChg chg="modSld sldOrd">
      <pc:chgData name="فاتن بنت صالح آل سفران القحطاني القحطاني" userId="4929135b-f290-4bf0-98c7-0358bfd5b189" providerId="ADAL" clId="{22382065-0841-2A45-A766-DC5244AB89D8}" dt="2022-01-19T12:13:28.217" v="3" actId="1076"/>
      <pc:docMkLst>
        <pc:docMk/>
      </pc:docMkLst>
      <pc:sldChg chg="modSp">
        <pc:chgData name="فاتن بنت صالح آل سفران القحطاني القحطاني" userId="4929135b-f290-4bf0-98c7-0358bfd5b189" providerId="ADAL" clId="{22382065-0841-2A45-A766-DC5244AB89D8}" dt="2022-01-19T12:13:10.746" v="1" actId="20577"/>
        <pc:sldMkLst>
          <pc:docMk/>
          <pc:sldMk cId="1532829471" sldId="256"/>
        </pc:sldMkLst>
        <pc:spChg chg="mod">
          <ac:chgData name="فاتن بنت صالح آل سفران القحطاني القحطاني" userId="4929135b-f290-4bf0-98c7-0358bfd5b189" providerId="ADAL" clId="{22382065-0841-2A45-A766-DC5244AB89D8}" dt="2022-01-19T12:13:10.746" v="1" actId="20577"/>
          <ac:spMkLst>
            <pc:docMk/>
            <pc:sldMk cId="1532829471" sldId="256"/>
            <ac:spMk id="2" creationId="{1E9AB361-9D92-494D-B6C6-482DCFBCA911}"/>
          </ac:spMkLst>
        </pc:spChg>
      </pc:sldChg>
      <pc:sldChg chg="ord">
        <pc:chgData name="فاتن بنت صالح آل سفران القحطاني القحطاني" userId="4929135b-f290-4bf0-98c7-0358bfd5b189" providerId="ADAL" clId="{22382065-0841-2A45-A766-DC5244AB89D8}" dt="2022-01-19T12:13:21.573" v="2" actId="1076"/>
        <pc:sldMkLst>
          <pc:docMk/>
          <pc:sldMk cId="1138606656" sldId="264"/>
        </pc:sldMkLst>
      </pc:sldChg>
      <pc:sldChg chg="ord">
        <pc:chgData name="فاتن بنت صالح آل سفران القحطاني القحطاني" userId="4929135b-f290-4bf0-98c7-0358bfd5b189" providerId="ADAL" clId="{22382065-0841-2A45-A766-DC5244AB89D8}" dt="2022-01-19T12:13:28.217" v="3" actId="1076"/>
        <pc:sldMkLst>
          <pc:docMk/>
          <pc:sldMk cId="3729229243" sldId="265"/>
        </pc:sldMkLst>
      </pc:sldChg>
    </pc:docChg>
  </pc:docChgLst>
  <pc:docChgLst>
    <pc:chgData name="فاتن بنت صالح آل سفران القحطاني القحطاني" userId="4929135b-f290-4bf0-98c7-0358bfd5b189" providerId="ADAL" clId="{995A6B99-90E9-E245-A45B-7E43643228A9}"/>
    <pc:docChg chg="undo custSel addSld modSld sldOrd">
      <pc:chgData name="فاتن بنت صالح آل سفران القحطاني القحطاني" userId="4929135b-f290-4bf0-98c7-0358bfd5b189" providerId="ADAL" clId="{995A6B99-90E9-E245-A45B-7E43643228A9}" dt="2022-01-18T08:19:54.484" v="431" actId="1076"/>
      <pc:docMkLst>
        <pc:docMk/>
      </pc:docMkLst>
      <pc:sldChg chg="modSp">
        <pc:chgData name="فاتن بنت صالح آل سفران القحطاني القحطاني" userId="4929135b-f290-4bf0-98c7-0358bfd5b189" providerId="ADAL" clId="{995A6B99-90E9-E245-A45B-7E43643228A9}" dt="2022-01-18T08:03:52.542" v="8" actId="20577"/>
        <pc:sldMkLst>
          <pc:docMk/>
          <pc:sldMk cId="1532829471" sldId="256"/>
        </pc:sldMkLst>
        <pc:spChg chg="mod">
          <ac:chgData name="فاتن بنت صالح آل سفران القحطاني القحطاني" userId="4929135b-f290-4bf0-98c7-0358bfd5b189" providerId="ADAL" clId="{995A6B99-90E9-E245-A45B-7E43643228A9}" dt="2022-01-18T08:03:52.542" v="8" actId="20577"/>
          <ac:spMkLst>
            <pc:docMk/>
            <pc:sldMk cId="1532829471" sldId="256"/>
            <ac:spMk id="2" creationId="{1E9AB361-9D92-494D-B6C6-482DCFBCA911}"/>
          </ac:spMkLst>
        </pc:spChg>
      </pc:sldChg>
      <pc:sldChg chg="modSp addAnim delAnim">
        <pc:chgData name="فاتن بنت صالح آل سفران القحطاني القحطاني" userId="4929135b-f290-4bf0-98c7-0358bfd5b189" providerId="ADAL" clId="{995A6B99-90E9-E245-A45B-7E43643228A9}" dt="2022-01-18T08:06:47.613" v="67" actId="20577"/>
        <pc:sldMkLst>
          <pc:docMk/>
          <pc:sldMk cId="3887212552" sldId="258"/>
        </pc:sldMkLst>
        <pc:graphicFrameChg chg="mod modGraphic">
          <ac:chgData name="فاتن بنت صالح آل سفران القحطاني القحطاني" userId="4929135b-f290-4bf0-98c7-0358bfd5b189" providerId="ADAL" clId="{995A6B99-90E9-E245-A45B-7E43643228A9}" dt="2022-01-18T08:06:47.613" v="67" actId="20577"/>
          <ac:graphicFrameMkLst>
            <pc:docMk/>
            <pc:sldMk cId="3887212552" sldId="258"/>
            <ac:graphicFrameMk id="4" creationId="{8E380D80-6392-1C49-A035-CF29E008A3E5}"/>
          </ac:graphicFrameMkLst>
        </pc:graphicFrameChg>
      </pc:sldChg>
      <pc:sldChg chg="addSp delSp modSp addAnim delAnim">
        <pc:chgData name="فاتن بنت صالح آل سفران القحطاني القحطاني" userId="4929135b-f290-4bf0-98c7-0358bfd5b189" providerId="ADAL" clId="{995A6B99-90E9-E245-A45B-7E43643228A9}" dt="2022-01-18T08:11:00.906" v="86" actId="20577"/>
        <pc:sldMkLst>
          <pc:docMk/>
          <pc:sldMk cId="2233710022" sldId="261"/>
        </pc:sldMkLst>
        <pc:spChg chg="mod">
          <ac:chgData name="فاتن بنت صالح آل سفران القحطاني القحطاني" userId="4929135b-f290-4bf0-98c7-0358bfd5b189" providerId="ADAL" clId="{995A6B99-90E9-E245-A45B-7E43643228A9}" dt="2022-01-18T08:11:00.906" v="86" actId="20577"/>
          <ac:spMkLst>
            <pc:docMk/>
            <pc:sldMk cId="2233710022" sldId="261"/>
            <ac:spMk id="3" creationId="{FE597F26-560D-5A4F-8E91-33DF7DA31816}"/>
          </ac:spMkLst>
        </pc:spChg>
        <pc:picChg chg="add del mod">
          <ac:chgData name="فاتن بنت صالح آل سفران القحطاني القحطاني" userId="4929135b-f290-4bf0-98c7-0358bfd5b189" providerId="ADAL" clId="{995A6B99-90E9-E245-A45B-7E43643228A9}" dt="2022-01-18T08:06:56.803" v="68" actId="21"/>
          <ac:picMkLst>
            <pc:docMk/>
            <pc:sldMk cId="2233710022" sldId="261"/>
            <ac:picMk id="4" creationId="{67AB103F-2EB3-9444-B655-288C9AB876AE}"/>
          </ac:picMkLst>
        </pc:picChg>
        <pc:picChg chg="add mod">
          <ac:chgData name="فاتن بنت صالح آل سفران القحطاني القحطاني" userId="4929135b-f290-4bf0-98c7-0358bfd5b189" providerId="ADAL" clId="{995A6B99-90E9-E245-A45B-7E43643228A9}" dt="2022-01-18T08:09:33.653" v="71" actId="1076"/>
          <ac:picMkLst>
            <pc:docMk/>
            <pc:sldMk cId="2233710022" sldId="261"/>
            <ac:picMk id="5" creationId="{98F1DAB0-061A-AE49-BC17-C8039539CB9B}"/>
          </ac:picMkLst>
        </pc:picChg>
        <pc:picChg chg="add mod">
          <ac:chgData name="فاتن بنت صالح آل سفران القحطاني القحطاني" userId="4929135b-f290-4bf0-98c7-0358bfd5b189" providerId="ADAL" clId="{995A6B99-90E9-E245-A45B-7E43643228A9}" dt="2022-01-18T08:10:13.654" v="81" actId="14100"/>
          <ac:picMkLst>
            <pc:docMk/>
            <pc:sldMk cId="2233710022" sldId="261"/>
            <ac:picMk id="6" creationId="{1BCBEB70-EC84-7A4F-A414-424A36C4D22E}"/>
          </ac:picMkLst>
        </pc:picChg>
        <pc:picChg chg="add mod">
          <ac:chgData name="فاتن بنت صالح آل سفران القحطاني القحطاني" userId="4929135b-f290-4bf0-98c7-0358bfd5b189" providerId="ADAL" clId="{995A6B99-90E9-E245-A45B-7E43643228A9}" dt="2022-01-18T08:10:32.575" v="84" actId="1076"/>
          <ac:picMkLst>
            <pc:docMk/>
            <pc:sldMk cId="2233710022" sldId="261"/>
            <ac:picMk id="7" creationId="{B0838C4D-8D2D-B540-B9BE-56014DC81C20}"/>
          </ac:picMkLst>
        </pc:picChg>
      </pc:sldChg>
      <pc:sldChg chg="ord">
        <pc:chgData name="فاتن بنت صالح آل سفران القحطاني القحطاني" userId="4929135b-f290-4bf0-98c7-0358bfd5b189" providerId="ADAL" clId="{995A6B99-90E9-E245-A45B-7E43643228A9}" dt="2022-01-18T08:14:59.246" v="250" actId="1076"/>
        <pc:sldMkLst>
          <pc:docMk/>
          <pc:sldMk cId="1138606656" sldId="264"/>
        </pc:sldMkLst>
      </pc:sldChg>
      <pc:sldChg chg="ord">
        <pc:chgData name="فاتن بنت صالح آل سفران القحطاني القحطاني" userId="4929135b-f290-4bf0-98c7-0358bfd5b189" providerId="ADAL" clId="{995A6B99-90E9-E245-A45B-7E43643228A9}" dt="2022-01-18T08:15:27.145" v="251" actId="1076"/>
        <pc:sldMkLst>
          <pc:docMk/>
          <pc:sldMk cId="3729229243" sldId="265"/>
        </pc:sldMkLst>
      </pc:sldChg>
      <pc:sldChg chg="addSp delSp modSp new">
        <pc:chgData name="فاتن بنت صالح آل سفران القحطاني القحطاني" userId="4929135b-f290-4bf0-98c7-0358bfd5b189" providerId="ADAL" clId="{995A6B99-90E9-E245-A45B-7E43643228A9}" dt="2022-01-18T08:11:36.086" v="90" actId="1076"/>
        <pc:sldMkLst>
          <pc:docMk/>
          <pc:sldMk cId="3403953859" sldId="273"/>
        </pc:sldMkLst>
        <pc:spChg chg="del">
          <ac:chgData name="فاتن بنت صالح آل سفران القحطاني القحطاني" userId="4929135b-f290-4bf0-98c7-0358bfd5b189" providerId="ADAL" clId="{995A6B99-90E9-E245-A45B-7E43643228A9}" dt="2022-01-18T08:11:31.826" v="88" actId="931"/>
          <ac:spMkLst>
            <pc:docMk/>
            <pc:sldMk cId="3403953859" sldId="273"/>
            <ac:spMk id="3" creationId="{312A2ACC-C95E-AF44-A390-A3DF2C18CF10}"/>
          </ac:spMkLst>
        </pc:spChg>
        <pc:picChg chg="add mod ord">
          <ac:chgData name="فاتن بنت صالح آل سفران القحطاني القحطاني" userId="4929135b-f290-4bf0-98c7-0358bfd5b189" providerId="ADAL" clId="{995A6B99-90E9-E245-A45B-7E43643228A9}" dt="2022-01-18T08:11:36.086" v="90" actId="1076"/>
          <ac:picMkLst>
            <pc:docMk/>
            <pc:sldMk cId="3403953859" sldId="273"/>
            <ac:picMk id="4" creationId="{577C074C-2DFA-7F43-936D-8AA4F51D169E}"/>
          </ac:picMkLst>
        </pc:picChg>
      </pc:sldChg>
      <pc:sldChg chg="addSp delSp modSp new ord">
        <pc:chgData name="فاتن بنت صالح آل سفران القحطاني القحطاني" userId="4929135b-f290-4bf0-98c7-0358bfd5b189" providerId="ADAL" clId="{995A6B99-90E9-E245-A45B-7E43643228A9}" dt="2022-01-18T08:19:54.484" v="431" actId="1076"/>
        <pc:sldMkLst>
          <pc:docMk/>
          <pc:sldMk cId="3886514071" sldId="274"/>
        </pc:sldMkLst>
        <pc:spChg chg="mod">
          <ac:chgData name="فاتن بنت صالح آل سفران القحطاني القحطاني" userId="4929135b-f290-4bf0-98c7-0358bfd5b189" providerId="ADAL" clId="{995A6B99-90E9-E245-A45B-7E43643228A9}" dt="2022-01-18T08:12:40.473" v="157" actId="20577"/>
          <ac:spMkLst>
            <pc:docMk/>
            <pc:sldMk cId="3886514071" sldId="274"/>
            <ac:spMk id="2" creationId="{7B68CEBD-C946-1644-9339-02D6C1B0E7EA}"/>
          </ac:spMkLst>
        </pc:spChg>
        <pc:spChg chg="del">
          <ac:chgData name="فاتن بنت صالح آل سفران القحطاني القحطاني" userId="4929135b-f290-4bf0-98c7-0358bfd5b189" providerId="ADAL" clId="{995A6B99-90E9-E245-A45B-7E43643228A9}" dt="2022-01-18T08:13:25.376" v="158"/>
          <ac:spMkLst>
            <pc:docMk/>
            <pc:sldMk cId="3886514071" sldId="274"/>
            <ac:spMk id="3" creationId="{A19B0372-8ABC-B841-93D0-B1D07A6C3273}"/>
          </ac:spMkLst>
        </pc:spChg>
        <pc:graphicFrameChg chg="add mod ord modGraphic">
          <ac:chgData name="فاتن بنت صالح آل سفران القحطاني القحطاني" userId="4929135b-f290-4bf0-98c7-0358bfd5b189" providerId="ADAL" clId="{995A6B99-90E9-E245-A45B-7E43643228A9}" dt="2022-01-18T08:14:43.264" v="249" actId="21"/>
          <ac:graphicFrameMkLst>
            <pc:docMk/>
            <pc:sldMk cId="3886514071" sldId="274"/>
            <ac:graphicFrameMk id="4" creationId="{12D94C22-47FD-D246-A387-796DA557F30D}"/>
          </ac:graphicFrameMkLst>
        </pc:graphicFrameChg>
      </pc:sldChg>
      <pc:sldChg chg="addSp delSp modSp new">
        <pc:chgData name="فاتن بنت صالح آل سفران القحطاني القحطاني" userId="4929135b-f290-4bf0-98c7-0358bfd5b189" providerId="ADAL" clId="{995A6B99-90E9-E245-A45B-7E43643228A9}" dt="2022-01-18T08:17:49.451" v="387" actId="20577"/>
        <pc:sldMkLst>
          <pc:docMk/>
          <pc:sldMk cId="884424346" sldId="275"/>
        </pc:sldMkLst>
        <pc:spChg chg="mod">
          <ac:chgData name="فاتن بنت صالح آل سفران القحطاني القحطاني" userId="4929135b-f290-4bf0-98c7-0358bfd5b189" providerId="ADAL" clId="{995A6B99-90E9-E245-A45B-7E43643228A9}" dt="2022-01-18T08:17:49.451" v="387" actId="20577"/>
          <ac:spMkLst>
            <pc:docMk/>
            <pc:sldMk cId="884424346" sldId="275"/>
            <ac:spMk id="2" creationId="{A2D441E7-89F1-A247-B844-4D6399E8D7EC}"/>
          </ac:spMkLst>
        </pc:spChg>
        <pc:spChg chg="del">
          <ac:chgData name="فاتن بنت صالح آل سفران القحطاني القحطاني" userId="4929135b-f290-4bf0-98c7-0358bfd5b189" providerId="ADAL" clId="{995A6B99-90E9-E245-A45B-7E43643228A9}" dt="2022-01-18T08:15:57.148" v="253"/>
          <ac:spMkLst>
            <pc:docMk/>
            <pc:sldMk cId="884424346" sldId="275"/>
            <ac:spMk id="3" creationId="{EC74C2C6-C8E1-3544-92A7-DDDDE65DA888}"/>
          </ac:spMkLst>
        </pc:spChg>
        <pc:graphicFrameChg chg="add mod ord modGraphic">
          <ac:chgData name="فاتن بنت صالح آل سفران القحطاني القحطاني" userId="4929135b-f290-4bf0-98c7-0358bfd5b189" providerId="ADAL" clId="{995A6B99-90E9-E245-A45B-7E43643228A9}" dt="2022-01-18T08:17:20.167" v="365" actId="1076"/>
          <ac:graphicFrameMkLst>
            <pc:docMk/>
            <pc:sldMk cId="884424346" sldId="275"/>
            <ac:graphicFrameMk id="4" creationId="{F086AB5A-828D-744F-9BA2-68FD9908E395}"/>
          </ac:graphicFrameMkLst>
        </pc:graphicFrameChg>
      </pc:sldChg>
      <pc:sldChg chg="addSp modSp new">
        <pc:chgData name="فاتن بنت صالح آل سفران القحطاني القحطاني" userId="4929135b-f290-4bf0-98c7-0358bfd5b189" providerId="ADAL" clId="{995A6B99-90E9-E245-A45B-7E43643228A9}" dt="2022-01-18T08:19:43.719" v="430" actId="20577"/>
        <pc:sldMkLst>
          <pc:docMk/>
          <pc:sldMk cId="3331266888" sldId="276"/>
        </pc:sldMkLst>
        <pc:spChg chg="mod">
          <ac:chgData name="فاتن بنت صالح آل سفران القحطاني القحطاني" userId="4929135b-f290-4bf0-98c7-0358bfd5b189" providerId="ADAL" clId="{995A6B99-90E9-E245-A45B-7E43643228A9}" dt="2022-01-18T08:19:43.719" v="430" actId="20577"/>
          <ac:spMkLst>
            <pc:docMk/>
            <pc:sldMk cId="3331266888" sldId="276"/>
            <ac:spMk id="2" creationId="{FFAF6190-D64C-1148-954C-AD7576F6E226}"/>
          </ac:spMkLst>
        </pc:spChg>
        <pc:spChg chg="add mod">
          <ac:chgData name="فاتن بنت صالح آل سفران القحطاني القحطاني" userId="4929135b-f290-4bf0-98c7-0358bfd5b189" providerId="ADAL" clId="{995A6B99-90E9-E245-A45B-7E43643228A9}" dt="2022-01-18T08:19:11.704" v="390" actId="1576"/>
          <ac:spMkLst>
            <pc:docMk/>
            <pc:sldMk cId="3331266888" sldId="276"/>
            <ac:spMk id="4" creationId="{39D63A36-9FE4-914C-9DC5-FF6938A19965}"/>
          </ac:spMkLst>
        </pc:spChg>
      </pc:sldChg>
    </pc:docChg>
  </pc:docChgLst>
  <pc:docChgLst>
    <pc:chgData name="فتحيه القحطاني" userId="4929135b-f290-4bf0-98c7-0358bfd5b189" providerId="ADAL" clId="{78679616-332A-8142-B96B-5947C3D1B0CA}"/>
    <pc:docChg chg="undo redo custSel addSld delSld modSld sldOrd">
      <pc:chgData name="فتحيه القحطاني" userId="4929135b-f290-4bf0-98c7-0358bfd5b189" providerId="ADAL" clId="{78679616-332A-8142-B96B-5947C3D1B0CA}" dt="2021-02-16T11:25:28.238" v="1384" actId="20577"/>
      <pc:docMkLst>
        <pc:docMk/>
      </pc:docMkLst>
      <pc:sldChg chg="modSp">
        <pc:chgData name="فتحيه القحطاني" userId="4929135b-f290-4bf0-98c7-0358bfd5b189" providerId="ADAL" clId="{78679616-332A-8142-B96B-5947C3D1B0CA}" dt="2021-02-16T11:25:28.238" v="1384" actId="20577"/>
        <pc:sldMkLst>
          <pc:docMk/>
          <pc:sldMk cId="1532829471" sldId="256"/>
        </pc:sldMkLst>
        <pc:spChg chg="mod">
          <ac:chgData name="فتحيه القحطاني" userId="4929135b-f290-4bf0-98c7-0358bfd5b189" providerId="ADAL" clId="{78679616-332A-8142-B96B-5947C3D1B0CA}" dt="2021-02-16T11:25:28.238" v="1384" actId="20577"/>
          <ac:spMkLst>
            <pc:docMk/>
            <pc:sldMk cId="1532829471" sldId="256"/>
            <ac:spMk id="2" creationId="{1E9AB361-9D92-494D-B6C6-482DCFBCA911}"/>
          </ac:spMkLst>
        </pc:spChg>
      </pc:sldChg>
      <pc:sldChg chg="addSp delSp modSp new">
        <pc:chgData name="فتحيه القحطاني" userId="4929135b-f290-4bf0-98c7-0358bfd5b189" providerId="ADAL" clId="{78679616-332A-8142-B96B-5947C3D1B0CA}" dt="2021-02-14T10:31:58.302" v="291" actId="20577"/>
        <pc:sldMkLst>
          <pc:docMk/>
          <pc:sldMk cId="529298963" sldId="257"/>
        </pc:sldMkLst>
        <pc:spChg chg="mod">
          <ac:chgData name="فتحيه القحطاني" userId="4929135b-f290-4bf0-98c7-0358bfd5b189" providerId="ADAL" clId="{78679616-332A-8142-B96B-5947C3D1B0CA}" dt="2021-02-14T10:20:35.044" v="102" actId="20577"/>
          <ac:spMkLst>
            <pc:docMk/>
            <pc:sldMk cId="529298963" sldId="257"/>
            <ac:spMk id="2" creationId="{2E7604AB-7432-5445-B105-46E78A32AC0F}"/>
          </ac:spMkLst>
        </pc:spChg>
        <pc:spChg chg="del">
          <ac:chgData name="فتحيه القحطاني" userId="4929135b-f290-4bf0-98c7-0358bfd5b189" providerId="ADAL" clId="{78679616-332A-8142-B96B-5947C3D1B0CA}" dt="2021-02-14T10:27:31.893" v="207" actId="931"/>
          <ac:spMkLst>
            <pc:docMk/>
            <pc:sldMk cId="529298963" sldId="257"/>
            <ac:spMk id="3" creationId="{11FCBE21-5402-1A4B-84C0-699F4B6E6657}"/>
          </ac:spMkLst>
        </pc:spChg>
        <pc:graphicFrameChg chg="add mod modGraphic">
          <ac:chgData name="فتحيه القحطاني" userId="4929135b-f290-4bf0-98c7-0358bfd5b189" providerId="ADAL" clId="{78679616-332A-8142-B96B-5947C3D1B0CA}" dt="2021-02-14T10:31:58.302" v="291" actId="20577"/>
          <ac:graphicFrameMkLst>
            <pc:docMk/>
            <pc:sldMk cId="529298963" sldId="257"/>
            <ac:graphicFrameMk id="7" creationId="{DD830307-41CF-9347-BCF0-71FC07FA0F15}"/>
          </ac:graphicFrameMkLst>
        </pc:graphicFrameChg>
        <pc:picChg chg="add mod ord">
          <ac:chgData name="فتحيه القحطاني" userId="4929135b-f290-4bf0-98c7-0358bfd5b189" providerId="ADAL" clId="{78679616-332A-8142-B96B-5947C3D1B0CA}" dt="2021-02-14T10:31:05.161" v="259" actId="14100"/>
          <ac:picMkLst>
            <pc:docMk/>
            <pc:sldMk cId="529298963" sldId="257"/>
            <ac:picMk id="4" creationId="{7AF3C75F-EE4A-BA4A-8135-D9D619F44DC2}"/>
          </ac:picMkLst>
        </pc:picChg>
        <pc:picChg chg="add mod">
          <ac:chgData name="فتحيه القحطاني" userId="4929135b-f290-4bf0-98c7-0358bfd5b189" providerId="ADAL" clId="{78679616-332A-8142-B96B-5947C3D1B0CA}" dt="2021-02-14T10:31:07.761" v="260" actId="14100"/>
          <ac:picMkLst>
            <pc:docMk/>
            <pc:sldMk cId="529298963" sldId="257"/>
            <ac:picMk id="5" creationId="{E8FBB676-8C6D-5D47-B504-F87FC763EC6D}"/>
          </ac:picMkLst>
        </pc:picChg>
        <pc:picChg chg="add mod">
          <ac:chgData name="فتحيه القحطاني" userId="4929135b-f290-4bf0-98c7-0358bfd5b189" providerId="ADAL" clId="{78679616-332A-8142-B96B-5947C3D1B0CA}" dt="2021-02-14T10:31:10.736" v="261" actId="14100"/>
          <ac:picMkLst>
            <pc:docMk/>
            <pc:sldMk cId="529298963" sldId="257"/>
            <ac:picMk id="6" creationId="{925DA003-7B22-8A42-8AF6-A9F8ABC5A187}"/>
          </ac:picMkLst>
        </pc:picChg>
      </pc:sldChg>
      <pc:sldChg chg="addSp delSp modSp new ord">
        <pc:chgData name="فتحيه القحطاني" userId="4929135b-f290-4bf0-98c7-0358bfd5b189" providerId="ADAL" clId="{78679616-332A-8142-B96B-5947C3D1B0CA}" dt="2021-02-14T10:25:28.941" v="206" actId="20577"/>
        <pc:sldMkLst>
          <pc:docMk/>
          <pc:sldMk cId="3887212552" sldId="258"/>
        </pc:sldMkLst>
        <pc:spChg chg="mod">
          <ac:chgData name="فتحيه القحطاني" userId="4929135b-f290-4bf0-98c7-0358bfd5b189" providerId="ADAL" clId="{78679616-332A-8142-B96B-5947C3D1B0CA}" dt="2021-02-14T10:21:16.465" v="133" actId="20577"/>
          <ac:spMkLst>
            <pc:docMk/>
            <pc:sldMk cId="3887212552" sldId="258"/>
            <ac:spMk id="2" creationId="{AAA76D43-D00D-994A-A95C-2B41F96DAF32}"/>
          </ac:spMkLst>
        </pc:spChg>
        <pc:spChg chg="del mod">
          <ac:chgData name="فتحيه القحطاني" userId="4929135b-f290-4bf0-98c7-0358bfd5b189" providerId="ADAL" clId="{78679616-332A-8142-B96B-5947C3D1B0CA}" dt="2021-02-14T10:23:34.528" v="159"/>
          <ac:spMkLst>
            <pc:docMk/>
            <pc:sldMk cId="3887212552" sldId="258"/>
            <ac:spMk id="3" creationId="{8FE9AB85-7D58-3D42-91A1-9C5B56008DB4}"/>
          </ac:spMkLst>
        </pc:spChg>
        <pc:graphicFrameChg chg="add mod ord modGraphic">
          <ac:chgData name="فتحيه القحطاني" userId="4929135b-f290-4bf0-98c7-0358bfd5b189" providerId="ADAL" clId="{78679616-332A-8142-B96B-5947C3D1B0CA}" dt="2021-02-14T10:25:28.941" v="206" actId="20577"/>
          <ac:graphicFrameMkLst>
            <pc:docMk/>
            <pc:sldMk cId="3887212552" sldId="258"/>
            <ac:graphicFrameMk id="4" creationId="{8E380D80-6392-1C49-A035-CF29E008A3E5}"/>
          </ac:graphicFrameMkLst>
        </pc:graphicFrameChg>
      </pc:sldChg>
      <pc:sldChg chg="modSp new">
        <pc:chgData name="فتحيه القحطاني" userId="4929135b-f290-4bf0-98c7-0358bfd5b189" providerId="ADAL" clId="{78679616-332A-8142-B96B-5947C3D1B0CA}" dt="2021-02-14T10:34:03.810" v="368" actId="20577"/>
        <pc:sldMkLst>
          <pc:docMk/>
          <pc:sldMk cId="3607884752" sldId="259"/>
        </pc:sldMkLst>
        <pc:spChg chg="mod">
          <ac:chgData name="فتحيه القحطاني" userId="4929135b-f290-4bf0-98c7-0358bfd5b189" providerId="ADAL" clId="{78679616-332A-8142-B96B-5947C3D1B0CA}" dt="2021-02-14T10:32:10.577" v="307" actId="20577"/>
          <ac:spMkLst>
            <pc:docMk/>
            <pc:sldMk cId="3607884752" sldId="259"/>
            <ac:spMk id="2" creationId="{225FB527-7E9F-7C49-BED9-4033654E7F7B}"/>
          </ac:spMkLst>
        </pc:spChg>
        <pc:spChg chg="mod">
          <ac:chgData name="فتحيه القحطاني" userId="4929135b-f290-4bf0-98c7-0358bfd5b189" providerId="ADAL" clId="{78679616-332A-8142-B96B-5947C3D1B0CA}" dt="2021-02-14T10:34:03.810" v="368" actId="20577"/>
          <ac:spMkLst>
            <pc:docMk/>
            <pc:sldMk cId="3607884752" sldId="259"/>
            <ac:spMk id="3" creationId="{95BD9C76-9C59-9746-9EC9-701B1D4FC5A2}"/>
          </ac:spMkLst>
        </pc:spChg>
      </pc:sldChg>
      <pc:sldChg chg="addSp delSp modSp new ord">
        <pc:chgData name="فتحيه القحطاني" userId="4929135b-f290-4bf0-98c7-0358bfd5b189" providerId="ADAL" clId="{78679616-332A-8142-B96B-5947C3D1B0CA}" dt="2021-02-14T10:33:22.380" v="316" actId="21"/>
        <pc:sldMkLst>
          <pc:docMk/>
          <pc:sldMk cId="2062427880" sldId="260"/>
        </pc:sldMkLst>
        <pc:spChg chg="del">
          <ac:chgData name="فتحيه القحطاني" userId="4929135b-f290-4bf0-98c7-0358bfd5b189" providerId="ADAL" clId="{78679616-332A-8142-B96B-5947C3D1B0CA}" dt="2021-02-14T10:33:22.380" v="316" actId="21"/>
          <ac:spMkLst>
            <pc:docMk/>
            <pc:sldMk cId="2062427880" sldId="260"/>
            <ac:spMk id="2" creationId="{AE1E3967-04FC-ED45-9C7D-7291F45B03D7}"/>
          </ac:spMkLst>
        </pc:spChg>
        <pc:spChg chg="del">
          <ac:chgData name="فتحيه القحطاني" userId="4929135b-f290-4bf0-98c7-0358bfd5b189" providerId="ADAL" clId="{78679616-332A-8142-B96B-5947C3D1B0CA}" dt="2021-02-14T10:33:10.649" v="310" actId="931"/>
          <ac:spMkLst>
            <pc:docMk/>
            <pc:sldMk cId="2062427880" sldId="260"/>
            <ac:spMk id="3" creationId="{9797732F-7B3F-0D4D-8274-F096D6C412E0}"/>
          </ac:spMkLst>
        </pc:spChg>
        <pc:picChg chg="add mod ord">
          <ac:chgData name="فتحيه القحطاني" userId="4929135b-f290-4bf0-98c7-0358bfd5b189" providerId="ADAL" clId="{78679616-332A-8142-B96B-5947C3D1B0CA}" dt="2021-02-14T10:33:18.866" v="315" actId="14100"/>
          <ac:picMkLst>
            <pc:docMk/>
            <pc:sldMk cId="2062427880" sldId="260"/>
            <ac:picMk id="4" creationId="{AD958DB3-E9ED-0C42-8FCD-ED0081675B64}"/>
          </ac:picMkLst>
        </pc:picChg>
      </pc:sldChg>
      <pc:sldChg chg="addSp delSp modSp new">
        <pc:chgData name="فتحيه القحطاني" userId="4929135b-f290-4bf0-98c7-0358bfd5b189" providerId="ADAL" clId="{78679616-332A-8142-B96B-5947C3D1B0CA}" dt="2021-02-16T11:25:13.186" v="1382" actId="20577"/>
        <pc:sldMkLst>
          <pc:docMk/>
          <pc:sldMk cId="2233710022" sldId="261"/>
        </pc:sldMkLst>
        <pc:spChg chg="mod">
          <ac:chgData name="فتحيه القحطاني" userId="4929135b-f290-4bf0-98c7-0358bfd5b189" providerId="ADAL" clId="{78679616-332A-8142-B96B-5947C3D1B0CA}" dt="2021-02-14T11:09:03.051" v="440" actId="1076"/>
          <ac:spMkLst>
            <pc:docMk/>
            <pc:sldMk cId="2233710022" sldId="261"/>
            <ac:spMk id="2" creationId="{95C7396A-BA20-C842-B384-E67F9C28573F}"/>
          </ac:spMkLst>
        </pc:spChg>
        <pc:spChg chg="mod">
          <ac:chgData name="فتحيه القحطاني" userId="4929135b-f290-4bf0-98c7-0358bfd5b189" providerId="ADAL" clId="{78679616-332A-8142-B96B-5947C3D1B0CA}" dt="2021-02-16T11:25:13.186" v="1382" actId="20577"/>
          <ac:spMkLst>
            <pc:docMk/>
            <pc:sldMk cId="2233710022" sldId="261"/>
            <ac:spMk id="3" creationId="{FE597F26-560D-5A4F-8E91-33DF7DA31816}"/>
          </ac:spMkLst>
        </pc:spChg>
        <pc:spChg chg="add del">
          <ac:chgData name="فتحيه القحطاني" userId="4929135b-f290-4bf0-98c7-0358bfd5b189" providerId="ADAL" clId="{78679616-332A-8142-B96B-5947C3D1B0CA}" dt="2021-02-14T11:12:05.396" v="566" actId="21"/>
          <ac:spMkLst>
            <pc:docMk/>
            <pc:sldMk cId="2233710022" sldId="261"/>
            <ac:spMk id="8" creationId="{C283550D-B655-F448-920B-F443983567C4}"/>
          </ac:spMkLst>
        </pc:spChg>
        <pc:spChg chg="add del">
          <ac:chgData name="فتحيه القحطاني" userId="4929135b-f290-4bf0-98c7-0358bfd5b189" providerId="ADAL" clId="{78679616-332A-8142-B96B-5947C3D1B0CA}" dt="2021-02-14T11:12:02.925" v="565" actId="21"/>
          <ac:spMkLst>
            <pc:docMk/>
            <pc:sldMk cId="2233710022" sldId="261"/>
            <ac:spMk id="12" creationId="{D65F8588-EB17-D741-801E-46C239B2ADEC}"/>
          </ac:spMkLst>
        </pc:spChg>
        <pc:picChg chg="add mod">
          <ac:chgData name="فتحيه القحطاني" userId="4929135b-f290-4bf0-98c7-0358bfd5b189" providerId="ADAL" clId="{78679616-332A-8142-B96B-5947C3D1B0CA}" dt="2021-02-14T11:07:46.006" v="429" actId="14100"/>
          <ac:picMkLst>
            <pc:docMk/>
            <pc:sldMk cId="2233710022" sldId="261"/>
            <ac:picMk id="4" creationId="{67AB103F-2EB3-9444-B655-288C9AB876AE}"/>
          </ac:picMkLst>
        </pc:picChg>
      </pc:sldChg>
      <pc:sldChg chg="addSp delSp modSp new">
        <pc:chgData name="فتحيه القحطاني" userId="4929135b-f290-4bf0-98c7-0358bfd5b189" providerId="ADAL" clId="{78679616-332A-8142-B96B-5947C3D1B0CA}" dt="2021-02-14T11:23:09.868" v="644" actId="1076"/>
        <pc:sldMkLst>
          <pc:docMk/>
          <pc:sldMk cId="1357266572" sldId="262"/>
        </pc:sldMkLst>
        <pc:spChg chg="mod">
          <ac:chgData name="فتحيه القحطاني" userId="4929135b-f290-4bf0-98c7-0358bfd5b189" providerId="ADAL" clId="{78679616-332A-8142-B96B-5947C3D1B0CA}" dt="2021-02-14T11:14:08.983" v="633" actId="122"/>
          <ac:spMkLst>
            <pc:docMk/>
            <pc:sldMk cId="1357266572" sldId="262"/>
            <ac:spMk id="2" creationId="{E74FD8B5-4478-C44B-A8FB-E4F7CE964AC1}"/>
          </ac:spMkLst>
        </pc:spChg>
        <pc:spChg chg="del">
          <ac:chgData name="فتحيه القحطاني" userId="4929135b-f290-4bf0-98c7-0358bfd5b189" providerId="ADAL" clId="{78679616-332A-8142-B96B-5947C3D1B0CA}" dt="2021-02-14T11:09:17.083" v="443" actId="931"/>
          <ac:spMkLst>
            <pc:docMk/>
            <pc:sldMk cId="1357266572" sldId="262"/>
            <ac:spMk id="3" creationId="{9FD7A611-98FE-724A-89C2-66800BB8A1D0}"/>
          </ac:spMkLst>
        </pc:spChg>
        <pc:spChg chg="add del mod">
          <ac:chgData name="فتحيه القحطاني" userId="4929135b-f290-4bf0-98c7-0358bfd5b189" providerId="ADAL" clId="{78679616-332A-8142-B96B-5947C3D1B0CA}" dt="2021-02-14T11:11:37.627" v="548" actId="21"/>
          <ac:spMkLst>
            <pc:docMk/>
            <pc:sldMk cId="1357266572" sldId="262"/>
            <ac:spMk id="6" creationId="{D3A2C99E-248E-104B-A311-E9CD281B570B}"/>
          </ac:spMkLst>
        </pc:spChg>
        <pc:spChg chg="add del">
          <ac:chgData name="فتحيه القحطاني" userId="4929135b-f290-4bf0-98c7-0358bfd5b189" providerId="ADAL" clId="{78679616-332A-8142-B96B-5947C3D1B0CA}" dt="2021-02-14T11:12:50.496" v="574" actId="21"/>
          <ac:spMkLst>
            <pc:docMk/>
            <pc:sldMk cId="1357266572" sldId="262"/>
            <ac:spMk id="8" creationId="{7A574B30-43D2-2F4B-B20C-DE7A3040185F}"/>
          </ac:spMkLst>
        </pc:spChg>
        <pc:spChg chg="add mod">
          <ac:chgData name="فتحيه القحطاني" userId="4929135b-f290-4bf0-98c7-0358bfd5b189" providerId="ADAL" clId="{78679616-332A-8142-B96B-5947C3D1B0CA}" dt="2021-02-14T11:14:12.841" v="634" actId="122"/>
          <ac:spMkLst>
            <pc:docMk/>
            <pc:sldMk cId="1357266572" sldId="262"/>
            <ac:spMk id="10" creationId="{E87BBA0C-92D7-5042-979B-47EA990A376C}"/>
          </ac:spMkLst>
        </pc:spChg>
        <pc:picChg chg="add del mod ord">
          <ac:chgData name="فتحيه القحطاني" userId="4929135b-f290-4bf0-98c7-0358bfd5b189" providerId="ADAL" clId="{78679616-332A-8142-B96B-5947C3D1B0CA}" dt="2021-02-14T11:12:59.570" v="575" actId="21"/>
          <ac:picMkLst>
            <pc:docMk/>
            <pc:sldMk cId="1357266572" sldId="262"/>
            <ac:picMk id="4" creationId="{8DD308AC-E8EA-0048-A20F-D7D3BCBD0D04}"/>
          </ac:picMkLst>
        </pc:picChg>
        <pc:picChg chg="add mod">
          <ac:chgData name="فتحيه القحطاني" userId="4929135b-f290-4bf0-98c7-0358bfd5b189" providerId="ADAL" clId="{78679616-332A-8142-B96B-5947C3D1B0CA}" dt="2021-02-14T11:23:09.868" v="644" actId="1076"/>
          <ac:picMkLst>
            <pc:docMk/>
            <pc:sldMk cId="1357266572" sldId="262"/>
            <ac:picMk id="11" creationId="{50AA28AF-B2A5-EC4D-AA35-80CA36A4BC34}"/>
          </ac:picMkLst>
        </pc:picChg>
        <pc:picChg chg="add mod">
          <ac:chgData name="فتحيه القحطاني" userId="4929135b-f290-4bf0-98c7-0358bfd5b189" providerId="ADAL" clId="{78679616-332A-8142-B96B-5947C3D1B0CA}" dt="2021-02-14T11:23:00.654" v="641" actId="14100"/>
          <ac:picMkLst>
            <pc:docMk/>
            <pc:sldMk cId="1357266572" sldId="262"/>
            <ac:picMk id="12" creationId="{5271A7EE-5BB7-5D4F-B940-4CEB931A0B9B}"/>
          </ac:picMkLst>
        </pc:picChg>
      </pc:sldChg>
      <pc:sldChg chg="addSp delSp modSp new">
        <pc:chgData name="فتحيه القحطاني" userId="4929135b-f290-4bf0-98c7-0358bfd5b189" providerId="ADAL" clId="{78679616-332A-8142-B96B-5947C3D1B0CA}" dt="2021-02-14T11:24:43.756" v="660" actId="1076"/>
        <pc:sldMkLst>
          <pc:docMk/>
          <pc:sldMk cId="2709725122" sldId="263"/>
        </pc:sldMkLst>
        <pc:spChg chg="del">
          <ac:chgData name="فتحيه القحطاني" userId="4929135b-f290-4bf0-98c7-0358bfd5b189" providerId="ADAL" clId="{78679616-332A-8142-B96B-5947C3D1B0CA}" dt="2021-02-14T11:24:25.390" v="655" actId="21"/>
          <ac:spMkLst>
            <pc:docMk/>
            <pc:sldMk cId="2709725122" sldId="263"/>
            <ac:spMk id="2" creationId="{8CA25B62-B077-2D4D-A06F-433C355ED5F4}"/>
          </ac:spMkLst>
        </pc:spChg>
        <pc:spChg chg="del">
          <ac:chgData name="فتحيه القحطاني" userId="4929135b-f290-4bf0-98c7-0358bfd5b189" providerId="ADAL" clId="{78679616-332A-8142-B96B-5947C3D1B0CA}" dt="2021-02-14T11:23:22.693" v="646" actId="931"/>
          <ac:spMkLst>
            <pc:docMk/>
            <pc:sldMk cId="2709725122" sldId="263"/>
            <ac:spMk id="3" creationId="{50206614-7074-B042-8D6A-A733CAD1492F}"/>
          </ac:spMkLst>
        </pc:spChg>
        <pc:picChg chg="add mod ord">
          <ac:chgData name="فتحيه القحطاني" userId="4929135b-f290-4bf0-98c7-0358bfd5b189" providerId="ADAL" clId="{78679616-332A-8142-B96B-5947C3D1B0CA}" dt="2021-02-14T11:24:32.007" v="658" actId="14100"/>
          <ac:picMkLst>
            <pc:docMk/>
            <pc:sldMk cId="2709725122" sldId="263"/>
            <ac:picMk id="4" creationId="{D3DAA0B2-FDD5-1E48-BF35-5D594B2465AE}"/>
          </ac:picMkLst>
        </pc:picChg>
        <pc:picChg chg="add mod">
          <ac:chgData name="فتحيه القحطاني" userId="4929135b-f290-4bf0-98c7-0358bfd5b189" providerId="ADAL" clId="{78679616-332A-8142-B96B-5947C3D1B0CA}" dt="2021-02-14T11:24:43.756" v="660" actId="1076"/>
          <ac:picMkLst>
            <pc:docMk/>
            <pc:sldMk cId="2709725122" sldId="263"/>
            <ac:picMk id="5" creationId="{640C70F6-A6B6-434F-ABF0-D0BFAAF6BA53}"/>
          </ac:picMkLst>
        </pc:picChg>
      </pc:sldChg>
      <pc:sldChg chg="modSp new">
        <pc:chgData name="فتحيه القحطاني" userId="4929135b-f290-4bf0-98c7-0358bfd5b189" providerId="ADAL" clId="{78679616-332A-8142-B96B-5947C3D1B0CA}" dt="2021-02-14T11:25:11.513" v="700" actId="20577"/>
        <pc:sldMkLst>
          <pc:docMk/>
          <pc:sldMk cId="1138606656" sldId="264"/>
        </pc:sldMkLst>
        <pc:spChg chg="mod">
          <ac:chgData name="فتحيه القحطاني" userId="4929135b-f290-4bf0-98c7-0358bfd5b189" providerId="ADAL" clId="{78679616-332A-8142-B96B-5947C3D1B0CA}" dt="2021-02-14T11:25:01.901" v="680" actId="20577"/>
          <ac:spMkLst>
            <pc:docMk/>
            <pc:sldMk cId="1138606656" sldId="264"/>
            <ac:spMk id="2" creationId="{F820784E-570B-CA45-B8D6-BA7F17077D2A}"/>
          </ac:spMkLst>
        </pc:spChg>
        <pc:spChg chg="mod">
          <ac:chgData name="فتحيه القحطاني" userId="4929135b-f290-4bf0-98c7-0358bfd5b189" providerId="ADAL" clId="{78679616-332A-8142-B96B-5947C3D1B0CA}" dt="2021-02-14T11:25:11.513" v="700" actId="20577"/>
          <ac:spMkLst>
            <pc:docMk/>
            <pc:sldMk cId="1138606656" sldId="264"/>
            <ac:spMk id="3" creationId="{89E647C2-FDE4-7F41-A556-D1FF75328594}"/>
          </ac:spMkLst>
        </pc:spChg>
      </pc:sldChg>
      <pc:sldChg chg="modSp new">
        <pc:chgData name="فتحيه القحطاني" userId="4929135b-f290-4bf0-98c7-0358bfd5b189" providerId="ADAL" clId="{78679616-332A-8142-B96B-5947C3D1B0CA}" dt="2021-02-14T11:26:16.201" v="786" actId="20577"/>
        <pc:sldMkLst>
          <pc:docMk/>
          <pc:sldMk cId="3729229243" sldId="265"/>
        </pc:sldMkLst>
        <pc:spChg chg="mod">
          <ac:chgData name="فتحيه القحطاني" userId="4929135b-f290-4bf0-98c7-0358bfd5b189" providerId="ADAL" clId="{78679616-332A-8142-B96B-5947C3D1B0CA}" dt="2021-02-14T11:26:16.201" v="786" actId="20577"/>
          <ac:spMkLst>
            <pc:docMk/>
            <pc:sldMk cId="3729229243" sldId="265"/>
            <ac:spMk id="3" creationId="{F840B75D-F354-DF45-9DE3-533844747AD1}"/>
          </ac:spMkLst>
        </pc:spChg>
      </pc:sldChg>
      <pc:sldChg chg="new del">
        <pc:chgData name="فتحيه القحطاني" userId="4929135b-f290-4bf0-98c7-0358bfd5b189" providerId="ADAL" clId="{78679616-332A-8142-B96B-5947C3D1B0CA}" dt="2021-02-15T13:43:12.326" v="1370" actId="21"/>
        <pc:sldMkLst>
          <pc:docMk/>
          <pc:sldMk cId="430506623" sldId="266"/>
        </pc:sldMkLst>
      </pc:sldChg>
      <pc:sldChg chg="addSp modSp new">
        <pc:chgData name="فتحيه القحطاني" userId="4929135b-f290-4bf0-98c7-0358bfd5b189" providerId="ADAL" clId="{78679616-332A-8142-B96B-5947C3D1B0CA}" dt="2021-02-15T13:28:11.772" v="1058" actId="1076"/>
        <pc:sldMkLst>
          <pc:docMk/>
          <pc:sldMk cId="751763767" sldId="267"/>
        </pc:sldMkLst>
        <pc:spChg chg="mod">
          <ac:chgData name="فتحيه القحطاني" userId="4929135b-f290-4bf0-98c7-0358bfd5b189" providerId="ADAL" clId="{78679616-332A-8142-B96B-5947C3D1B0CA}" dt="2021-02-15T13:12:38.427" v="819" actId="20577"/>
          <ac:spMkLst>
            <pc:docMk/>
            <pc:sldMk cId="751763767" sldId="267"/>
            <ac:spMk id="2" creationId="{E4742780-69A2-3E48-A112-9EB95D421351}"/>
          </ac:spMkLst>
        </pc:spChg>
        <pc:spChg chg="mod">
          <ac:chgData name="فتحيه القحطاني" userId="4929135b-f290-4bf0-98c7-0358bfd5b189" providerId="ADAL" clId="{78679616-332A-8142-B96B-5947C3D1B0CA}" dt="2021-02-15T13:14:49.598" v="891" actId="20577"/>
          <ac:spMkLst>
            <pc:docMk/>
            <pc:sldMk cId="751763767" sldId="267"/>
            <ac:spMk id="3" creationId="{0A6568CD-90DE-BF46-A9BE-89795C6B9B8D}"/>
          </ac:spMkLst>
        </pc:spChg>
        <pc:picChg chg="add mod">
          <ac:chgData name="فتحيه القحطاني" userId="4929135b-f290-4bf0-98c7-0358bfd5b189" providerId="ADAL" clId="{78679616-332A-8142-B96B-5947C3D1B0CA}" dt="2021-02-15T13:28:07.279" v="1056" actId="14100"/>
          <ac:picMkLst>
            <pc:docMk/>
            <pc:sldMk cId="751763767" sldId="267"/>
            <ac:picMk id="4" creationId="{CD37AC7E-5A3E-5049-8214-452DB1120058}"/>
          </ac:picMkLst>
        </pc:picChg>
        <pc:picChg chg="add mod">
          <ac:chgData name="فتحيه القحطاني" userId="4929135b-f290-4bf0-98c7-0358bfd5b189" providerId="ADAL" clId="{78679616-332A-8142-B96B-5947C3D1B0CA}" dt="2021-02-15T13:28:11.772" v="1058" actId="1076"/>
          <ac:picMkLst>
            <pc:docMk/>
            <pc:sldMk cId="751763767" sldId="267"/>
            <ac:picMk id="5" creationId="{564E3A2C-FFEC-8046-8A5F-0EBBAED1F8D2}"/>
          </ac:picMkLst>
        </pc:picChg>
      </pc:sldChg>
      <pc:sldChg chg="addSp modSp new">
        <pc:chgData name="فتحيه القحطاني" userId="4929135b-f290-4bf0-98c7-0358bfd5b189" providerId="ADAL" clId="{78679616-332A-8142-B96B-5947C3D1B0CA}" dt="2021-02-15T13:27:51.530" v="1051" actId="1076"/>
        <pc:sldMkLst>
          <pc:docMk/>
          <pc:sldMk cId="1720082580" sldId="268"/>
        </pc:sldMkLst>
        <pc:spChg chg="mod">
          <ac:chgData name="فتحيه القحطاني" userId="4929135b-f290-4bf0-98c7-0358bfd5b189" providerId="ADAL" clId="{78679616-332A-8142-B96B-5947C3D1B0CA}" dt="2021-02-15T13:23:37.514" v="932" actId="20577"/>
          <ac:spMkLst>
            <pc:docMk/>
            <pc:sldMk cId="1720082580" sldId="268"/>
            <ac:spMk id="2" creationId="{8F3C2A13-2DB0-4D4D-95DB-E161E614B19C}"/>
          </ac:spMkLst>
        </pc:spChg>
        <pc:spChg chg="mod">
          <ac:chgData name="فتحيه القحطاني" userId="4929135b-f290-4bf0-98c7-0358bfd5b189" providerId="ADAL" clId="{78679616-332A-8142-B96B-5947C3D1B0CA}" dt="2021-02-15T13:24:31.894" v="1005" actId="20577"/>
          <ac:spMkLst>
            <pc:docMk/>
            <pc:sldMk cId="1720082580" sldId="268"/>
            <ac:spMk id="3" creationId="{9E9CB6A2-3984-2947-AC92-0E10FF6273B1}"/>
          </ac:spMkLst>
        </pc:spChg>
        <pc:picChg chg="add mod">
          <ac:chgData name="فتحيه القحطاني" userId="4929135b-f290-4bf0-98c7-0358bfd5b189" providerId="ADAL" clId="{78679616-332A-8142-B96B-5947C3D1B0CA}" dt="2021-02-15T13:27:51.530" v="1051" actId="1076"/>
          <ac:picMkLst>
            <pc:docMk/>
            <pc:sldMk cId="1720082580" sldId="268"/>
            <ac:picMk id="4" creationId="{0E777B63-24DB-7C41-9F53-8DA0188AD2BC}"/>
          </ac:picMkLst>
        </pc:picChg>
        <pc:picChg chg="add mod">
          <ac:chgData name="فتحيه القحطاني" userId="4929135b-f290-4bf0-98c7-0358bfd5b189" providerId="ADAL" clId="{78679616-332A-8142-B96B-5947C3D1B0CA}" dt="2021-02-15T13:27:43.360" v="1049" actId="1076"/>
          <ac:picMkLst>
            <pc:docMk/>
            <pc:sldMk cId="1720082580" sldId="268"/>
            <ac:picMk id="5" creationId="{1B0F25EF-2FEA-1A4A-BC45-9645092B2188}"/>
          </ac:picMkLst>
        </pc:picChg>
      </pc:sldChg>
      <pc:sldChg chg="addSp delSp modSp new">
        <pc:chgData name="فتحيه القحطاني" userId="4929135b-f290-4bf0-98c7-0358bfd5b189" providerId="ADAL" clId="{78679616-332A-8142-B96B-5947C3D1B0CA}" dt="2021-02-15T13:32:45.802" v="1182" actId="1076"/>
        <pc:sldMkLst>
          <pc:docMk/>
          <pc:sldMk cId="2018971283" sldId="269"/>
        </pc:sldMkLst>
        <pc:spChg chg="mod">
          <ac:chgData name="فتحيه القحطاني" userId="4929135b-f290-4bf0-98c7-0358bfd5b189" providerId="ADAL" clId="{78679616-332A-8142-B96B-5947C3D1B0CA}" dt="2021-02-15T13:31:09.313" v="1088" actId="20577"/>
          <ac:spMkLst>
            <pc:docMk/>
            <pc:sldMk cId="2018971283" sldId="269"/>
            <ac:spMk id="2" creationId="{D5889000-9346-E441-ADC3-2147F87D65CB}"/>
          </ac:spMkLst>
        </pc:spChg>
        <pc:spChg chg="del">
          <ac:chgData name="فتحيه القحطاني" userId="4929135b-f290-4bf0-98c7-0358bfd5b189" providerId="ADAL" clId="{78679616-332A-8142-B96B-5947C3D1B0CA}" dt="2021-02-15T13:28:52.952" v="1060" actId="931"/>
          <ac:spMkLst>
            <pc:docMk/>
            <pc:sldMk cId="2018971283" sldId="269"/>
            <ac:spMk id="3" creationId="{285509E6-EB44-DB45-ACDE-20FAA2BB7ABC}"/>
          </ac:spMkLst>
        </pc:spChg>
        <pc:spChg chg="add del mod">
          <ac:chgData name="فتحيه القحطاني" userId="4929135b-f290-4bf0-98c7-0358bfd5b189" providerId="ADAL" clId="{78679616-332A-8142-B96B-5947C3D1B0CA}" dt="2021-02-15T13:29:14.959" v="1064" actId="931"/>
          <ac:spMkLst>
            <pc:docMk/>
            <pc:sldMk cId="2018971283" sldId="269"/>
            <ac:spMk id="6" creationId="{7A9E2259-FB2A-CC4E-96DF-69A81C59D619}"/>
          </ac:spMkLst>
        </pc:spChg>
        <pc:spChg chg="add mod">
          <ac:chgData name="فتحيه القحطاني" userId="4929135b-f290-4bf0-98c7-0358bfd5b189" providerId="ADAL" clId="{78679616-332A-8142-B96B-5947C3D1B0CA}" dt="2021-02-15T13:32:23.191" v="1179" actId="20577"/>
          <ac:spMkLst>
            <pc:docMk/>
            <pc:sldMk cId="2018971283" sldId="269"/>
            <ac:spMk id="9" creationId="{0B5E944E-0BA1-0748-B08D-23013CAA44D2}"/>
          </ac:spMkLst>
        </pc:spChg>
        <pc:picChg chg="add del mod ord">
          <ac:chgData name="فتحيه القحطاني" userId="4929135b-f290-4bf0-98c7-0358bfd5b189" providerId="ADAL" clId="{78679616-332A-8142-B96B-5947C3D1B0CA}" dt="2021-02-15T13:29:05.093" v="1063" actId="21"/>
          <ac:picMkLst>
            <pc:docMk/>
            <pc:sldMk cId="2018971283" sldId="269"/>
            <ac:picMk id="4" creationId="{D35509A9-263B-8C40-8F9A-80DE96FE8A28}"/>
          </ac:picMkLst>
        </pc:picChg>
        <pc:picChg chg="add del mod ord">
          <ac:chgData name="فتحيه القحطاني" userId="4929135b-f290-4bf0-98c7-0358bfd5b189" providerId="ADAL" clId="{78679616-332A-8142-B96B-5947C3D1B0CA}" dt="2021-02-15T13:30:51.162" v="1066" actId="21"/>
          <ac:picMkLst>
            <pc:docMk/>
            <pc:sldMk cId="2018971283" sldId="269"/>
            <ac:picMk id="7" creationId="{22582D56-5EAE-B249-9B4D-D99A5B132917}"/>
          </ac:picMkLst>
        </pc:picChg>
        <pc:picChg chg="add mod">
          <ac:chgData name="فتحيه القحطاني" userId="4929135b-f290-4bf0-98c7-0358bfd5b189" providerId="ADAL" clId="{78679616-332A-8142-B96B-5947C3D1B0CA}" dt="2021-02-15T13:32:45.802" v="1182" actId="1076"/>
          <ac:picMkLst>
            <pc:docMk/>
            <pc:sldMk cId="2018971283" sldId="269"/>
            <ac:picMk id="10" creationId="{A5F4384A-6536-FC44-9D51-023F27736776}"/>
          </ac:picMkLst>
        </pc:picChg>
      </pc:sldChg>
      <pc:sldChg chg="addSp delSp modSp new">
        <pc:chgData name="فتحيه القحطاني" userId="4929135b-f290-4bf0-98c7-0358bfd5b189" providerId="ADAL" clId="{78679616-332A-8142-B96B-5947C3D1B0CA}" dt="2021-02-15T13:34:05.481" v="1225" actId="20577"/>
        <pc:sldMkLst>
          <pc:docMk/>
          <pc:sldMk cId="1891358404" sldId="270"/>
        </pc:sldMkLst>
        <pc:spChg chg="mod">
          <ac:chgData name="فتحيه القحطاني" userId="4929135b-f290-4bf0-98c7-0358bfd5b189" providerId="ADAL" clId="{78679616-332A-8142-B96B-5947C3D1B0CA}" dt="2021-02-15T13:34:05.481" v="1225" actId="20577"/>
          <ac:spMkLst>
            <pc:docMk/>
            <pc:sldMk cId="1891358404" sldId="270"/>
            <ac:spMk id="2" creationId="{BF953F62-7982-1E47-9CA4-E470B429A0FF}"/>
          </ac:spMkLst>
        </pc:spChg>
        <pc:spChg chg="del">
          <ac:chgData name="فتحيه القحطاني" userId="4929135b-f290-4bf0-98c7-0358bfd5b189" providerId="ADAL" clId="{78679616-332A-8142-B96B-5947C3D1B0CA}" dt="2021-02-15T13:33:27.577" v="1184" actId="931"/>
          <ac:spMkLst>
            <pc:docMk/>
            <pc:sldMk cId="1891358404" sldId="270"/>
            <ac:spMk id="3" creationId="{11D5A1D4-3399-D946-BA41-46100833A3D1}"/>
          </ac:spMkLst>
        </pc:spChg>
        <pc:picChg chg="add mod ord">
          <ac:chgData name="فتحيه القحطاني" userId="4929135b-f290-4bf0-98c7-0358bfd5b189" providerId="ADAL" clId="{78679616-332A-8142-B96B-5947C3D1B0CA}" dt="2021-02-15T13:33:32.708" v="1187" actId="1076"/>
          <ac:picMkLst>
            <pc:docMk/>
            <pc:sldMk cId="1891358404" sldId="270"/>
            <ac:picMk id="4" creationId="{70C53D26-08A8-7149-BA91-90616E84DAB3}"/>
          </ac:picMkLst>
        </pc:picChg>
      </pc:sldChg>
      <pc:sldChg chg="addSp modSp new">
        <pc:chgData name="فتحيه القحطاني" userId="4929135b-f290-4bf0-98c7-0358bfd5b189" providerId="ADAL" clId="{78679616-332A-8142-B96B-5947C3D1B0CA}" dt="2021-02-15T13:42:52.068" v="1369" actId="1440"/>
        <pc:sldMkLst>
          <pc:docMk/>
          <pc:sldMk cId="2170908739" sldId="271"/>
        </pc:sldMkLst>
        <pc:spChg chg="mod">
          <ac:chgData name="فتحيه القحطاني" userId="4929135b-f290-4bf0-98c7-0358bfd5b189" providerId="ADAL" clId="{78679616-332A-8142-B96B-5947C3D1B0CA}" dt="2021-02-15T13:41:22.788" v="1351" actId="1076"/>
          <ac:spMkLst>
            <pc:docMk/>
            <pc:sldMk cId="2170908739" sldId="271"/>
            <ac:spMk id="2" creationId="{AD9E68B4-FBE2-2B48-97BC-0D0033148BDC}"/>
          </ac:spMkLst>
        </pc:spChg>
        <pc:spChg chg="mod">
          <ac:chgData name="فتحيه القحطاني" userId="4929135b-f290-4bf0-98c7-0358bfd5b189" providerId="ADAL" clId="{78679616-332A-8142-B96B-5947C3D1B0CA}" dt="2021-02-15T13:40:19.762" v="1348" actId="20577"/>
          <ac:spMkLst>
            <pc:docMk/>
            <pc:sldMk cId="2170908739" sldId="271"/>
            <ac:spMk id="3" creationId="{017BC3CC-357B-D540-BC5D-3624598DE61B}"/>
          </ac:spMkLst>
        </pc:spChg>
        <pc:picChg chg="add mod">
          <ac:chgData name="فتحيه القحطاني" userId="4929135b-f290-4bf0-98c7-0358bfd5b189" providerId="ADAL" clId="{78679616-332A-8142-B96B-5947C3D1B0CA}" dt="2021-02-15T13:42:52.068" v="1369" actId="1440"/>
          <ac:picMkLst>
            <pc:docMk/>
            <pc:sldMk cId="2170908739" sldId="271"/>
            <ac:picMk id="4" creationId="{B9099049-1A8F-264E-800F-B3F946EFC73D}"/>
          </ac:picMkLst>
        </pc:picChg>
      </pc:sldChg>
      <pc:sldChg chg="addSp delSp modSp new">
        <pc:chgData name="فتحيه القحطاني" userId="4929135b-f290-4bf0-98c7-0358bfd5b189" providerId="ADAL" clId="{78679616-332A-8142-B96B-5947C3D1B0CA}" dt="2021-02-15T14:06:33.538" v="1376" actId="14100"/>
        <pc:sldMkLst>
          <pc:docMk/>
          <pc:sldMk cId="383041348" sldId="272"/>
        </pc:sldMkLst>
        <pc:spChg chg="del">
          <ac:chgData name="فتحيه القحطاني" userId="4929135b-f290-4bf0-98c7-0358bfd5b189" providerId="ADAL" clId="{78679616-332A-8142-B96B-5947C3D1B0CA}" dt="2021-02-15T14:06:25.653" v="1372" actId="931"/>
          <ac:spMkLst>
            <pc:docMk/>
            <pc:sldMk cId="383041348" sldId="272"/>
            <ac:spMk id="3" creationId="{3F7F1877-F04B-9448-B07A-F4FC54616633}"/>
          </ac:spMkLst>
        </pc:spChg>
        <pc:picChg chg="add mod ord">
          <ac:chgData name="فتحيه القحطاني" userId="4929135b-f290-4bf0-98c7-0358bfd5b189" providerId="ADAL" clId="{78679616-332A-8142-B96B-5947C3D1B0CA}" dt="2021-02-15T14:06:33.538" v="1376" actId="14100"/>
          <ac:picMkLst>
            <pc:docMk/>
            <pc:sldMk cId="383041348" sldId="272"/>
            <ac:picMk id="4" creationId="{6862F02D-F7B6-614F-A205-F654E343431B}"/>
          </ac:picMkLst>
        </pc:picChg>
      </pc:sldChg>
    </pc:docChg>
  </pc:docChgLst>
  <pc:docChgLst>
    <pc:chgData name="فتحيه القحطاني" userId="S::t368906@asrg.moe.gov.sa::4929135b-f290-4bf0-98c7-0358bfd5b189" providerId="AD" clId="Web-{2CB2431A-7082-AC2E-7E11-4FDB477E75C0}"/>
    <pc:docChg chg="modSld">
      <pc:chgData name="فتحيه القحطاني" userId="S::t368906@asrg.moe.gov.sa::4929135b-f290-4bf0-98c7-0358bfd5b189" providerId="AD" clId="Web-{2CB2431A-7082-AC2E-7E11-4FDB477E75C0}" dt="2022-01-18T08:43:47.813" v="134" actId="1076"/>
      <pc:docMkLst>
        <pc:docMk/>
      </pc:docMkLst>
      <pc:sldChg chg="addSp delSp modSp addAnim delAnim modAnim">
        <pc:chgData name="فتحيه القحطاني" userId="S::t368906@asrg.moe.gov.sa::4929135b-f290-4bf0-98c7-0358bfd5b189" providerId="AD" clId="Web-{2CB2431A-7082-AC2E-7E11-4FDB477E75C0}" dt="2022-01-18T08:27:05.402" v="58" actId="1076"/>
        <pc:sldMkLst>
          <pc:docMk/>
          <pc:sldMk cId="529298963" sldId="257"/>
        </pc:sldMkLst>
        <pc:spChg chg="add mod">
          <ac:chgData name="فتحيه القحطاني" userId="S::t368906@asrg.moe.gov.sa::4929135b-f290-4bf0-98c7-0358bfd5b189" providerId="AD" clId="Web-{2CB2431A-7082-AC2E-7E11-4FDB477E75C0}" dt="2022-01-18T08:25:59.167" v="45"/>
          <ac:spMkLst>
            <pc:docMk/>
            <pc:sldMk cId="529298963" sldId="257"/>
            <ac:spMk id="19" creationId="{A169E6B3-19A5-44FE-A76E-1D463288D451}"/>
          </ac:spMkLst>
        </pc:spChg>
        <pc:spChg chg="add del">
          <ac:chgData name="فتحيه القحطاني" userId="S::t368906@asrg.moe.gov.sa::4929135b-f290-4bf0-98c7-0358bfd5b189" providerId="AD" clId="Web-{2CB2431A-7082-AC2E-7E11-4FDB477E75C0}" dt="2022-01-18T08:24:30.024" v="9"/>
          <ac:spMkLst>
            <pc:docMk/>
            <pc:sldMk cId="529298963" sldId="257"/>
            <ac:spMk id="20" creationId="{CF97F63D-D4B0-4E96-8C48-6324A59B886F}"/>
          </ac:spMkLst>
        </pc:spChg>
        <pc:spChg chg="add mod">
          <ac:chgData name="فتحيه القحطاني" userId="S::t368906@asrg.moe.gov.sa::4929135b-f290-4bf0-98c7-0358bfd5b189" providerId="AD" clId="Web-{2CB2431A-7082-AC2E-7E11-4FDB477E75C0}" dt="2022-01-18T08:25:48.807" v="39"/>
          <ac:spMkLst>
            <pc:docMk/>
            <pc:sldMk cId="529298963" sldId="257"/>
            <ac:spMk id="21" creationId="{4F22A768-4F14-4A87-B3BF-9C97B30F8CCE}"/>
          </ac:spMkLst>
        </pc:spChg>
        <pc:spChg chg="add mod">
          <ac:chgData name="فتحيه القحطاني" userId="S::t368906@asrg.moe.gov.sa::4929135b-f290-4bf0-98c7-0358bfd5b189" providerId="AD" clId="Web-{2CB2431A-7082-AC2E-7E11-4FDB477E75C0}" dt="2022-01-18T08:25:38.354" v="33"/>
          <ac:spMkLst>
            <pc:docMk/>
            <pc:sldMk cId="529298963" sldId="257"/>
            <ac:spMk id="22" creationId="{710DF91E-C034-49EF-B9A8-96BC3E6325C0}"/>
          </ac:spMkLst>
        </pc:spChg>
        <pc:graphicFrameChg chg="del mod">
          <ac:chgData name="فتحيه القحطاني" userId="S::t368906@asrg.moe.gov.sa::4929135b-f290-4bf0-98c7-0358bfd5b189" providerId="AD" clId="Web-{2CB2431A-7082-AC2E-7E11-4FDB477E75C0}" dt="2022-01-18T08:23:54.430" v="6"/>
          <ac:graphicFrameMkLst>
            <pc:docMk/>
            <pc:sldMk cId="529298963" sldId="257"/>
            <ac:graphicFrameMk id="7" creationId="{DD830307-41CF-9347-BCF0-71FC07FA0F15}"/>
          </ac:graphicFrameMkLst>
        </pc:graphicFrameChg>
        <pc:picChg chg="mod">
          <ac:chgData name="فتحيه القحطاني" userId="S::t368906@asrg.moe.gov.sa::4929135b-f290-4bf0-98c7-0358bfd5b189" providerId="AD" clId="Web-{2CB2431A-7082-AC2E-7E11-4FDB477E75C0}" dt="2022-01-18T08:27:05.402" v="58" actId="1076"/>
          <ac:picMkLst>
            <pc:docMk/>
            <pc:sldMk cId="529298963" sldId="257"/>
            <ac:picMk id="6" creationId="{925DA003-7B22-8A42-8AF6-A9F8ABC5A187}"/>
          </ac:picMkLst>
        </pc:picChg>
      </pc:sldChg>
      <pc:sldChg chg="modSp">
        <pc:chgData name="فتحيه القحطاني" userId="S::t368906@asrg.moe.gov.sa::4929135b-f290-4bf0-98c7-0358bfd5b189" providerId="AD" clId="Web-{2CB2431A-7082-AC2E-7E11-4FDB477E75C0}" dt="2022-01-18T08:23:20.664" v="2" actId="20577"/>
        <pc:sldMkLst>
          <pc:docMk/>
          <pc:sldMk cId="3887212552" sldId="258"/>
        </pc:sldMkLst>
        <pc:graphicFrameChg chg="modGraphic">
          <ac:chgData name="فتحيه القحطاني" userId="S::t368906@asrg.moe.gov.sa::4929135b-f290-4bf0-98c7-0358bfd5b189" providerId="AD" clId="Web-{2CB2431A-7082-AC2E-7E11-4FDB477E75C0}" dt="2022-01-18T08:23:20.664" v="2" actId="20577"/>
          <ac:graphicFrameMkLst>
            <pc:docMk/>
            <pc:sldMk cId="3887212552" sldId="258"/>
            <ac:graphicFrameMk id="4" creationId="{8E380D80-6392-1C49-A035-CF29E008A3E5}"/>
          </ac:graphicFrameMkLst>
        </pc:graphicFrameChg>
      </pc:sldChg>
      <pc:sldChg chg="modSp addAnim delAnim modAnim">
        <pc:chgData name="فتحيه القحطاني" userId="S::t368906@asrg.moe.gov.sa::4929135b-f290-4bf0-98c7-0358bfd5b189" providerId="AD" clId="Web-{2CB2431A-7082-AC2E-7E11-4FDB477E75C0}" dt="2022-01-18T08:43:47.813" v="134" actId="1076"/>
        <pc:sldMkLst>
          <pc:docMk/>
          <pc:sldMk cId="2233710022" sldId="261"/>
        </pc:sldMkLst>
        <pc:picChg chg="mod">
          <ac:chgData name="فتحيه القحطاني" userId="S::t368906@asrg.moe.gov.sa::4929135b-f290-4bf0-98c7-0358bfd5b189" providerId="AD" clId="Web-{2CB2431A-7082-AC2E-7E11-4FDB477E75C0}" dt="2022-01-18T08:43:09.687" v="125" actId="1076"/>
          <ac:picMkLst>
            <pc:docMk/>
            <pc:sldMk cId="2233710022" sldId="261"/>
            <ac:picMk id="5" creationId="{98F1DAB0-061A-AE49-BC17-C8039539CB9B}"/>
          </ac:picMkLst>
        </pc:picChg>
        <pc:picChg chg="mod">
          <ac:chgData name="فتحيه القحطاني" userId="S::t368906@asrg.moe.gov.sa::4929135b-f290-4bf0-98c7-0358bfd5b189" providerId="AD" clId="Web-{2CB2431A-7082-AC2E-7E11-4FDB477E75C0}" dt="2022-01-18T08:43:47.813" v="134" actId="1076"/>
          <ac:picMkLst>
            <pc:docMk/>
            <pc:sldMk cId="2233710022" sldId="261"/>
            <ac:picMk id="6" creationId="{1BCBEB70-EC84-7A4F-A414-424A36C4D22E}"/>
          </ac:picMkLst>
        </pc:picChg>
        <pc:picChg chg="mod">
          <ac:chgData name="فتحيه القحطاني" userId="S::t368906@asrg.moe.gov.sa::4929135b-f290-4bf0-98c7-0358bfd5b189" providerId="AD" clId="Web-{2CB2431A-7082-AC2E-7E11-4FDB477E75C0}" dt="2022-01-18T08:43:20.796" v="128" actId="14100"/>
          <ac:picMkLst>
            <pc:docMk/>
            <pc:sldMk cId="2233710022" sldId="261"/>
            <ac:picMk id="7" creationId="{B0838C4D-8D2D-B540-B9BE-56014DC81C20}"/>
          </ac:picMkLst>
        </pc:picChg>
      </pc:sldChg>
      <pc:sldChg chg="addAnim delAnim modAnim">
        <pc:chgData name="فتحيه القحطاني" userId="S::t368906@asrg.moe.gov.sa::4929135b-f290-4bf0-98c7-0358bfd5b189" providerId="AD" clId="Web-{2CB2431A-7082-AC2E-7E11-4FDB477E75C0}" dt="2022-01-18T08:28:46.014" v="79"/>
        <pc:sldMkLst>
          <pc:docMk/>
          <pc:sldMk cId="1357266572" sldId="262"/>
        </pc:sldMkLst>
      </pc:sldChg>
      <pc:sldChg chg="addSp modSp mod setBg">
        <pc:chgData name="فتحيه القحطاني" userId="S::t368906@asrg.moe.gov.sa::4929135b-f290-4bf0-98c7-0358bfd5b189" providerId="AD" clId="Web-{2CB2431A-7082-AC2E-7E11-4FDB477E75C0}" dt="2022-01-18T08:33:11.581" v="88"/>
        <pc:sldMkLst>
          <pc:docMk/>
          <pc:sldMk cId="2709725122" sldId="263"/>
        </pc:sldMkLst>
        <pc:spChg chg="add">
          <ac:chgData name="فتحيه القحطاني" userId="S::t368906@asrg.moe.gov.sa::4929135b-f290-4bf0-98c7-0358bfd5b189" providerId="AD" clId="Web-{2CB2431A-7082-AC2E-7E11-4FDB477E75C0}" dt="2022-01-18T08:33:11.581" v="88"/>
          <ac:spMkLst>
            <pc:docMk/>
            <pc:sldMk cId="2709725122" sldId="263"/>
            <ac:spMk id="10" creationId="{A9F529C3-C941-49FD-8C67-82F134F64BDB}"/>
          </ac:spMkLst>
        </pc:spChg>
        <pc:spChg chg="add">
          <ac:chgData name="فتحيه القحطاني" userId="S::t368906@asrg.moe.gov.sa::4929135b-f290-4bf0-98c7-0358bfd5b189" providerId="AD" clId="Web-{2CB2431A-7082-AC2E-7E11-4FDB477E75C0}" dt="2022-01-18T08:33:11.581" v="88"/>
          <ac:spMkLst>
            <pc:docMk/>
            <pc:sldMk cId="2709725122" sldId="263"/>
            <ac:spMk id="12" creationId="{20586029-32A0-47E5-9AEC-AE3ABA6B94D0}"/>
          </ac:spMkLst>
        </pc:spChg>
        <pc:picChg chg="mod ord">
          <ac:chgData name="فتحيه القحطاني" userId="S::t368906@asrg.moe.gov.sa::4929135b-f290-4bf0-98c7-0358bfd5b189" providerId="AD" clId="Web-{2CB2431A-7082-AC2E-7E11-4FDB477E75C0}" dt="2022-01-18T08:33:11.581" v="88"/>
          <ac:picMkLst>
            <pc:docMk/>
            <pc:sldMk cId="2709725122" sldId="263"/>
            <ac:picMk id="4" creationId="{D3DAA0B2-FDD5-1E48-BF35-5D594B2465AE}"/>
          </ac:picMkLst>
        </pc:picChg>
        <pc:picChg chg="mod">
          <ac:chgData name="فتحيه القحطاني" userId="S::t368906@asrg.moe.gov.sa::4929135b-f290-4bf0-98c7-0358bfd5b189" providerId="AD" clId="Web-{2CB2431A-7082-AC2E-7E11-4FDB477E75C0}" dt="2022-01-18T08:33:11.581" v="88"/>
          <ac:picMkLst>
            <pc:docMk/>
            <pc:sldMk cId="2709725122" sldId="263"/>
            <ac:picMk id="5" creationId="{640C70F6-A6B6-434F-ABF0-D0BFAAF6BA53}"/>
          </ac:picMkLst>
        </pc:picChg>
        <pc:cxnChg chg="add">
          <ac:chgData name="فتحيه القحطاني" userId="S::t368906@asrg.moe.gov.sa::4929135b-f290-4bf0-98c7-0358bfd5b189" providerId="AD" clId="Web-{2CB2431A-7082-AC2E-7E11-4FDB477E75C0}" dt="2022-01-18T08:33:11.581" v="88"/>
          <ac:cxnSpMkLst>
            <pc:docMk/>
            <pc:sldMk cId="2709725122" sldId="263"/>
            <ac:cxnSpMk id="14" creationId="{8C730EAB-A532-4295-A302-FB4B90DB9F5E}"/>
          </ac:cxnSpMkLst>
        </pc:cxnChg>
      </pc:sldChg>
      <pc:sldChg chg="modSp">
        <pc:chgData name="فتحيه القحطاني" userId="S::t368906@asrg.moe.gov.sa::4929135b-f290-4bf0-98c7-0358bfd5b189" providerId="AD" clId="Web-{2CB2431A-7082-AC2E-7E11-4FDB477E75C0}" dt="2022-01-18T08:28:23.998" v="76" actId="14100"/>
        <pc:sldMkLst>
          <pc:docMk/>
          <pc:sldMk cId="3403953859" sldId="273"/>
        </pc:sldMkLst>
        <pc:picChg chg="mod">
          <ac:chgData name="فتحيه القحطاني" userId="S::t368906@asrg.moe.gov.sa::4929135b-f290-4bf0-98c7-0358bfd5b189" providerId="AD" clId="Web-{2CB2431A-7082-AC2E-7E11-4FDB477E75C0}" dt="2022-01-18T08:28:23.998" v="76" actId="14100"/>
          <ac:picMkLst>
            <pc:docMk/>
            <pc:sldMk cId="3403953859" sldId="273"/>
            <ac:picMk id="4" creationId="{577C074C-2DFA-7F43-936D-8AA4F51D169E}"/>
          </ac:picMkLst>
        </pc:picChg>
      </pc:sldChg>
      <pc:sldChg chg="modSp mod setBg addAnim modAnim">
        <pc:chgData name="فتحيه القحطاني" userId="S::t368906@asrg.moe.gov.sa::4929135b-f290-4bf0-98c7-0358bfd5b189" providerId="AD" clId="Web-{2CB2431A-7082-AC2E-7E11-4FDB477E75C0}" dt="2022-01-18T08:37:56.118" v="105"/>
        <pc:sldMkLst>
          <pc:docMk/>
          <pc:sldMk cId="3886514071" sldId="274"/>
        </pc:sldMkLst>
        <pc:spChg chg="mod">
          <ac:chgData name="فتحيه القحطاني" userId="S::t368906@asrg.moe.gov.sa::4929135b-f290-4bf0-98c7-0358bfd5b189" providerId="AD" clId="Web-{2CB2431A-7082-AC2E-7E11-4FDB477E75C0}" dt="2022-01-18T08:37:06.914" v="103"/>
          <ac:spMkLst>
            <pc:docMk/>
            <pc:sldMk cId="3886514071" sldId="274"/>
            <ac:spMk id="2" creationId="{7B68CEBD-C946-1644-9339-02D6C1B0E7EA}"/>
          </ac:spMkLst>
        </pc:spChg>
        <pc:graphicFrameChg chg="mod modGraphic">
          <ac:chgData name="فتحيه القحطاني" userId="S::t368906@asrg.moe.gov.sa::4929135b-f290-4bf0-98c7-0358bfd5b189" providerId="AD" clId="Web-{2CB2431A-7082-AC2E-7E11-4FDB477E75C0}" dt="2022-01-18T08:37:56.118" v="105"/>
          <ac:graphicFrameMkLst>
            <pc:docMk/>
            <pc:sldMk cId="3886514071" sldId="274"/>
            <ac:graphicFrameMk id="4" creationId="{12D94C22-47FD-D246-A387-796DA557F30D}"/>
          </ac:graphicFrameMkLst>
        </pc:graphicFrameChg>
      </pc:sldChg>
      <pc:sldChg chg="modSp addAnim modAnim">
        <pc:chgData name="فتحيه القحطاني" userId="S::t368906@asrg.moe.gov.sa::4929135b-f290-4bf0-98c7-0358bfd5b189" providerId="AD" clId="Web-{2CB2431A-7082-AC2E-7E11-4FDB477E75C0}" dt="2022-01-18T08:39:17.432" v="116" actId="1076"/>
        <pc:sldMkLst>
          <pc:docMk/>
          <pc:sldMk cId="884424346" sldId="275"/>
        </pc:sldMkLst>
        <pc:spChg chg="mod">
          <ac:chgData name="فتحيه القحطاني" userId="S::t368906@asrg.moe.gov.sa::4929135b-f290-4bf0-98c7-0358bfd5b189" providerId="AD" clId="Web-{2CB2431A-7082-AC2E-7E11-4FDB477E75C0}" dt="2022-01-18T08:38:22.838" v="108"/>
          <ac:spMkLst>
            <pc:docMk/>
            <pc:sldMk cId="884424346" sldId="275"/>
            <ac:spMk id="2" creationId="{A2D441E7-89F1-A247-B844-4D6399E8D7EC}"/>
          </ac:spMkLst>
        </pc:spChg>
        <pc:graphicFrameChg chg="mod modGraphic">
          <ac:chgData name="فتحيه القحطاني" userId="S::t368906@asrg.moe.gov.sa::4929135b-f290-4bf0-98c7-0358bfd5b189" providerId="AD" clId="Web-{2CB2431A-7082-AC2E-7E11-4FDB477E75C0}" dt="2022-01-18T08:39:17.432" v="116" actId="1076"/>
          <ac:graphicFrameMkLst>
            <pc:docMk/>
            <pc:sldMk cId="884424346" sldId="275"/>
            <ac:graphicFrameMk id="4" creationId="{F086AB5A-828D-744F-9BA2-68FD9908E395}"/>
          </ac:graphicFrameMkLst>
        </pc:graphicFrameChg>
      </pc:sldChg>
      <pc:sldChg chg="addSp delSp modSp mod setBg">
        <pc:chgData name="فتحيه القحطاني" userId="S::t368906@asrg.moe.gov.sa::4929135b-f290-4bf0-98c7-0358bfd5b189" providerId="AD" clId="Web-{2CB2431A-7082-AC2E-7E11-4FDB477E75C0}" dt="2022-01-18T08:34:44.661" v="91" actId="1076"/>
        <pc:sldMkLst>
          <pc:docMk/>
          <pc:sldMk cId="3331266888" sldId="276"/>
        </pc:sldMkLst>
        <pc:spChg chg="mod">
          <ac:chgData name="فتحيه القحطاني" userId="S::t368906@asrg.moe.gov.sa::4929135b-f290-4bf0-98c7-0358bfd5b189" providerId="AD" clId="Web-{2CB2431A-7082-AC2E-7E11-4FDB477E75C0}" dt="2022-01-18T08:34:44.661" v="91" actId="1076"/>
          <ac:spMkLst>
            <pc:docMk/>
            <pc:sldMk cId="3331266888" sldId="276"/>
            <ac:spMk id="2" creationId="{FFAF6190-D64C-1148-954C-AD7576F6E226}"/>
          </ac:spMkLst>
        </pc:spChg>
        <pc:spChg chg="mod">
          <ac:chgData name="فتحيه القحطاني" userId="S::t368906@asrg.moe.gov.sa::4929135b-f290-4bf0-98c7-0358bfd5b189" providerId="AD" clId="Web-{2CB2431A-7082-AC2E-7E11-4FDB477E75C0}" dt="2022-01-18T08:34:25.567" v="90" actId="1076"/>
          <ac:spMkLst>
            <pc:docMk/>
            <pc:sldMk cId="3331266888" sldId="276"/>
            <ac:spMk id="3" creationId="{264DD206-361A-314F-BE0A-3DEED9D2A2BE}"/>
          </ac:spMkLst>
        </pc:spChg>
        <pc:spChg chg="del">
          <ac:chgData name="فتحيه القحطاني" userId="S::t368906@asrg.moe.gov.sa::4929135b-f290-4bf0-98c7-0358bfd5b189" providerId="AD" clId="Web-{2CB2431A-7082-AC2E-7E11-4FDB477E75C0}" dt="2022-01-18T08:34:03.707" v="89"/>
          <ac:spMkLst>
            <pc:docMk/>
            <pc:sldMk cId="3331266888" sldId="276"/>
            <ac:spMk id="4" creationId="{39D63A36-9FE4-914C-9DC5-FF6938A19965}"/>
          </ac:spMkLst>
        </pc:spChg>
        <pc:spChg chg="add">
          <ac:chgData name="فتحيه القحطاني" userId="S::t368906@asrg.moe.gov.sa::4929135b-f290-4bf0-98c7-0358bfd5b189" providerId="AD" clId="Web-{2CB2431A-7082-AC2E-7E11-4FDB477E75C0}" dt="2022-01-18T08:34:03.707" v="89"/>
          <ac:spMkLst>
            <pc:docMk/>
            <pc:sldMk cId="3331266888" sldId="276"/>
            <ac:spMk id="9" creationId="{7CB4857B-ED7C-444D-9F04-2F885114A1C2}"/>
          </ac:spMkLst>
        </pc:spChg>
        <pc:spChg chg="add">
          <ac:chgData name="فتحيه القحطاني" userId="S::t368906@asrg.moe.gov.sa::4929135b-f290-4bf0-98c7-0358bfd5b189" providerId="AD" clId="Web-{2CB2431A-7082-AC2E-7E11-4FDB477E75C0}" dt="2022-01-18T08:34:03.707" v="89"/>
          <ac:spMkLst>
            <pc:docMk/>
            <pc:sldMk cId="3331266888" sldId="276"/>
            <ac:spMk id="11" creationId="{D18046FB-44EA-4FD8-A585-EA09A319B2D0}"/>
          </ac:spMkLst>
        </pc:spChg>
        <pc:spChg chg="add">
          <ac:chgData name="فتحيه القحطاني" userId="S::t368906@asrg.moe.gov.sa::4929135b-f290-4bf0-98c7-0358bfd5b189" providerId="AD" clId="Web-{2CB2431A-7082-AC2E-7E11-4FDB477E75C0}" dt="2022-01-18T08:34:03.707" v="89"/>
          <ac:spMkLst>
            <pc:docMk/>
            <pc:sldMk cId="3331266888" sldId="276"/>
            <ac:spMk id="13" creationId="{479F5F2B-8B58-4140-AE6A-51F6C67B18D9}"/>
          </ac:spMkLst>
        </pc:spChg>
      </pc:sldChg>
    </pc:docChg>
  </pc:docChgLst>
  <pc:docChgLst>
    <pc:chgData name="فتحيه القحطاني" userId="S::t368906@asrg.moe.gov.sa::4929135b-f290-4bf0-98c7-0358bfd5b189" providerId="AD" clId="Web-{D41F3DC3-EFD0-9C7B-301C-9C4AF13E7C03}"/>
    <pc:docChg chg="modSld">
      <pc:chgData name="فتحيه القحطاني" userId="S::t368906@asrg.moe.gov.sa::4929135b-f290-4bf0-98c7-0358bfd5b189" providerId="AD" clId="Web-{D41F3DC3-EFD0-9C7B-301C-9C4AF13E7C03}" dt="2021-02-14T13:45:30.763" v="79"/>
      <pc:docMkLst>
        <pc:docMk/>
      </pc:docMkLst>
      <pc:sldChg chg="addSp modSp mod setBg">
        <pc:chgData name="فتحيه القحطاني" userId="S::t368906@asrg.moe.gov.sa::4929135b-f290-4bf0-98c7-0358bfd5b189" providerId="AD" clId="Web-{D41F3DC3-EFD0-9C7B-301C-9C4AF13E7C03}" dt="2021-02-14T13:39:58.056" v="15"/>
        <pc:sldMkLst>
          <pc:docMk/>
          <pc:sldMk cId="1532829471" sldId="256"/>
        </pc:sldMkLst>
        <pc:spChg chg="mod">
          <ac:chgData name="فتحيه القحطاني" userId="S::t368906@asrg.moe.gov.sa::4929135b-f290-4bf0-98c7-0358bfd5b189" providerId="AD" clId="Web-{D41F3DC3-EFD0-9C7B-301C-9C4AF13E7C03}" dt="2021-02-14T13:39:58.056" v="15"/>
          <ac:spMkLst>
            <pc:docMk/>
            <pc:sldMk cId="1532829471" sldId="256"/>
            <ac:spMk id="2" creationId="{1E9AB361-9D92-494D-B6C6-482DCFBCA911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38:18.618" v="0"/>
          <ac:spMkLst>
            <pc:docMk/>
            <pc:sldMk cId="1532829471" sldId="256"/>
            <ac:spMk id="7" creationId="{C66F2F30-5DC0-44A0-BFA6-E12F46ED16DA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38:18.618" v="0"/>
          <ac:spMkLst>
            <pc:docMk/>
            <pc:sldMk cId="1532829471" sldId="256"/>
            <ac:spMk id="9" creationId="{85872F57-7F42-4F97-8391-DDC8D0054C03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38:18.618" v="0"/>
          <ac:spMkLst>
            <pc:docMk/>
            <pc:sldMk cId="1532829471" sldId="256"/>
            <ac:spMk id="11" creationId="{04DC2037-48A0-4F22-B9D4-8EAEBC780AB4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38:18.618" v="0"/>
          <ac:spMkLst>
            <pc:docMk/>
            <pc:sldMk cId="1532829471" sldId="256"/>
            <ac:spMk id="13" creationId="{0006CBFD-ADA0-43D1-9332-9C34CA1C76ED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38:18.618" v="0"/>
          <ac:spMkLst>
            <pc:docMk/>
            <pc:sldMk cId="1532829471" sldId="256"/>
            <ac:spMk id="15" creationId="{2B931666-F28F-45F3-A074-66D2272D580B}"/>
          </ac:spMkLst>
        </pc:spChg>
      </pc:sldChg>
      <pc:sldChg chg="modSp addAnim delAnim modAnim">
        <pc:chgData name="فتحيه القحطاني" userId="S::t368906@asrg.moe.gov.sa::4929135b-f290-4bf0-98c7-0358bfd5b189" providerId="AD" clId="Web-{D41F3DC3-EFD0-9C7B-301C-9C4AF13E7C03}" dt="2021-02-14T13:45:30.763" v="79"/>
        <pc:sldMkLst>
          <pc:docMk/>
          <pc:sldMk cId="529298963" sldId="257"/>
        </pc:sldMkLst>
        <pc:graphicFrameChg chg="modGraphic">
          <ac:chgData name="فتحيه القحطاني" userId="S::t368906@asrg.moe.gov.sa::4929135b-f290-4bf0-98c7-0358bfd5b189" providerId="AD" clId="Web-{D41F3DC3-EFD0-9C7B-301C-9C4AF13E7C03}" dt="2021-02-14T13:44:29.466" v="74"/>
          <ac:graphicFrameMkLst>
            <pc:docMk/>
            <pc:sldMk cId="529298963" sldId="257"/>
            <ac:graphicFrameMk id="7" creationId="{DD830307-41CF-9347-BCF0-71FC07FA0F15}"/>
          </ac:graphicFrameMkLst>
        </pc:graphicFrameChg>
      </pc:sldChg>
      <pc:sldChg chg="addSp modSp mod setBg">
        <pc:chgData name="فتحيه القحطاني" userId="S::t368906@asrg.moe.gov.sa::4929135b-f290-4bf0-98c7-0358bfd5b189" providerId="AD" clId="Web-{D41F3DC3-EFD0-9C7B-301C-9C4AF13E7C03}" dt="2021-02-14T13:39:28.728" v="6"/>
        <pc:sldMkLst>
          <pc:docMk/>
          <pc:sldMk cId="3607884752" sldId="259"/>
        </pc:sldMkLst>
        <pc:spChg chg="mod">
          <ac:chgData name="فتحيه القحطاني" userId="S::t368906@asrg.moe.gov.sa::4929135b-f290-4bf0-98c7-0358bfd5b189" providerId="AD" clId="Web-{D41F3DC3-EFD0-9C7B-301C-9C4AF13E7C03}" dt="2021-02-14T13:39:28.728" v="6"/>
          <ac:spMkLst>
            <pc:docMk/>
            <pc:sldMk cId="3607884752" sldId="259"/>
            <ac:spMk id="3" creationId="{95BD9C76-9C59-9746-9EC9-701B1D4FC5A2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39:11.493" v="1"/>
          <ac:spMkLst>
            <pc:docMk/>
            <pc:sldMk cId="3607884752" sldId="259"/>
            <ac:spMk id="8" creationId="{7CB4857B-ED7C-444D-9F04-2F885114A1C2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39:11.493" v="1"/>
          <ac:spMkLst>
            <pc:docMk/>
            <pc:sldMk cId="3607884752" sldId="259"/>
            <ac:spMk id="10" creationId="{D18046FB-44EA-4FD8-A585-EA09A319B2D0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39:11.493" v="1"/>
          <ac:spMkLst>
            <pc:docMk/>
            <pc:sldMk cId="3607884752" sldId="259"/>
            <ac:spMk id="12" creationId="{479F5F2B-8B58-4140-AE6A-51F6C67B18D9}"/>
          </ac:spMkLst>
        </pc:spChg>
      </pc:sldChg>
      <pc:sldChg chg="addSp delSp modSp mod setBg addAnim delAnim">
        <pc:chgData name="فتحيه القحطاني" userId="S::t368906@asrg.moe.gov.sa::4929135b-f290-4bf0-98c7-0358bfd5b189" providerId="AD" clId="Web-{D41F3DC3-EFD0-9C7B-301C-9C4AF13E7C03}" dt="2021-02-14T13:41:29.245" v="35" actId="1076"/>
        <pc:sldMkLst>
          <pc:docMk/>
          <pc:sldMk cId="2233710022" sldId="261"/>
        </pc:sldMkLst>
        <pc:spChg chg="mod">
          <ac:chgData name="فتحيه القحطاني" userId="S::t368906@asrg.moe.gov.sa::4929135b-f290-4bf0-98c7-0358bfd5b189" providerId="AD" clId="Web-{D41F3DC3-EFD0-9C7B-301C-9C4AF13E7C03}" dt="2021-02-14T13:40:41.869" v="24"/>
          <ac:spMkLst>
            <pc:docMk/>
            <pc:sldMk cId="2233710022" sldId="261"/>
            <ac:spMk id="2" creationId="{95C7396A-BA20-C842-B384-E67F9C28573F}"/>
          </ac:spMkLst>
        </pc:spChg>
        <pc:spChg chg="mod">
          <ac:chgData name="فتحيه القحطاني" userId="S::t368906@asrg.moe.gov.sa::4929135b-f290-4bf0-98c7-0358bfd5b189" providerId="AD" clId="Web-{D41F3DC3-EFD0-9C7B-301C-9C4AF13E7C03}" dt="2021-02-14T13:41:15.292" v="31" actId="1076"/>
          <ac:spMkLst>
            <pc:docMk/>
            <pc:sldMk cId="2233710022" sldId="261"/>
            <ac:spMk id="3" creationId="{FE597F26-560D-5A4F-8E91-33DF7DA31816}"/>
          </ac:spMkLst>
        </pc:spChg>
        <pc:spChg chg="add del">
          <ac:chgData name="فتحيه القحطاني" userId="S::t368906@asrg.moe.gov.sa::4929135b-f290-4bf0-98c7-0358bfd5b189" providerId="AD" clId="Web-{D41F3DC3-EFD0-9C7B-301C-9C4AF13E7C03}" dt="2021-02-14T13:40:41.869" v="24"/>
          <ac:spMkLst>
            <pc:docMk/>
            <pc:sldMk cId="2233710022" sldId="261"/>
            <ac:spMk id="9" creationId="{05C7EBC3-4672-4DAB-81C2-58661FAFAED6}"/>
          </ac:spMkLst>
        </pc:spChg>
        <pc:spChg chg="add del">
          <ac:chgData name="فتحيه القحطاني" userId="S::t368906@asrg.moe.gov.sa::4929135b-f290-4bf0-98c7-0358bfd5b189" providerId="AD" clId="Web-{D41F3DC3-EFD0-9C7B-301C-9C4AF13E7C03}" dt="2021-02-14T13:40:41.869" v="24"/>
          <ac:spMkLst>
            <pc:docMk/>
            <pc:sldMk cId="2233710022" sldId="261"/>
            <ac:spMk id="11" creationId="{40BF962F-4C6F-461E-86F2-C43F56CC939B}"/>
          </ac:spMkLst>
        </pc:spChg>
        <pc:spChg chg="add del">
          <ac:chgData name="فتحيه القحطاني" userId="S::t368906@asrg.moe.gov.sa::4929135b-f290-4bf0-98c7-0358bfd5b189" providerId="AD" clId="Web-{D41F3DC3-EFD0-9C7B-301C-9C4AF13E7C03}" dt="2021-02-14T13:40:41.869" v="24"/>
          <ac:spMkLst>
            <pc:docMk/>
            <pc:sldMk cId="2233710022" sldId="261"/>
            <ac:spMk id="13" creationId="{2E94A4F7-38E4-45EA-8E2E-CE1B5766B4F1}"/>
          </ac:spMkLst>
        </pc:spChg>
        <pc:picChg chg="mod">
          <ac:chgData name="فتحيه القحطاني" userId="S::t368906@asrg.moe.gov.sa::4929135b-f290-4bf0-98c7-0358bfd5b189" providerId="AD" clId="Web-{D41F3DC3-EFD0-9C7B-301C-9C4AF13E7C03}" dt="2021-02-14T13:41:29.245" v="35" actId="1076"/>
          <ac:picMkLst>
            <pc:docMk/>
            <pc:sldMk cId="2233710022" sldId="261"/>
            <ac:picMk id="4" creationId="{67AB103F-2EB3-9444-B655-288C9AB876AE}"/>
          </ac:picMkLst>
        </pc:picChg>
      </pc:sldChg>
      <pc:sldChg chg="addSp modSp mod setBg">
        <pc:chgData name="فتحيه القحطاني" userId="S::t368906@asrg.moe.gov.sa::4929135b-f290-4bf0-98c7-0358bfd5b189" providerId="AD" clId="Web-{D41F3DC3-EFD0-9C7B-301C-9C4AF13E7C03}" dt="2021-02-14T13:42:27.386" v="52"/>
        <pc:sldMkLst>
          <pc:docMk/>
          <pc:sldMk cId="1357266572" sldId="262"/>
        </pc:sldMkLst>
        <pc:spChg chg="mod">
          <ac:chgData name="فتحيه القحطاني" userId="S::t368906@asrg.moe.gov.sa::4929135b-f290-4bf0-98c7-0358bfd5b189" providerId="AD" clId="Web-{D41F3DC3-EFD0-9C7B-301C-9C4AF13E7C03}" dt="2021-02-14T13:41:45.198" v="36"/>
          <ac:spMkLst>
            <pc:docMk/>
            <pc:sldMk cId="1357266572" sldId="262"/>
            <ac:spMk id="2" creationId="{E74FD8B5-4478-C44B-A8FB-E4F7CE964AC1}"/>
          </ac:spMkLst>
        </pc:spChg>
        <pc:spChg chg="mod">
          <ac:chgData name="فتحيه القحطاني" userId="S::t368906@asrg.moe.gov.sa::4929135b-f290-4bf0-98c7-0358bfd5b189" providerId="AD" clId="Web-{D41F3DC3-EFD0-9C7B-301C-9C4AF13E7C03}" dt="2021-02-14T13:42:27.386" v="52"/>
          <ac:spMkLst>
            <pc:docMk/>
            <pc:sldMk cId="1357266572" sldId="262"/>
            <ac:spMk id="10" creationId="{E87BBA0C-92D7-5042-979B-47EA990A376C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41:45.198" v="36"/>
          <ac:spMkLst>
            <pc:docMk/>
            <pc:sldMk cId="1357266572" sldId="262"/>
            <ac:spMk id="17" creationId="{AE7446D0-1ECD-41DE-B419-58C86D37ECB4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41:45.198" v="36"/>
          <ac:spMkLst>
            <pc:docMk/>
            <pc:sldMk cId="1357266572" sldId="262"/>
            <ac:spMk id="19" creationId="{AC795A7F-5B31-4FB1-B065-3E746F34E947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41:45.198" v="36"/>
          <ac:spMkLst>
            <pc:docMk/>
            <pc:sldMk cId="1357266572" sldId="262"/>
            <ac:spMk id="21" creationId="{B9D8496E-C924-4F8E-A90C-022E2875656E}"/>
          </ac:spMkLst>
        </pc:spChg>
        <pc:picChg chg="mod ord">
          <ac:chgData name="فتحيه القحطاني" userId="S::t368906@asrg.moe.gov.sa::4929135b-f290-4bf0-98c7-0358bfd5b189" providerId="AD" clId="Web-{D41F3DC3-EFD0-9C7B-301C-9C4AF13E7C03}" dt="2021-02-14T13:41:54.792" v="40" actId="1076"/>
          <ac:picMkLst>
            <pc:docMk/>
            <pc:sldMk cId="1357266572" sldId="262"/>
            <ac:picMk id="11" creationId="{50AA28AF-B2A5-EC4D-AA35-80CA36A4BC34}"/>
          </ac:picMkLst>
        </pc:picChg>
        <pc:picChg chg="mod">
          <ac:chgData name="فتحيه القحطاني" userId="S::t368906@asrg.moe.gov.sa::4929135b-f290-4bf0-98c7-0358bfd5b189" providerId="AD" clId="Web-{D41F3DC3-EFD0-9C7B-301C-9C4AF13E7C03}" dt="2021-02-14T13:42:13.964" v="48" actId="1076"/>
          <ac:picMkLst>
            <pc:docMk/>
            <pc:sldMk cId="1357266572" sldId="262"/>
            <ac:picMk id="12" creationId="{5271A7EE-5BB7-5D4F-B940-4CEB931A0B9B}"/>
          </ac:picMkLst>
        </pc:picChg>
      </pc:sldChg>
      <pc:sldChg chg="addSp modSp mod setBg">
        <pc:chgData name="فتحيه القحطاني" userId="S::t368906@asrg.moe.gov.sa::4929135b-f290-4bf0-98c7-0358bfd5b189" providerId="AD" clId="Web-{D41F3DC3-EFD0-9C7B-301C-9C4AF13E7C03}" dt="2021-02-14T13:43:19.808" v="64" actId="20577"/>
        <pc:sldMkLst>
          <pc:docMk/>
          <pc:sldMk cId="1138606656" sldId="264"/>
        </pc:sldMkLst>
        <pc:spChg chg="mod">
          <ac:chgData name="فتحيه القحطاني" userId="S::t368906@asrg.moe.gov.sa::4929135b-f290-4bf0-98c7-0358bfd5b189" providerId="AD" clId="Web-{D41F3DC3-EFD0-9C7B-301C-9C4AF13E7C03}" dt="2021-02-14T13:43:19.808" v="64" actId="20577"/>
          <ac:spMkLst>
            <pc:docMk/>
            <pc:sldMk cId="1138606656" sldId="264"/>
            <ac:spMk id="3" creationId="{89E647C2-FDE4-7F41-A556-D1FF75328594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42:57.465" v="53"/>
          <ac:spMkLst>
            <pc:docMk/>
            <pc:sldMk cId="1138606656" sldId="264"/>
            <ac:spMk id="8" creationId="{7CB4857B-ED7C-444D-9F04-2F885114A1C2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42:57.465" v="53"/>
          <ac:spMkLst>
            <pc:docMk/>
            <pc:sldMk cId="1138606656" sldId="264"/>
            <ac:spMk id="10" creationId="{D18046FB-44EA-4FD8-A585-EA09A319B2D0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42:57.465" v="53"/>
          <ac:spMkLst>
            <pc:docMk/>
            <pc:sldMk cId="1138606656" sldId="264"/>
            <ac:spMk id="12" creationId="{479F5F2B-8B58-4140-AE6A-51F6C67B18D9}"/>
          </ac:spMkLst>
        </pc:spChg>
      </pc:sldChg>
      <pc:sldChg chg="addSp modSp mod setBg">
        <pc:chgData name="فتحيه القحطاني" userId="S::t368906@asrg.moe.gov.sa::4929135b-f290-4bf0-98c7-0358bfd5b189" providerId="AD" clId="Web-{D41F3DC3-EFD0-9C7B-301C-9C4AF13E7C03}" dt="2021-02-14T13:43:46.949" v="72"/>
        <pc:sldMkLst>
          <pc:docMk/>
          <pc:sldMk cId="3729229243" sldId="265"/>
        </pc:sldMkLst>
        <pc:spChg chg="mod">
          <ac:chgData name="فتحيه القحطاني" userId="S::t368906@asrg.moe.gov.sa::4929135b-f290-4bf0-98c7-0358bfd5b189" providerId="AD" clId="Web-{D41F3DC3-EFD0-9C7B-301C-9C4AF13E7C03}" dt="2021-02-14T13:43:46.949" v="72"/>
          <ac:spMkLst>
            <pc:docMk/>
            <pc:sldMk cId="3729229243" sldId="265"/>
            <ac:spMk id="3" creationId="{F840B75D-F354-DF45-9DE3-533844747AD1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43:23.465" v="65"/>
          <ac:spMkLst>
            <pc:docMk/>
            <pc:sldMk cId="3729229243" sldId="265"/>
            <ac:spMk id="8" creationId="{7CB4857B-ED7C-444D-9F04-2F885114A1C2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43:23.465" v="65"/>
          <ac:spMkLst>
            <pc:docMk/>
            <pc:sldMk cId="3729229243" sldId="265"/>
            <ac:spMk id="10" creationId="{D18046FB-44EA-4FD8-A585-EA09A319B2D0}"/>
          </ac:spMkLst>
        </pc:spChg>
        <pc:spChg chg="add">
          <ac:chgData name="فتحيه القحطاني" userId="S::t368906@asrg.moe.gov.sa::4929135b-f290-4bf0-98c7-0358bfd5b189" providerId="AD" clId="Web-{D41F3DC3-EFD0-9C7B-301C-9C4AF13E7C03}" dt="2021-02-14T13:43:23.465" v="65"/>
          <ac:spMkLst>
            <pc:docMk/>
            <pc:sldMk cId="3729229243" sldId="265"/>
            <ac:spMk id="12" creationId="{479F5F2B-8B58-4140-AE6A-51F6C67B18D9}"/>
          </ac:spMkLst>
        </pc:spChg>
      </pc:sldChg>
    </pc:docChg>
  </pc:docChgLst>
  <pc:docChgLst>
    <pc:chgData name="فتحيه القحطاني" userId="S::t368906@asrg.moe.gov.sa::4929135b-f290-4bf0-98c7-0358bfd5b189" providerId="AD" clId="Web-{7E40E939-253F-77DC-CA37-6639A33566E6}"/>
    <pc:docChg chg="modSld">
      <pc:chgData name="فتحيه القحطاني" userId="S::t368906@asrg.moe.gov.sa::4929135b-f290-4bf0-98c7-0358bfd5b189" providerId="AD" clId="Web-{7E40E939-253F-77DC-CA37-6639A33566E6}" dt="2021-02-15T14:20:48.436" v="113"/>
      <pc:docMkLst>
        <pc:docMk/>
      </pc:docMkLst>
      <pc:sldChg chg="addSp delSp modSp mod setBg addAnim modAnim">
        <pc:chgData name="فتحيه القحطاني" userId="S::t368906@asrg.moe.gov.sa::4929135b-f290-4bf0-98c7-0358bfd5b189" providerId="AD" clId="Web-{7E40E939-253F-77DC-CA37-6639A33566E6}" dt="2021-02-15T14:10:53.328" v="25" actId="1076"/>
        <pc:sldMkLst>
          <pc:docMk/>
          <pc:sldMk cId="751763767" sldId="267"/>
        </pc:sldMkLst>
        <pc:spChg chg="mod ord">
          <ac:chgData name="فتحيه القحطاني" userId="S::t368906@asrg.moe.gov.sa::4929135b-f290-4bf0-98c7-0358bfd5b189" providerId="AD" clId="Web-{7E40E939-253F-77DC-CA37-6639A33566E6}" dt="2021-02-15T14:10:33.859" v="21"/>
          <ac:spMkLst>
            <pc:docMk/>
            <pc:sldMk cId="751763767" sldId="267"/>
            <ac:spMk id="2" creationId="{E4742780-69A2-3E48-A112-9EB95D421351}"/>
          </ac:spMkLst>
        </pc:spChg>
        <pc:spChg chg="del">
          <ac:chgData name="فتحيه القحطاني" userId="S::t368906@asrg.moe.gov.sa::4929135b-f290-4bf0-98c7-0358bfd5b189" providerId="AD" clId="Web-{7E40E939-253F-77DC-CA37-6639A33566E6}" dt="2021-02-15T14:07:55.137" v="0"/>
          <ac:spMkLst>
            <pc:docMk/>
            <pc:sldMk cId="751763767" sldId="267"/>
            <ac:spMk id="3" creationId="{0A6568CD-90DE-BF46-A9BE-89795C6B9B8D}"/>
          </ac:spMkLst>
        </pc:spChg>
        <pc:spChg chg="add del">
          <ac:chgData name="فتحيه القحطاني" userId="S::t368906@asrg.moe.gov.sa::4929135b-f290-4bf0-98c7-0358bfd5b189" providerId="AD" clId="Web-{7E40E939-253F-77DC-CA37-6639A33566E6}" dt="2021-02-15T14:09:06.326" v="9"/>
          <ac:spMkLst>
            <pc:docMk/>
            <pc:sldMk cId="751763767" sldId="267"/>
            <ac:spMk id="12" creationId="{2172A0AC-3DCE-4672-BCAF-28FEF91F6020}"/>
          </ac:spMkLst>
        </pc:spChg>
        <pc:spChg chg="add del">
          <ac:chgData name="فتحيه القحطاني" userId="S::t368906@asrg.moe.gov.sa::4929135b-f290-4bf0-98c7-0358bfd5b189" providerId="AD" clId="Web-{7E40E939-253F-77DC-CA37-6639A33566E6}" dt="2021-02-15T14:09:06.326" v="9"/>
          <ac:spMkLst>
            <pc:docMk/>
            <pc:sldMk cId="751763767" sldId="267"/>
            <ac:spMk id="14" creationId="{AE6F1C77-EDC9-4C5F-8C1C-62DD46BDA3C3}"/>
          </ac:spMkLst>
        </pc:spChg>
        <pc:graphicFrameChg chg="add mod ord modGraphic">
          <ac:chgData name="فتحيه القحطاني" userId="S::t368906@asrg.moe.gov.sa::4929135b-f290-4bf0-98c7-0358bfd5b189" providerId="AD" clId="Web-{7E40E939-253F-77DC-CA37-6639A33566E6}" dt="2021-02-15T14:09:18.920" v="12" actId="14100"/>
          <ac:graphicFrameMkLst>
            <pc:docMk/>
            <pc:sldMk cId="751763767" sldId="267"/>
            <ac:graphicFrameMk id="7" creationId="{DF1DB3DF-B98B-471C-AC1F-9B476C18DBF3}"/>
          </ac:graphicFrameMkLst>
        </pc:graphicFrameChg>
        <pc:picChg chg="mod">
          <ac:chgData name="فتحيه القحطاني" userId="S::t368906@asrg.moe.gov.sa::4929135b-f290-4bf0-98c7-0358bfd5b189" providerId="AD" clId="Web-{7E40E939-253F-77DC-CA37-6639A33566E6}" dt="2021-02-15T14:10:44.656" v="23" actId="1076"/>
          <ac:picMkLst>
            <pc:docMk/>
            <pc:sldMk cId="751763767" sldId="267"/>
            <ac:picMk id="4" creationId="{CD37AC7E-5A3E-5049-8214-452DB1120058}"/>
          </ac:picMkLst>
        </pc:picChg>
        <pc:picChg chg="mod">
          <ac:chgData name="فتحيه القحطاني" userId="S::t368906@asrg.moe.gov.sa::4929135b-f290-4bf0-98c7-0358bfd5b189" providerId="AD" clId="Web-{7E40E939-253F-77DC-CA37-6639A33566E6}" dt="2021-02-15T14:10:53.328" v="25" actId="1076"/>
          <ac:picMkLst>
            <pc:docMk/>
            <pc:sldMk cId="751763767" sldId="267"/>
            <ac:picMk id="5" creationId="{564E3A2C-FFEC-8046-8A5F-0EBBAED1F8D2}"/>
          </ac:picMkLst>
        </pc:picChg>
      </pc:sldChg>
      <pc:sldChg chg="addSp delSp modSp mod setBg addAnim modAnim">
        <pc:chgData name="فتحيه القحطاني" userId="S::t368906@asrg.moe.gov.sa::4929135b-f290-4bf0-98c7-0358bfd5b189" providerId="AD" clId="Web-{7E40E939-253F-77DC-CA37-6639A33566E6}" dt="2021-02-15T14:15:10.272" v="54" actId="20577"/>
        <pc:sldMkLst>
          <pc:docMk/>
          <pc:sldMk cId="1720082580" sldId="268"/>
        </pc:sldMkLst>
        <pc:spChg chg="mod">
          <ac:chgData name="فتحيه القحطاني" userId="S::t368906@asrg.moe.gov.sa::4929135b-f290-4bf0-98c7-0358bfd5b189" providerId="AD" clId="Web-{7E40E939-253F-77DC-CA37-6639A33566E6}" dt="2021-02-15T14:13:25.269" v="41" actId="1076"/>
          <ac:spMkLst>
            <pc:docMk/>
            <pc:sldMk cId="1720082580" sldId="268"/>
            <ac:spMk id="2" creationId="{8F3C2A13-2DB0-4D4D-95DB-E161E614B19C}"/>
          </ac:spMkLst>
        </pc:spChg>
        <pc:spChg chg="del">
          <ac:chgData name="فتحيه القحطاني" userId="S::t368906@asrg.moe.gov.sa::4929135b-f290-4bf0-98c7-0358bfd5b189" providerId="AD" clId="Web-{7E40E939-253F-77DC-CA37-6639A33566E6}" dt="2021-02-15T14:11:27.157" v="32"/>
          <ac:spMkLst>
            <pc:docMk/>
            <pc:sldMk cId="1720082580" sldId="268"/>
            <ac:spMk id="3" creationId="{9E9CB6A2-3984-2947-AC92-0E10FF6273B1}"/>
          </ac:spMkLst>
        </pc:spChg>
        <pc:spChg chg="add del">
          <ac:chgData name="فتحيه القحطاني" userId="S::t368906@asrg.moe.gov.sa::4929135b-f290-4bf0-98c7-0358bfd5b189" providerId="AD" clId="Web-{7E40E939-253F-77DC-CA37-6639A33566E6}" dt="2021-02-15T14:12:28.799" v="34"/>
          <ac:spMkLst>
            <pc:docMk/>
            <pc:sldMk cId="1720082580" sldId="268"/>
            <ac:spMk id="12" creationId="{5AAE9118-0436-4488-AC4A-C14DF6A7B6B1}"/>
          </ac:spMkLst>
        </pc:spChg>
        <pc:spChg chg="add del">
          <ac:chgData name="فتحيه القحطاني" userId="S::t368906@asrg.moe.gov.sa::4929135b-f290-4bf0-98c7-0358bfd5b189" providerId="AD" clId="Web-{7E40E939-253F-77DC-CA37-6639A33566E6}" dt="2021-02-15T14:12:28.799" v="34"/>
          <ac:spMkLst>
            <pc:docMk/>
            <pc:sldMk cId="1720082580" sldId="268"/>
            <ac:spMk id="14" creationId="{1B10F861-B8F1-49C7-BD58-EAB20CEE7F93}"/>
          </ac:spMkLst>
        </pc:spChg>
        <pc:spChg chg="add del">
          <ac:chgData name="فتحيه القحطاني" userId="S::t368906@asrg.moe.gov.sa::4929135b-f290-4bf0-98c7-0358bfd5b189" providerId="AD" clId="Web-{7E40E939-253F-77DC-CA37-6639A33566E6}" dt="2021-02-15T14:12:28.799" v="34"/>
          <ac:spMkLst>
            <pc:docMk/>
            <pc:sldMk cId="1720082580" sldId="268"/>
            <ac:spMk id="16" creationId="{61F6E425-22AB-4DA2-8FAC-58ADB58EF6C3}"/>
          </ac:spMkLst>
        </pc:spChg>
        <pc:spChg chg="add">
          <ac:chgData name="فتحيه القحطاني" userId="S::t368906@asrg.moe.gov.sa::4929135b-f290-4bf0-98c7-0358bfd5b189" providerId="AD" clId="Web-{7E40E939-253F-77DC-CA37-6639A33566E6}" dt="2021-02-15T14:12:28.799" v="34"/>
          <ac:spMkLst>
            <pc:docMk/>
            <pc:sldMk cId="1720082580" sldId="268"/>
            <ac:spMk id="21" creationId="{5AAE9118-0436-4488-AC4A-C14DF6A7B6B1}"/>
          </ac:spMkLst>
        </pc:spChg>
        <pc:spChg chg="add">
          <ac:chgData name="فتحيه القحطاني" userId="S::t368906@asrg.moe.gov.sa::4929135b-f290-4bf0-98c7-0358bfd5b189" providerId="AD" clId="Web-{7E40E939-253F-77DC-CA37-6639A33566E6}" dt="2021-02-15T14:12:28.799" v="34"/>
          <ac:spMkLst>
            <pc:docMk/>
            <pc:sldMk cId="1720082580" sldId="268"/>
            <ac:spMk id="23" creationId="{1B10F861-B8F1-49C7-BD58-EAB20CEE7F93}"/>
          </ac:spMkLst>
        </pc:spChg>
        <pc:spChg chg="add">
          <ac:chgData name="فتحيه القحطاني" userId="S::t368906@asrg.moe.gov.sa::4929135b-f290-4bf0-98c7-0358bfd5b189" providerId="AD" clId="Web-{7E40E939-253F-77DC-CA37-6639A33566E6}" dt="2021-02-15T14:12:28.799" v="34"/>
          <ac:spMkLst>
            <pc:docMk/>
            <pc:sldMk cId="1720082580" sldId="268"/>
            <ac:spMk id="25" creationId="{61F6E425-22AB-4DA2-8FAC-58ADB58EF6C3}"/>
          </ac:spMkLst>
        </pc:spChg>
        <pc:graphicFrameChg chg="add mod ord modGraphic">
          <ac:chgData name="فتحيه القحطاني" userId="S::t368906@asrg.moe.gov.sa::4929135b-f290-4bf0-98c7-0358bfd5b189" providerId="AD" clId="Web-{7E40E939-253F-77DC-CA37-6639A33566E6}" dt="2021-02-15T14:15:10.272" v="54" actId="20577"/>
          <ac:graphicFrameMkLst>
            <pc:docMk/>
            <pc:sldMk cId="1720082580" sldId="268"/>
            <ac:graphicFrameMk id="7" creationId="{85973B4B-446E-4694-A436-C696D7C721A5}"/>
          </ac:graphicFrameMkLst>
        </pc:graphicFrameChg>
        <pc:picChg chg="mod">
          <ac:chgData name="فتحيه القحطاني" userId="S::t368906@asrg.moe.gov.sa::4929135b-f290-4bf0-98c7-0358bfd5b189" providerId="AD" clId="Web-{7E40E939-253F-77DC-CA37-6639A33566E6}" dt="2021-02-15T14:12:54.690" v="36" actId="14100"/>
          <ac:picMkLst>
            <pc:docMk/>
            <pc:sldMk cId="1720082580" sldId="268"/>
            <ac:picMk id="4" creationId="{0E777B63-24DB-7C41-9F53-8DA0188AD2BC}"/>
          </ac:picMkLst>
        </pc:picChg>
        <pc:picChg chg="mod">
          <ac:chgData name="فتحيه القحطاني" userId="S::t368906@asrg.moe.gov.sa::4929135b-f290-4bf0-98c7-0358bfd5b189" providerId="AD" clId="Web-{7E40E939-253F-77DC-CA37-6639A33566E6}" dt="2021-02-15T14:13:00.269" v="38" actId="14100"/>
          <ac:picMkLst>
            <pc:docMk/>
            <pc:sldMk cId="1720082580" sldId="268"/>
            <ac:picMk id="5" creationId="{1B0F25EF-2FEA-1A4A-BC45-9645092B2188}"/>
          </ac:picMkLst>
        </pc:picChg>
      </pc:sldChg>
      <pc:sldChg chg="addSp modSp mod setBg addAnim modAnim">
        <pc:chgData name="فتحيه القحطاني" userId="S::t368906@asrg.moe.gov.sa::4929135b-f290-4bf0-98c7-0358bfd5b189" providerId="AD" clId="Web-{7E40E939-253F-77DC-CA37-6639A33566E6}" dt="2021-02-15T14:16:40.649" v="67"/>
        <pc:sldMkLst>
          <pc:docMk/>
          <pc:sldMk cId="2018971283" sldId="269"/>
        </pc:sldMkLst>
        <pc:spChg chg="mod">
          <ac:chgData name="فتحيه القحطاني" userId="S::t368906@asrg.moe.gov.sa::4929135b-f290-4bf0-98c7-0358bfd5b189" providerId="AD" clId="Web-{7E40E939-253F-77DC-CA37-6639A33566E6}" dt="2021-02-15T14:16:21.773" v="63"/>
          <ac:spMkLst>
            <pc:docMk/>
            <pc:sldMk cId="2018971283" sldId="269"/>
            <ac:spMk id="2" creationId="{D5889000-9346-E441-ADC3-2147F87D65CB}"/>
          </ac:spMkLst>
        </pc:spChg>
        <pc:spChg chg="mod">
          <ac:chgData name="فتحيه القحطاني" userId="S::t368906@asrg.moe.gov.sa::4929135b-f290-4bf0-98c7-0358bfd5b189" providerId="AD" clId="Web-{7E40E939-253F-77DC-CA37-6639A33566E6}" dt="2021-02-15T14:16:40.649" v="67"/>
          <ac:spMkLst>
            <pc:docMk/>
            <pc:sldMk cId="2018971283" sldId="269"/>
            <ac:spMk id="9" creationId="{0B5E944E-0BA1-0748-B08D-23013CAA44D2}"/>
          </ac:spMkLst>
        </pc:spChg>
        <pc:spChg chg="add">
          <ac:chgData name="فتحيه القحطاني" userId="S::t368906@asrg.moe.gov.sa::4929135b-f290-4bf0-98c7-0358bfd5b189" providerId="AD" clId="Web-{7E40E939-253F-77DC-CA37-6639A33566E6}" dt="2021-02-15T14:15:25.506" v="55"/>
          <ac:spMkLst>
            <pc:docMk/>
            <pc:sldMk cId="2018971283" sldId="269"/>
            <ac:spMk id="15" creationId="{2FA7A195-03A4-44AB-A3D8-2507E2C94305}"/>
          </ac:spMkLst>
        </pc:spChg>
        <pc:spChg chg="add">
          <ac:chgData name="فتحيه القحطاني" userId="S::t368906@asrg.moe.gov.sa::4929135b-f290-4bf0-98c7-0358bfd5b189" providerId="AD" clId="Web-{7E40E939-253F-77DC-CA37-6639A33566E6}" dt="2021-02-15T14:15:25.506" v="55"/>
          <ac:spMkLst>
            <pc:docMk/>
            <pc:sldMk cId="2018971283" sldId="269"/>
            <ac:spMk id="17" creationId="{8F235346-20CC-4981-B836-23ECF1F4E2A9}"/>
          </ac:spMkLst>
        </pc:spChg>
        <pc:picChg chg="mod">
          <ac:chgData name="فتحيه القحطاني" userId="S::t368906@asrg.moe.gov.sa::4929135b-f290-4bf0-98c7-0358bfd5b189" providerId="AD" clId="Web-{7E40E939-253F-77DC-CA37-6639A33566E6}" dt="2021-02-15T14:15:25.506" v="55"/>
          <ac:picMkLst>
            <pc:docMk/>
            <pc:sldMk cId="2018971283" sldId="269"/>
            <ac:picMk id="10" creationId="{A5F4384A-6536-FC44-9D51-023F27736776}"/>
          </ac:picMkLst>
        </pc:picChg>
      </pc:sldChg>
      <pc:sldChg chg="addSp modSp mod setBg">
        <pc:chgData name="فتحيه القحطاني" userId="S::t368906@asrg.moe.gov.sa::4929135b-f290-4bf0-98c7-0358bfd5b189" providerId="AD" clId="Web-{7E40E939-253F-77DC-CA37-6639A33566E6}" dt="2021-02-15T14:17:36.666" v="73"/>
        <pc:sldMkLst>
          <pc:docMk/>
          <pc:sldMk cId="1891358404" sldId="270"/>
        </pc:sldMkLst>
        <pc:spChg chg="mod">
          <ac:chgData name="فتحيه القحطاني" userId="S::t368906@asrg.moe.gov.sa::4929135b-f290-4bf0-98c7-0358bfd5b189" providerId="AD" clId="Web-{7E40E939-253F-77DC-CA37-6639A33566E6}" dt="2021-02-15T14:17:36.666" v="73"/>
          <ac:spMkLst>
            <pc:docMk/>
            <pc:sldMk cId="1891358404" sldId="270"/>
            <ac:spMk id="2" creationId="{BF953F62-7982-1E47-9CA4-E470B429A0FF}"/>
          </ac:spMkLst>
        </pc:spChg>
        <pc:spChg chg="add">
          <ac:chgData name="فتحيه القحطاني" userId="S::t368906@asrg.moe.gov.sa::4929135b-f290-4bf0-98c7-0358bfd5b189" providerId="AD" clId="Web-{7E40E939-253F-77DC-CA37-6639A33566E6}" dt="2021-02-15T14:17:17.009" v="68"/>
          <ac:spMkLst>
            <pc:docMk/>
            <pc:sldMk cId="1891358404" sldId="270"/>
            <ac:spMk id="9" creationId="{BEE73255-8084-4DF9-BB0B-15EAC92E2CB9}"/>
          </ac:spMkLst>
        </pc:spChg>
        <pc:spChg chg="add">
          <ac:chgData name="فتحيه القحطاني" userId="S::t368906@asrg.moe.gov.sa::4929135b-f290-4bf0-98c7-0358bfd5b189" providerId="AD" clId="Web-{7E40E939-253F-77DC-CA37-6639A33566E6}" dt="2021-02-15T14:17:17.009" v="68"/>
          <ac:spMkLst>
            <pc:docMk/>
            <pc:sldMk cId="1891358404" sldId="270"/>
            <ac:spMk id="11" creationId="{67048353-8981-459A-9BC6-9711CE462E06}"/>
          </ac:spMkLst>
        </pc:spChg>
        <pc:picChg chg="mod">
          <ac:chgData name="فتحيه القحطاني" userId="S::t368906@asrg.moe.gov.sa::4929135b-f290-4bf0-98c7-0358bfd5b189" providerId="AD" clId="Web-{7E40E939-253F-77DC-CA37-6639A33566E6}" dt="2021-02-15T14:17:17.009" v="68"/>
          <ac:picMkLst>
            <pc:docMk/>
            <pc:sldMk cId="1891358404" sldId="270"/>
            <ac:picMk id="4" creationId="{70C53D26-08A8-7149-BA91-90616E84DAB3}"/>
          </ac:picMkLst>
        </pc:picChg>
      </pc:sldChg>
      <pc:sldChg chg="addSp delSp modSp mod setBg addAnim modAnim">
        <pc:chgData name="فتحيه القحطاني" userId="S::t368906@asrg.moe.gov.sa::4929135b-f290-4bf0-98c7-0358bfd5b189" providerId="AD" clId="Web-{7E40E939-253F-77DC-CA37-6639A33566E6}" dt="2021-02-15T14:20:22.341" v="109"/>
        <pc:sldMkLst>
          <pc:docMk/>
          <pc:sldMk cId="2170908739" sldId="271"/>
        </pc:sldMkLst>
        <pc:spChg chg="mod">
          <ac:chgData name="فتحيه القحطاني" userId="S::t368906@asrg.moe.gov.sa::4929135b-f290-4bf0-98c7-0358bfd5b189" providerId="AD" clId="Web-{7E40E939-253F-77DC-CA37-6639A33566E6}" dt="2021-02-15T14:19:53.106" v="99"/>
          <ac:spMkLst>
            <pc:docMk/>
            <pc:sldMk cId="2170908739" sldId="271"/>
            <ac:spMk id="2" creationId="{AD9E68B4-FBE2-2B48-97BC-0D0033148BDC}"/>
          </ac:spMkLst>
        </pc:spChg>
        <pc:spChg chg="mod">
          <ac:chgData name="فتحيه القحطاني" userId="S::t368906@asrg.moe.gov.sa::4929135b-f290-4bf0-98c7-0358bfd5b189" providerId="AD" clId="Web-{7E40E939-253F-77DC-CA37-6639A33566E6}" dt="2021-02-15T14:20:13.779" v="105" actId="1076"/>
          <ac:spMkLst>
            <pc:docMk/>
            <pc:sldMk cId="2170908739" sldId="271"/>
            <ac:spMk id="3" creationId="{017BC3CC-357B-D540-BC5D-3624598DE61B}"/>
          </ac:spMkLst>
        </pc:spChg>
        <pc:spChg chg="add del">
          <ac:chgData name="فتحيه القحطاني" userId="S::t368906@asrg.moe.gov.sa::4929135b-f290-4bf0-98c7-0358bfd5b189" providerId="AD" clId="Web-{7E40E939-253F-77DC-CA37-6639A33566E6}" dt="2021-02-15T14:19:25.278" v="91"/>
          <ac:spMkLst>
            <pc:docMk/>
            <pc:sldMk cId="2170908739" sldId="271"/>
            <ac:spMk id="9" creationId="{05C7EBC3-4672-4DAB-81C2-58661FAFAED6}"/>
          </ac:spMkLst>
        </pc:spChg>
        <pc:spChg chg="add del">
          <ac:chgData name="فتحيه القحطاني" userId="S::t368906@asrg.moe.gov.sa::4929135b-f290-4bf0-98c7-0358bfd5b189" providerId="AD" clId="Web-{7E40E939-253F-77DC-CA37-6639A33566E6}" dt="2021-02-15T14:19:25.278" v="91"/>
          <ac:spMkLst>
            <pc:docMk/>
            <pc:sldMk cId="2170908739" sldId="271"/>
            <ac:spMk id="11" creationId="{40BF962F-4C6F-461E-86F2-C43F56CC939B}"/>
          </ac:spMkLst>
        </pc:spChg>
        <pc:spChg chg="add del">
          <ac:chgData name="فتحيه القحطاني" userId="S::t368906@asrg.moe.gov.sa::4929135b-f290-4bf0-98c7-0358bfd5b189" providerId="AD" clId="Web-{7E40E939-253F-77DC-CA37-6639A33566E6}" dt="2021-02-15T14:19:25.278" v="91"/>
          <ac:spMkLst>
            <pc:docMk/>
            <pc:sldMk cId="2170908739" sldId="271"/>
            <ac:spMk id="13" creationId="{2E94A4F7-38E4-45EA-8E2E-CE1B5766B4F1}"/>
          </ac:spMkLst>
        </pc:spChg>
        <pc:spChg chg="add">
          <ac:chgData name="فتحيه القحطاني" userId="S::t368906@asrg.moe.gov.sa::4929135b-f290-4bf0-98c7-0358bfd5b189" providerId="AD" clId="Web-{7E40E939-253F-77DC-CA37-6639A33566E6}" dt="2021-02-15T14:19:25.278" v="91"/>
          <ac:spMkLst>
            <pc:docMk/>
            <pc:sldMk cId="2170908739" sldId="271"/>
            <ac:spMk id="18" creationId="{5AAE9118-0436-4488-AC4A-C14DF6A7B6B1}"/>
          </ac:spMkLst>
        </pc:spChg>
        <pc:spChg chg="add">
          <ac:chgData name="فتحيه القحطاني" userId="S::t368906@asrg.moe.gov.sa::4929135b-f290-4bf0-98c7-0358bfd5b189" providerId="AD" clId="Web-{7E40E939-253F-77DC-CA37-6639A33566E6}" dt="2021-02-15T14:19:25.278" v="91"/>
          <ac:spMkLst>
            <pc:docMk/>
            <pc:sldMk cId="2170908739" sldId="271"/>
            <ac:spMk id="20" creationId="{07A0C51E-5464-4470-855E-CA530A59BF98}"/>
          </ac:spMkLst>
        </pc:spChg>
        <pc:picChg chg="mod">
          <ac:chgData name="فتحيه القحطاني" userId="S::t368906@asrg.moe.gov.sa::4929135b-f290-4bf0-98c7-0358bfd5b189" providerId="AD" clId="Web-{7E40E939-253F-77DC-CA37-6639A33566E6}" dt="2021-02-15T14:19:25.278" v="91"/>
          <ac:picMkLst>
            <pc:docMk/>
            <pc:sldMk cId="2170908739" sldId="271"/>
            <ac:picMk id="4" creationId="{B9099049-1A8F-264E-800F-B3F946EFC73D}"/>
          </ac:picMkLst>
        </pc:picChg>
      </pc:sldChg>
      <pc:sldChg chg="addSp delSp modSp mod setBg">
        <pc:chgData name="فتحيه القحطاني" userId="S::t368906@asrg.moe.gov.sa::4929135b-f290-4bf0-98c7-0358bfd5b189" providerId="AD" clId="Web-{7E40E939-253F-77DC-CA37-6639A33566E6}" dt="2021-02-15T14:20:48.436" v="113"/>
        <pc:sldMkLst>
          <pc:docMk/>
          <pc:sldMk cId="383041348" sldId="272"/>
        </pc:sldMkLst>
        <pc:spChg chg="del">
          <ac:chgData name="فتحيه القحطاني" userId="S::t368906@asrg.moe.gov.sa::4929135b-f290-4bf0-98c7-0358bfd5b189" providerId="AD" clId="Web-{7E40E939-253F-77DC-CA37-6639A33566E6}" dt="2021-02-15T14:20:34.279" v="110"/>
          <ac:spMkLst>
            <pc:docMk/>
            <pc:sldMk cId="383041348" sldId="272"/>
            <ac:spMk id="2" creationId="{40AE984C-4987-024A-8C53-7A0730927902}"/>
          </ac:spMkLst>
        </pc:spChg>
        <pc:spChg chg="add">
          <ac:chgData name="فتحيه القحطاني" userId="S::t368906@asrg.moe.gov.sa::4929135b-f290-4bf0-98c7-0358bfd5b189" providerId="AD" clId="Web-{7E40E939-253F-77DC-CA37-6639A33566E6}" dt="2021-02-15T14:20:48.436" v="113"/>
          <ac:spMkLst>
            <pc:docMk/>
            <pc:sldMk cId="383041348" sldId="272"/>
            <ac:spMk id="9" creationId="{6FF0F0B8-5B06-4174-9742-1FD7ABE712A7}"/>
          </ac:spMkLst>
        </pc:spChg>
        <pc:picChg chg="mod">
          <ac:chgData name="فتحيه القحطاني" userId="S::t368906@asrg.moe.gov.sa::4929135b-f290-4bf0-98c7-0358bfd5b189" providerId="AD" clId="Web-{7E40E939-253F-77DC-CA37-6639A33566E6}" dt="2021-02-15T14:20:48.436" v="113"/>
          <ac:picMkLst>
            <pc:docMk/>
            <pc:sldMk cId="383041348" sldId="272"/>
            <ac:picMk id="4" creationId="{6862F02D-F7B6-614F-A205-F654E343431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23798-2F4F-D143-AC9B-B6013C8924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A8F1235-F38C-4A49-9A18-5EDBAFEDC544}">
      <dgm:prSet phldrT="[نص]" phldr="0"/>
      <dgm:spPr/>
      <dgm:t>
        <a:bodyPr/>
        <a:lstStyle/>
        <a:p>
          <a:pPr rtl="1"/>
          <a:r>
            <a:rPr lang="ar-SA"/>
            <a:t>التعرف على المواد الصلبة.</a:t>
          </a:r>
        </a:p>
      </dgm:t>
    </dgm:pt>
    <dgm:pt modelId="{3F1A48C2-9D62-3541-AD57-1C9C1AC7FDFA}" type="parTrans" cxnId="{13A86C82-060E-3B42-9F45-862C958F92ED}">
      <dgm:prSet/>
      <dgm:spPr/>
      <dgm:t>
        <a:bodyPr/>
        <a:lstStyle/>
        <a:p>
          <a:pPr rtl="1"/>
          <a:endParaRPr lang="ar-SA"/>
        </a:p>
      </dgm:t>
    </dgm:pt>
    <dgm:pt modelId="{0F26A32F-D8D5-4D4E-890C-E0D16F8D581E}" type="sibTrans" cxnId="{13A86C82-060E-3B42-9F45-862C958F92ED}">
      <dgm:prSet/>
      <dgm:spPr/>
      <dgm:t>
        <a:bodyPr/>
        <a:lstStyle/>
        <a:p>
          <a:pPr rtl="1"/>
          <a:endParaRPr lang="ar-SA"/>
        </a:p>
      </dgm:t>
    </dgm:pt>
    <dgm:pt modelId="{DDB34E25-AF19-4843-BCFE-9F39BDC8A232}">
      <dgm:prSet phldrT="[نص]" phldr="0"/>
      <dgm:spPr/>
      <dgm:t>
        <a:bodyPr/>
        <a:lstStyle/>
        <a:p>
          <a:pPr rtl="1"/>
          <a:endParaRPr lang="ar-SA"/>
        </a:p>
      </dgm:t>
    </dgm:pt>
    <dgm:pt modelId="{0A15BA30-468A-634A-9F72-6F246D6A0ABF}" type="parTrans" cxnId="{3F7B2A46-1471-7140-B799-37BF5B121A43}">
      <dgm:prSet/>
      <dgm:spPr/>
      <dgm:t>
        <a:bodyPr/>
        <a:lstStyle/>
        <a:p>
          <a:pPr rtl="1"/>
          <a:endParaRPr lang="ar-SA"/>
        </a:p>
      </dgm:t>
    </dgm:pt>
    <dgm:pt modelId="{0A95C52C-97DD-9845-9694-CE53EE07988E}" type="sibTrans" cxnId="{3F7B2A46-1471-7140-B799-37BF5B121A43}">
      <dgm:prSet/>
      <dgm:spPr/>
      <dgm:t>
        <a:bodyPr/>
        <a:lstStyle/>
        <a:p>
          <a:pPr rtl="1"/>
          <a:endParaRPr lang="ar-SA"/>
        </a:p>
      </dgm:t>
    </dgm:pt>
    <dgm:pt modelId="{EBEE10BA-5953-3641-A439-3E900F6B856A}">
      <dgm:prSet phldrT="[نص]" phldr="0"/>
      <dgm:spPr/>
      <dgm:t>
        <a:bodyPr/>
        <a:lstStyle/>
        <a:p>
          <a:pPr rtl="1"/>
          <a:r>
            <a:rPr lang="ar-SA"/>
            <a:t>توضيح خصائص المواد الصلبة.</a:t>
          </a:r>
        </a:p>
      </dgm:t>
    </dgm:pt>
    <dgm:pt modelId="{46EAFE7A-EDD1-EB44-A005-6C5DD15083FA}" type="parTrans" cxnId="{60CC1FB8-1C75-8C4E-8DE1-96ECA0AD474D}">
      <dgm:prSet/>
      <dgm:spPr/>
      <dgm:t>
        <a:bodyPr/>
        <a:lstStyle/>
        <a:p>
          <a:pPr rtl="1"/>
          <a:endParaRPr lang="ar-SA"/>
        </a:p>
      </dgm:t>
    </dgm:pt>
    <dgm:pt modelId="{A7AA447D-536C-6B47-BF1C-C6A8D4214DC9}" type="sibTrans" cxnId="{60CC1FB8-1C75-8C4E-8DE1-96ECA0AD474D}">
      <dgm:prSet/>
      <dgm:spPr/>
      <dgm:t>
        <a:bodyPr/>
        <a:lstStyle/>
        <a:p>
          <a:pPr rtl="1"/>
          <a:endParaRPr lang="ar-SA"/>
        </a:p>
      </dgm:t>
    </dgm:pt>
    <dgm:pt modelId="{14B819C3-6586-B247-923F-A6D36B9737E8}">
      <dgm:prSet phldrT="[نص]" phldr="0"/>
      <dgm:spPr/>
      <dgm:t>
        <a:bodyPr/>
        <a:lstStyle/>
        <a:p>
          <a:pPr rtl="1"/>
          <a:endParaRPr lang="ar-SA"/>
        </a:p>
      </dgm:t>
    </dgm:pt>
    <dgm:pt modelId="{9EDC885A-68DA-6E4F-8987-8ABE120B2B86}" type="parTrans" cxnId="{513BA8D2-C5DA-184E-9B3B-F5B3BEBC8D2A}">
      <dgm:prSet/>
      <dgm:spPr/>
      <dgm:t>
        <a:bodyPr/>
        <a:lstStyle/>
        <a:p>
          <a:pPr rtl="1"/>
          <a:endParaRPr lang="ar-SA"/>
        </a:p>
      </dgm:t>
    </dgm:pt>
    <dgm:pt modelId="{26C7A448-31D2-0F40-BCB6-C98D64C1361C}" type="sibTrans" cxnId="{513BA8D2-C5DA-184E-9B3B-F5B3BEBC8D2A}">
      <dgm:prSet/>
      <dgm:spPr/>
      <dgm:t>
        <a:bodyPr/>
        <a:lstStyle/>
        <a:p>
          <a:pPr rtl="1"/>
          <a:endParaRPr lang="ar-SA"/>
        </a:p>
      </dgm:t>
    </dgm:pt>
    <dgm:pt modelId="{F95FEA86-B504-E348-A2C7-06CC73F91D58}" type="pres">
      <dgm:prSet presAssocID="{48223798-2F4F-D143-AC9B-B6013C8924CF}" presName="linear" presStyleCnt="0">
        <dgm:presLayoutVars>
          <dgm:animLvl val="lvl"/>
          <dgm:resizeHandles val="exact"/>
        </dgm:presLayoutVars>
      </dgm:prSet>
      <dgm:spPr/>
    </dgm:pt>
    <dgm:pt modelId="{65C69E8C-735E-8E41-8094-C663A332B6B0}" type="pres">
      <dgm:prSet presAssocID="{CA8F1235-F38C-4A49-9A18-5EDBAFEDC5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2B568BA-707D-CE4B-BD8A-68361041FFCC}" type="pres">
      <dgm:prSet presAssocID="{CA8F1235-F38C-4A49-9A18-5EDBAFEDC544}" presName="childText" presStyleLbl="revTx" presStyleIdx="0" presStyleCnt="2">
        <dgm:presLayoutVars>
          <dgm:bulletEnabled val="1"/>
        </dgm:presLayoutVars>
      </dgm:prSet>
      <dgm:spPr/>
    </dgm:pt>
    <dgm:pt modelId="{9FB91DE8-5194-404B-B2D2-9F3A5A3990CC}" type="pres">
      <dgm:prSet presAssocID="{EBEE10BA-5953-3641-A439-3E900F6B856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27CF01C-AAFB-774D-BEAE-83A8676B5247}" type="pres">
      <dgm:prSet presAssocID="{EBEE10BA-5953-3641-A439-3E900F6B856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F7B2A46-1471-7140-B799-37BF5B121A43}" srcId="{CA8F1235-F38C-4A49-9A18-5EDBAFEDC544}" destId="{DDB34E25-AF19-4843-BCFE-9F39BDC8A232}" srcOrd="0" destOrd="0" parTransId="{0A15BA30-468A-634A-9F72-6F246D6A0ABF}" sibTransId="{0A95C52C-97DD-9845-9694-CE53EE07988E}"/>
    <dgm:cxn modelId="{579FE858-E4FC-C34F-A210-983FC5DFBE94}" type="presOf" srcId="{48223798-2F4F-D143-AC9B-B6013C8924CF}" destId="{F95FEA86-B504-E348-A2C7-06CC73F91D58}" srcOrd="0" destOrd="0" presId="urn:microsoft.com/office/officeart/2005/8/layout/vList2"/>
    <dgm:cxn modelId="{13A86C82-060E-3B42-9F45-862C958F92ED}" srcId="{48223798-2F4F-D143-AC9B-B6013C8924CF}" destId="{CA8F1235-F38C-4A49-9A18-5EDBAFEDC544}" srcOrd="0" destOrd="0" parTransId="{3F1A48C2-9D62-3541-AD57-1C9C1AC7FDFA}" sibTransId="{0F26A32F-D8D5-4D4E-890C-E0D16F8D581E}"/>
    <dgm:cxn modelId="{F54930A9-9E5A-AE4D-AC5F-5B77689C32A9}" type="presOf" srcId="{14B819C3-6586-B247-923F-A6D36B9737E8}" destId="{B27CF01C-AAFB-774D-BEAE-83A8676B5247}" srcOrd="0" destOrd="0" presId="urn:microsoft.com/office/officeart/2005/8/layout/vList2"/>
    <dgm:cxn modelId="{60CC1FB8-1C75-8C4E-8DE1-96ECA0AD474D}" srcId="{48223798-2F4F-D143-AC9B-B6013C8924CF}" destId="{EBEE10BA-5953-3641-A439-3E900F6B856A}" srcOrd="1" destOrd="0" parTransId="{46EAFE7A-EDD1-EB44-A005-6C5DD15083FA}" sibTransId="{A7AA447D-536C-6B47-BF1C-C6A8D4214DC9}"/>
    <dgm:cxn modelId="{6F6B12C6-9A25-FE44-97DF-D105E8BEBE23}" type="presOf" srcId="{EBEE10BA-5953-3641-A439-3E900F6B856A}" destId="{9FB91DE8-5194-404B-B2D2-9F3A5A3990CC}" srcOrd="0" destOrd="0" presId="urn:microsoft.com/office/officeart/2005/8/layout/vList2"/>
    <dgm:cxn modelId="{513BA8D2-C5DA-184E-9B3B-F5B3BEBC8D2A}" srcId="{EBEE10BA-5953-3641-A439-3E900F6B856A}" destId="{14B819C3-6586-B247-923F-A6D36B9737E8}" srcOrd="0" destOrd="0" parTransId="{9EDC885A-68DA-6E4F-8987-8ABE120B2B86}" sibTransId="{26C7A448-31D2-0F40-BCB6-C98D64C1361C}"/>
    <dgm:cxn modelId="{4BCC76DF-1C56-7440-BBD2-3E7B5A1C76E8}" type="presOf" srcId="{CA8F1235-F38C-4A49-9A18-5EDBAFEDC544}" destId="{65C69E8C-735E-8E41-8094-C663A332B6B0}" srcOrd="0" destOrd="0" presId="urn:microsoft.com/office/officeart/2005/8/layout/vList2"/>
    <dgm:cxn modelId="{5C4045E5-4479-1943-8D7F-4875C4E2D518}" type="presOf" srcId="{DDB34E25-AF19-4843-BCFE-9F39BDC8A232}" destId="{82B568BA-707D-CE4B-BD8A-68361041FFCC}" srcOrd="0" destOrd="0" presId="urn:microsoft.com/office/officeart/2005/8/layout/vList2"/>
    <dgm:cxn modelId="{E9A66F91-56D2-834A-AB42-602F6641BF36}" type="presParOf" srcId="{F95FEA86-B504-E348-A2C7-06CC73F91D58}" destId="{65C69E8C-735E-8E41-8094-C663A332B6B0}" srcOrd="0" destOrd="0" presId="urn:microsoft.com/office/officeart/2005/8/layout/vList2"/>
    <dgm:cxn modelId="{57CF9698-9825-A144-BF8D-3AF55D713811}" type="presParOf" srcId="{F95FEA86-B504-E348-A2C7-06CC73F91D58}" destId="{82B568BA-707D-CE4B-BD8A-68361041FFCC}" srcOrd="1" destOrd="0" presId="urn:microsoft.com/office/officeart/2005/8/layout/vList2"/>
    <dgm:cxn modelId="{B6054B18-3C8D-E74D-9110-DAC5EEA192DF}" type="presParOf" srcId="{F95FEA86-B504-E348-A2C7-06CC73F91D58}" destId="{9FB91DE8-5194-404B-B2D2-9F3A5A3990CC}" srcOrd="2" destOrd="0" presId="urn:microsoft.com/office/officeart/2005/8/layout/vList2"/>
    <dgm:cxn modelId="{906AAEE2-7D45-ED47-8C68-31B1B8E36980}" type="presParOf" srcId="{F95FEA86-B504-E348-A2C7-06CC73F91D58}" destId="{B27CF01C-AAFB-774D-BEAE-83A8676B52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91DE1-243B-D649-99F8-FDA02865F5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289887E-562E-0541-A3BB-DAE63F9E8A7D}">
      <dgm:prSet phldrT="[نص]" phldr="0"/>
      <dgm:spPr/>
      <dgm:t>
        <a:bodyPr/>
        <a:lstStyle/>
        <a:p>
          <a:pPr rtl="1"/>
          <a:r>
            <a:rPr lang="ar-SA"/>
            <a:t>كيف نتعرف على المواد الصلبة؟</a:t>
          </a:r>
        </a:p>
      </dgm:t>
    </dgm:pt>
    <dgm:pt modelId="{A0681C83-7967-A642-A637-0EE0DA15A1DA}" type="parTrans" cxnId="{6F53677D-3F89-8F43-B86F-9BD618F26DE8}">
      <dgm:prSet/>
      <dgm:spPr/>
      <dgm:t>
        <a:bodyPr/>
        <a:lstStyle/>
        <a:p>
          <a:pPr rtl="1"/>
          <a:endParaRPr lang="ar-SA"/>
        </a:p>
      </dgm:t>
    </dgm:pt>
    <dgm:pt modelId="{9824F43C-0CF8-0D46-B9A3-FEA82EDAA6A5}" type="sibTrans" cxnId="{6F53677D-3F89-8F43-B86F-9BD618F26DE8}">
      <dgm:prSet/>
      <dgm:spPr/>
      <dgm:t>
        <a:bodyPr/>
        <a:lstStyle/>
        <a:p>
          <a:pPr rtl="1"/>
          <a:endParaRPr lang="ar-SA"/>
        </a:p>
      </dgm:t>
    </dgm:pt>
    <dgm:pt modelId="{7FE0BF77-39C1-FD4C-BB27-D34CFE644CB8}">
      <dgm:prSet phldrT="[نص]" phldr="0"/>
      <dgm:spPr/>
      <dgm:t>
        <a:bodyPr/>
        <a:lstStyle/>
        <a:p>
          <a:pPr rtl="1"/>
          <a:r>
            <a:rPr lang="ar-SA"/>
            <a:t>إذا كان لها شكل ثابت، ولا يتغير حتى وإن تحرك </a:t>
          </a:r>
        </a:p>
      </dgm:t>
    </dgm:pt>
    <dgm:pt modelId="{CCC81196-5D28-CA41-8E50-C96C25F261DB}" type="parTrans" cxnId="{46007AD7-31A1-3F4A-9C01-493C074529D7}">
      <dgm:prSet/>
      <dgm:spPr/>
      <dgm:t>
        <a:bodyPr/>
        <a:lstStyle/>
        <a:p>
          <a:pPr rtl="1"/>
          <a:endParaRPr lang="ar-SA"/>
        </a:p>
      </dgm:t>
    </dgm:pt>
    <dgm:pt modelId="{6C96B207-1F95-074D-95A9-9251B230BE5F}" type="sibTrans" cxnId="{46007AD7-31A1-3F4A-9C01-493C074529D7}">
      <dgm:prSet/>
      <dgm:spPr/>
      <dgm:t>
        <a:bodyPr/>
        <a:lstStyle/>
        <a:p>
          <a:pPr rtl="1"/>
          <a:endParaRPr lang="ar-SA"/>
        </a:p>
      </dgm:t>
    </dgm:pt>
    <dgm:pt modelId="{0AE9B5A4-E819-D143-8215-76DB0B4E72E8}" type="pres">
      <dgm:prSet presAssocID="{84C91DE1-243B-D649-99F8-FDA02865F567}" presName="linear" presStyleCnt="0">
        <dgm:presLayoutVars>
          <dgm:animLvl val="lvl"/>
          <dgm:resizeHandles val="exact"/>
        </dgm:presLayoutVars>
      </dgm:prSet>
      <dgm:spPr/>
    </dgm:pt>
    <dgm:pt modelId="{34A3967F-4CD3-C74B-AA84-A527C5A4BF92}" type="pres">
      <dgm:prSet presAssocID="{3289887E-562E-0541-A3BB-DAE63F9E8A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7E9C4F-1727-2742-BE63-17793E486114}" type="pres">
      <dgm:prSet presAssocID="{9824F43C-0CF8-0D46-B9A3-FEA82EDAA6A5}" presName="spacer" presStyleCnt="0"/>
      <dgm:spPr/>
    </dgm:pt>
    <dgm:pt modelId="{63D554DC-16E7-3247-BCB2-15F7B847EAA1}" type="pres">
      <dgm:prSet presAssocID="{7FE0BF77-39C1-FD4C-BB27-D34CFE644CB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D1A2262-7288-9A4C-B788-41BCA0DD50D5}" type="presOf" srcId="{84C91DE1-243B-D649-99F8-FDA02865F567}" destId="{0AE9B5A4-E819-D143-8215-76DB0B4E72E8}" srcOrd="0" destOrd="0" presId="urn:microsoft.com/office/officeart/2005/8/layout/vList2"/>
    <dgm:cxn modelId="{FB4C5449-24B8-8844-AF2B-018F8ABEF5E3}" type="presOf" srcId="{7FE0BF77-39C1-FD4C-BB27-D34CFE644CB8}" destId="{63D554DC-16E7-3247-BCB2-15F7B847EAA1}" srcOrd="0" destOrd="0" presId="urn:microsoft.com/office/officeart/2005/8/layout/vList2"/>
    <dgm:cxn modelId="{B968854B-3BFD-C34B-8A22-30D333D8670A}" type="presOf" srcId="{3289887E-562E-0541-A3BB-DAE63F9E8A7D}" destId="{34A3967F-4CD3-C74B-AA84-A527C5A4BF92}" srcOrd="0" destOrd="0" presId="urn:microsoft.com/office/officeart/2005/8/layout/vList2"/>
    <dgm:cxn modelId="{6F53677D-3F89-8F43-B86F-9BD618F26DE8}" srcId="{84C91DE1-243B-D649-99F8-FDA02865F567}" destId="{3289887E-562E-0541-A3BB-DAE63F9E8A7D}" srcOrd="0" destOrd="0" parTransId="{A0681C83-7967-A642-A637-0EE0DA15A1DA}" sibTransId="{9824F43C-0CF8-0D46-B9A3-FEA82EDAA6A5}"/>
    <dgm:cxn modelId="{46007AD7-31A1-3F4A-9C01-493C074529D7}" srcId="{84C91DE1-243B-D649-99F8-FDA02865F567}" destId="{7FE0BF77-39C1-FD4C-BB27-D34CFE644CB8}" srcOrd="1" destOrd="0" parTransId="{CCC81196-5D28-CA41-8E50-C96C25F261DB}" sibTransId="{6C96B207-1F95-074D-95A9-9251B230BE5F}"/>
    <dgm:cxn modelId="{416B3042-7D7C-AB42-8F96-5177A324C7D2}" type="presParOf" srcId="{0AE9B5A4-E819-D143-8215-76DB0B4E72E8}" destId="{34A3967F-4CD3-C74B-AA84-A527C5A4BF92}" srcOrd="0" destOrd="0" presId="urn:microsoft.com/office/officeart/2005/8/layout/vList2"/>
    <dgm:cxn modelId="{FB8B2BE3-6B71-0840-8E87-47327DEE71A6}" type="presParOf" srcId="{0AE9B5A4-E819-D143-8215-76DB0B4E72E8}" destId="{FD7E9C4F-1727-2742-BE63-17793E486114}" srcOrd="1" destOrd="0" presId="urn:microsoft.com/office/officeart/2005/8/layout/vList2"/>
    <dgm:cxn modelId="{5DCC10A7-B565-3B4D-8176-EB9299678699}" type="presParOf" srcId="{0AE9B5A4-E819-D143-8215-76DB0B4E72E8}" destId="{63D554DC-16E7-3247-BCB2-15F7B847EAA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ABB79-967F-3448-BC39-6ED589F9E01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DC4800D-C59B-9B47-97AD-4F36C0C2473B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bg1"/>
              </a:solidFill>
            </a:rPr>
            <a:t>المادة الصلبة</a:t>
          </a:r>
          <a:r>
            <a:rPr lang="ar-SA" b="1">
              <a:solidFill>
                <a:schemeClr val="bg1"/>
              </a:solidFill>
              <a:latin typeface="Calibri Light" panose="020F0302020204030204"/>
            </a:rPr>
            <a:t> </a:t>
          </a:r>
          <a:endParaRPr lang="ar-SA" b="1">
            <a:solidFill>
              <a:schemeClr val="bg1"/>
            </a:solidFill>
          </a:endParaRPr>
        </a:p>
      </dgm:t>
    </dgm:pt>
    <dgm:pt modelId="{8EBAF135-D694-B444-8D4F-D9490FCCFD39}" type="parTrans" cxnId="{72FBBA72-1852-5B48-831B-B01EE1073F23}">
      <dgm:prSet/>
      <dgm:spPr/>
      <dgm:t>
        <a:bodyPr/>
        <a:lstStyle/>
        <a:p>
          <a:pPr rtl="1"/>
          <a:endParaRPr lang="ar-SA"/>
        </a:p>
      </dgm:t>
    </dgm:pt>
    <dgm:pt modelId="{C826020C-FDCF-A548-9CC2-102CEC921D48}" type="sibTrans" cxnId="{72FBBA72-1852-5B48-831B-B01EE1073F23}">
      <dgm:prSet/>
      <dgm:spPr/>
      <dgm:t>
        <a:bodyPr/>
        <a:lstStyle/>
        <a:p>
          <a:pPr rtl="1"/>
          <a:endParaRPr lang="ar-SA"/>
        </a:p>
      </dgm:t>
    </dgm:pt>
    <dgm:pt modelId="{2FC6484E-B625-F842-811A-10F3CF64537B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bg1"/>
              </a:solidFill>
            </a:rPr>
            <a:t>مادة لها كتلة و شكل ثابت</a:t>
          </a:r>
          <a:r>
            <a:rPr lang="ar-SA" b="1">
              <a:solidFill>
                <a:schemeClr val="bg1"/>
              </a:solidFill>
              <a:latin typeface="Calibri Light" panose="020F0302020204030204"/>
            </a:rPr>
            <a:t> </a:t>
          </a:r>
          <a:endParaRPr lang="ar-SA" b="1">
            <a:solidFill>
              <a:schemeClr val="bg1"/>
            </a:solidFill>
          </a:endParaRPr>
        </a:p>
      </dgm:t>
    </dgm:pt>
    <dgm:pt modelId="{8CED47BA-9271-BB4B-A678-620B3798DDFA}" type="parTrans" cxnId="{6D968ACC-D41C-8641-B393-407F31C4BEED}">
      <dgm:prSet/>
      <dgm:spPr/>
      <dgm:t>
        <a:bodyPr/>
        <a:lstStyle/>
        <a:p>
          <a:pPr rtl="1"/>
          <a:endParaRPr lang="ar-SA"/>
        </a:p>
      </dgm:t>
    </dgm:pt>
    <dgm:pt modelId="{A30F5C1F-BBC3-9845-8CA2-044FA52C126B}" type="sibTrans" cxnId="{6D968ACC-D41C-8641-B393-407F31C4BEED}">
      <dgm:prSet/>
      <dgm:spPr/>
      <dgm:t>
        <a:bodyPr/>
        <a:lstStyle/>
        <a:p>
          <a:pPr rtl="1"/>
          <a:endParaRPr lang="ar-SA"/>
        </a:p>
      </dgm:t>
    </dgm:pt>
    <dgm:pt modelId="{E11B3402-22AF-0F4E-AF02-54ED80E735F1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bg1"/>
              </a:solidFill>
            </a:rPr>
            <a:t>تحافظ المادة الصلبة على شكلها حتى وإن تم تحريكها</a:t>
          </a:r>
          <a:r>
            <a:rPr lang="ar-SA" b="1">
              <a:solidFill>
                <a:schemeClr val="bg1"/>
              </a:solidFill>
              <a:latin typeface="Calibri Light" panose="020F0302020204030204"/>
            </a:rPr>
            <a:t> </a:t>
          </a:r>
          <a:endParaRPr lang="ar-SA" b="1">
            <a:solidFill>
              <a:schemeClr val="bg1"/>
            </a:solidFill>
          </a:endParaRPr>
        </a:p>
      </dgm:t>
    </dgm:pt>
    <dgm:pt modelId="{8D95EEF0-1EE8-F449-B3A2-B6DEFB358A15}" type="parTrans" cxnId="{EDE23AA2-84F2-EF43-AC10-EF04638364FD}">
      <dgm:prSet/>
      <dgm:spPr/>
      <dgm:t>
        <a:bodyPr/>
        <a:lstStyle/>
        <a:p>
          <a:pPr rtl="1"/>
          <a:endParaRPr lang="ar-SA"/>
        </a:p>
      </dgm:t>
    </dgm:pt>
    <dgm:pt modelId="{57C84C22-EE88-DE4A-B14D-C1B95A7C90E0}" type="sibTrans" cxnId="{EDE23AA2-84F2-EF43-AC10-EF04638364FD}">
      <dgm:prSet/>
      <dgm:spPr/>
      <dgm:t>
        <a:bodyPr/>
        <a:lstStyle/>
        <a:p>
          <a:pPr rtl="1"/>
          <a:endParaRPr lang="ar-SA"/>
        </a:p>
      </dgm:t>
    </dgm:pt>
    <dgm:pt modelId="{EDD3C79D-2B93-774E-AE30-3647D8288AE8}" type="pres">
      <dgm:prSet presAssocID="{FA2ABB79-967F-3448-BC39-6ED589F9E01B}" presName="rootnode" presStyleCnt="0">
        <dgm:presLayoutVars>
          <dgm:chMax/>
          <dgm:chPref/>
          <dgm:dir/>
          <dgm:animLvl val="lvl"/>
        </dgm:presLayoutVars>
      </dgm:prSet>
      <dgm:spPr/>
    </dgm:pt>
    <dgm:pt modelId="{14F4C7C3-7055-FB46-97B8-4060FBCC9A89}" type="pres">
      <dgm:prSet presAssocID="{4DC4800D-C59B-9B47-97AD-4F36C0C2473B}" presName="composite" presStyleCnt="0"/>
      <dgm:spPr/>
    </dgm:pt>
    <dgm:pt modelId="{7EC227C8-145E-D249-AF37-8CFE92430FAC}" type="pres">
      <dgm:prSet presAssocID="{4DC4800D-C59B-9B47-97AD-4F36C0C2473B}" presName="bentUpArrow1" presStyleLbl="alignImgPlace1" presStyleIdx="0" presStyleCnt="2"/>
      <dgm:spPr/>
    </dgm:pt>
    <dgm:pt modelId="{4932D85E-E3C8-E349-A3B6-2D084F2F55BC}" type="pres">
      <dgm:prSet presAssocID="{4DC4800D-C59B-9B47-97AD-4F36C0C2473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F1DD927-4130-D143-8E7D-5EDF6101C836}" type="pres">
      <dgm:prSet presAssocID="{4DC4800D-C59B-9B47-97AD-4F36C0C2473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4AAA38A-167E-A845-BD1A-962F80F04C16}" type="pres">
      <dgm:prSet presAssocID="{C826020C-FDCF-A548-9CC2-102CEC921D48}" presName="sibTrans" presStyleCnt="0"/>
      <dgm:spPr/>
    </dgm:pt>
    <dgm:pt modelId="{3BCB51FD-9659-2C4F-BD95-93FFFF934428}" type="pres">
      <dgm:prSet presAssocID="{2FC6484E-B625-F842-811A-10F3CF64537B}" presName="composite" presStyleCnt="0"/>
      <dgm:spPr/>
    </dgm:pt>
    <dgm:pt modelId="{E7B90085-8FB4-F14E-B334-326D28200C7B}" type="pres">
      <dgm:prSet presAssocID="{2FC6484E-B625-F842-811A-10F3CF64537B}" presName="bentUpArrow1" presStyleLbl="alignImgPlace1" presStyleIdx="1" presStyleCnt="2"/>
      <dgm:spPr/>
    </dgm:pt>
    <dgm:pt modelId="{648BB3FB-03A8-814C-B26A-E85016C3D783}" type="pres">
      <dgm:prSet presAssocID="{2FC6484E-B625-F842-811A-10F3CF64537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0C423766-D39E-9544-A8D3-4F09620CC9B4}" type="pres">
      <dgm:prSet presAssocID="{2FC6484E-B625-F842-811A-10F3CF64537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551F545-BF6D-6D4E-AAAC-8B8E3503B24D}" type="pres">
      <dgm:prSet presAssocID="{A30F5C1F-BBC3-9845-8CA2-044FA52C126B}" presName="sibTrans" presStyleCnt="0"/>
      <dgm:spPr/>
    </dgm:pt>
    <dgm:pt modelId="{3F873409-686E-404C-868F-2163D94D3627}" type="pres">
      <dgm:prSet presAssocID="{E11B3402-22AF-0F4E-AF02-54ED80E735F1}" presName="composite" presStyleCnt="0"/>
      <dgm:spPr/>
    </dgm:pt>
    <dgm:pt modelId="{A38A0A3B-7E60-3F42-B69A-E82AC9DC6FA8}" type="pres">
      <dgm:prSet presAssocID="{E11B3402-22AF-0F4E-AF02-54ED80E735F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DDE024D-C21D-6643-997D-18807A55D654}" type="presOf" srcId="{4DC4800D-C59B-9B47-97AD-4F36C0C2473B}" destId="{4932D85E-E3C8-E349-A3B6-2D084F2F55BC}" srcOrd="0" destOrd="0" presId="urn:microsoft.com/office/officeart/2005/8/layout/StepDownProcess"/>
    <dgm:cxn modelId="{72FBBA72-1852-5B48-831B-B01EE1073F23}" srcId="{FA2ABB79-967F-3448-BC39-6ED589F9E01B}" destId="{4DC4800D-C59B-9B47-97AD-4F36C0C2473B}" srcOrd="0" destOrd="0" parTransId="{8EBAF135-D694-B444-8D4F-D9490FCCFD39}" sibTransId="{C826020C-FDCF-A548-9CC2-102CEC921D48}"/>
    <dgm:cxn modelId="{B05EF49F-E9EF-5642-9EAE-D9E0567E2426}" type="presOf" srcId="{FA2ABB79-967F-3448-BC39-6ED589F9E01B}" destId="{EDD3C79D-2B93-774E-AE30-3647D8288AE8}" srcOrd="0" destOrd="0" presId="urn:microsoft.com/office/officeart/2005/8/layout/StepDownProcess"/>
    <dgm:cxn modelId="{EDE23AA2-84F2-EF43-AC10-EF04638364FD}" srcId="{FA2ABB79-967F-3448-BC39-6ED589F9E01B}" destId="{E11B3402-22AF-0F4E-AF02-54ED80E735F1}" srcOrd="2" destOrd="0" parTransId="{8D95EEF0-1EE8-F449-B3A2-B6DEFB358A15}" sibTransId="{57C84C22-EE88-DE4A-B14D-C1B95A7C90E0}"/>
    <dgm:cxn modelId="{C432E2A5-AE60-6A44-BCA3-3907D8DB4E5C}" type="presOf" srcId="{E11B3402-22AF-0F4E-AF02-54ED80E735F1}" destId="{A38A0A3B-7E60-3F42-B69A-E82AC9DC6FA8}" srcOrd="0" destOrd="0" presId="urn:microsoft.com/office/officeart/2005/8/layout/StepDownProcess"/>
    <dgm:cxn modelId="{6D968ACC-D41C-8641-B393-407F31C4BEED}" srcId="{FA2ABB79-967F-3448-BC39-6ED589F9E01B}" destId="{2FC6484E-B625-F842-811A-10F3CF64537B}" srcOrd="1" destOrd="0" parTransId="{8CED47BA-9271-BB4B-A678-620B3798DDFA}" sibTransId="{A30F5C1F-BBC3-9845-8CA2-044FA52C126B}"/>
    <dgm:cxn modelId="{706744D1-EC3C-5D4A-929B-C7368C9B6EA5}" type="presOf" srcId="{2FC6484E-B625-F842-811A-10F3CF64537B}" destId="{648BB3FB-03A8-814C-B26A-E85016C3D783}" srcOrd="0" destOrd="0" presId="urn:microsoft.com/office/officeart/2005/8/layout/StepDownProcess"/>
    <dgm:cxn modelId="{3EC93917-FC96-0A44-B36A-2A1DDC7DC492}" type="presParOf" srcId="{EDD3C79D-2B93-774E-AE30-3647D8288AE8}" destId="{14F4C7C3-7055-FB46-97B8-4060FBCC9A89}" srcOrd="0" destOrd="0" presId="urn:microsoft.com/office/officeart/2005/8/layout/StepDownProcess"/>
    <dgm:cxn modelId="{6B644402-3B39-2B44-907F-1424D8EB096F}" type="presParOf" srcId="{14F4C7C3-7055-FB46-97B8-4060FBCC9A89}" destId="{7EC227C8-145E-D249-AF37-8CFE92430FAC}" srcOrd="0" destOrd="0" presId="urn:microsoft.com/office/officeart/2005/8/layout/StepDownProcess"/>
    <dgm:cxn modelId="{E04BEAA0-8CA8-654A-99A7-1B88A19EF2C3}" type="presParOf" srcId="{14F4C7C3-7055-FB46-97B8-4060FBCC9A89}" destId="{4932D85E-E3C8-E349-A3B6-2D084F2F55BC}" srcOrd="1" destOrd="0" presId="urn:microsoft.com/office/officeart/2005/8/layout/StepDownProcess"/>
    <dgm:cxn modelId="{59FE9070-94DB-DD47-BB69-0197D4C2667A}" type="presParOf" srcId="{14F4C7C3-7055-FB46-97B8-4060FBCC9A89}" destId="{AF1DD927-4130-D143-8E7D-5EDF6101C836}" srcOrd="2" destOrd="0" presId="urn:microsoft.com/office/officeart/2005/8/layout/StepDownProcess"/>
    <dgm:cxn modelId="{D160C0E9-9283-C84A-B61F-EADF5793959F}" type="presParOf" srcId="{EDD3C79D-2B93-774E-AE30-3647D8288AE8}" destId="{44AAA38A-167E-A845-BD1A-962F80F04C16}" srcOrd="1" destOrd="0" presId="urn:microsoft.com/office/officeart/2005/8/layout/StepDownProcess"/>
    <dgm:cxn modelId="{D89F58EC-E266-694A-8D69-D4421AE7979E}" type="presParOf" srcId="{EDD3C79D-2B93-774E-AE30-3647D8288AE8}" destId="{3BCB51FD-9659-2C4F-BD95-93FFFF934428}" srcOrd="2" destOrd="0" presId="urn:microsoft.com/office/officeart/2005/8/layout/StepDownProcess"/>
    <dgm:cxn modelId="{BC9991AD-AA63-C34B-861A-C5F7BC8DFEFD}" type="presParOf" srcId="{3BCB51FD-9659-2C4F-BD95-93FFFF934428}" destId="{E7B90085-8FB4-F14E-B334-326D28200C7B}" srcOrd="0" destOrd="0" presId="urn:microsoft.com/office/officeart/2005/8/layout/StepDownProcess"/>
    <dgm:cxn modelId="{9048EE7C-9CF2-9E4A-9396-95BE1047D1C0}" type="presParOf" srcId="{3BCB51FD-9659-2C4F-BD95-93FFFF934428}" destId="{648BB3FB-03A8-814C-B26A-E85016C3D783}" srcOrd="1" destOrd="0" presId="urn:microsoft.com/office/officeart/2005/8/layout/StepDownProcess"/>
    <dgm:cxn modelId="{5183D9B7-6F2B-E24D-92D3-FF53B5F88A6A}" type="presParOf" srcId="{3BCB51FD-9659-2C4F-BD95-93FFFF934428}" destId="{0C423766-D39E-9544-A8D3-4F09620CC9B4}" srcOrd="2" destOrd="0" presId="urn:microsoft.com/office/officeart/2005/8/layout/StepDownProcess"/>
    <dgm:cxn modelId="{58DB5A5E-B118-AF45-910F-B1CAA0A7D1F2}" type="presParOf" srcId="{EDD3C79D-2B93-774E-AE30-3647D8288AE8}" destId="{D551F545-BF6D-6D4E-AAAC-8B8E3503B24D}" srcOrd="3" destOrd="0" presId="urn:microsoft.com/office/officeart/2005/8/layout/StepDownProcess"/>
    <dgm:cxn modelId="{E3ADBB9B-A03C-3142-824C-0C54C08F39F8}" type="presParOf" srcId="{EDD3C79D-2B93-774E-AE30-3647D8288AE8}" destId="{3F873409-686E-404C-868F-2163D94D3627}" srcOrd="4" destOrd="0" presId="urn:microsoft.com/office/officeart/2005/8/layout/StepDownProcess"/>
    <dgm:cxn modelId="{052DB3B6-7C38-9F46-9945-92C5F83214A1}" type="presParOf" srcId="{3F873409-686E-404C-868F-2163D94D3627}" destId="{A38A0A3B-7E60-3F42-B69A-E82AC9DC6FA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52B1DE-9E19-479C-9D72-FC5D99B3212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04ADB9-E736-42C9-90AC-C3CA10095980}">
      <dgm:prSet/>
      <dgm:spPr/>
      <dgm:t>
        <a:bodyPr/>
        <a:lstStyle/>
        <a:p>
          <a:r>
            <a:rPr lang="ar-SA"/>
            <a:t>ماخصائص الأشياء الصلبة؟</a:t>
          </a:r>
          <a:endParaRPr lang="en-US"/>
        </a:p>
      </dgm:t>
    </dgm:pt>
    <dgm:pt modelId="{0CEA08E2-EB5E-49F0-AE79-40CF09B3EE38}" type="parTrans" cxnId="{0C60F905-D076-4884-A059-9891CD929B0F}">
      <dgm:prSet/>
      <dgm:spPr/>
      <dgm:t>
        <a:bodyPr/>
        <a:lstStyle/>
        <a:p>
          <a:endParaRPr lang="en-US"/>
        </a:p>
      </dgm:t>
    </dgm:pt>
    <dgm:pt modelId="{D3E06BF4-18A5-4AF7-9A59-D285AF8DFDFE}" type="sibTrans" cxnId="{0C60F905-D076-4884-A059-9891CD929B0F}">
      <dgm:prSet/>
      <dgm:spPr/>
      <dgm:t>
        <a:bodyPr/>
        <a:lstStyle/>
        <a:p>
          <a:endParaRPr lang="en-US"/>
        </a:p>
      </dgm:t>
    </dgm:pt>
    <dgm:pt modelId="{1055C777-A75E-438B-90A3-F0A5473B4CE6}">
      <dgm:prSet/>
      <dgm:spPr/>
      <dgm:t>
        <a:bodyPr/>
        <a:lstStyle/>
        <a:p>
          <a:r>
            <a:rPr lang="ar-SA"/>
            <a:t>قد تكون كبيرة أو صغيرة </a:t>
          </a:r>
          <a:endParaRPr lang="en-US"/>
        </a:p>
      </dgm:t>
    </dgm:pt>
    <dgm:pt modelId="{F1F5CA3A-466B-424D-9881-E8EED3BAFBA0}" type="parTrans" cxnId="{2B6772AE-FADD-466B-9766-6E640AA9C5B3}">
      <dgm:prSet/>
      <dgm:spPr/>
      <dgm:t>
        <a:bodyPr/>
        <a:lstStyle/>
        <a:p>
          <a:endParaRPr lang="en-US"/>
        </a:p>
      </dgm:t>
    </dgm:pt>
    <dgm:pt modelId="{5C8569FF-D42B-4635-9631-726C6F672EF1}" type="sibTrans" cxnId="{2B6772AE-FADD-466B-9766-6E640AA9C5B3}">
      <dgm:prSet/>
      <dgm:spPr/>
      <dgm:t>
        <a:bodyPr/>
        <a:lstStyle/>
        <a:p>
          <a:endParaRPr lang="en-US"/>
        </a:p>
      </dgm:t>
    </dgm:pt>
    <dgm:pt modelId="{67115F93-519E-48B1-84BD-0D38A6278504}">
      <dgm:prSet/>
      <dgm:spPr/>
      <dgm:t>
        <a:bodyPr/>
        <a:lstStyle/>
        <a:p>
          <a:r>
            <a:rPr lang="ar-SA"/>
            <a:t>لها أشكال وألوان مختلفة</a:t>
          </a:r>
          <a:endParaRPr lang="en-US"/>
        </a:p>
      </dgm:t>
    </dgm:pt>
    <dgm:pt modelId="{C99A596C-D823-4896-BF7F-677CEB10806B}" type="parTrans" cxnId="{F1633B79-F825-454C-9A2A-7CBB46EF66DE}">
      <dgm:prSet/>
      <dgm:spPr/>
      <dgm:t>
        <a:bodyPr/>
        <a:lstStyle/>
        <a:p>
          <a:endParaRPr lang="en-US"/>
        </a:p>
      </dgm:t>
    </dgm:pt>
    <dgm:pt modelId="{7174AD80-D8C1-4D67-BB59-DBEEAA6E2CA1}" type="sibTrans" cxnId="{F1633B79-F825-454C-9A2A-7CBB46EF66DE}">
      <dgm:prSet/>
      <dgm:spPr/>
      <dgm:t>
        <a:bodyPr/>
        <a:lstStyle/>
        <a:p>
          <a:endParaRPr lang="en-US"/>
        </a:p>
      </dgm:t>
    </dgm:pt>
    <dgm:pt modelId="{91B7A902-9C55-4CF7-8972-DB2AD02AEEC3}" type="pres">
      <dgm:prSet presAssocID="{8352B1DE-9E19-479C-9D72-FC5D99B32126}" presName="vert0" presStyleCnt="0">
        <dgm:presLayoutVars>
          <dgm:dir/>
          <dgm:animOne val="branch"/>
          <dgm:animLvl val="lvl"/>
        </dgm:presLayoutVars>
      </dgm:prSet>
      <dgm:spPr/>
    </dgm:pt>
    <dgm:pt modelId="{636EB864-7B75-44CC-9A8F-177AE1EDCEF4}" type="pres">
      <dgm:prSet presAssocID="{7E04ADB9-E736-42C9-90AC-C3CA10095980}" presName="thickLine" presStyleLbl="alignNode1" presStyleIdx="0" presStyleCnt="3"/>
      <dgm:spPr/>
    </dgm:pt>
    <dgm:pt modelId="{61E3CDE6-8238-43FC-AC04-0D07E2EE8064}" type="pres">
      <dgm:prSet presAssocID="{7E04ADB9-E736-42C9-90AC-C3CA10095980}" presName="horz1" presStyleCnt="0"/>
      <dgm:spPr/>
    </dgm:pt>
    <dgm:pt modelId="{D2AD4CF4-0548-4ED5-8597-6CB3AD977069}" type="pres">
      <dgm:prSet presAssocID="{7E04ADB9-E736-42C9-90AC-C3CA10095980}" presName="tx1" presStyleLbl="revTx" presStyleIdx="0" presStyleCnt="3"/>
      <dgm:spPr/>
    </dgm:pt>
    <dgm:pt modelId="{AFB859D7-6C7F-4525-AC93-EF20A425576A}" type="pres">
      <dgm:prSet presAssocID="{7E04ADB9-E736-42C9-90AC-C3CA10095980}" presName="vert1" presStyleCnt="0"/>
      <dgm:spPr/>
    </dgm:pt>
    <dgm:pt modelId="{F87257E9-2DF8-47E3-AABB-216E8B8EBEF0}" type="pres">
      <dgm:prSet presAssocID="{1055C777-A75E-438B-90A3-F0A5473B4CE6}" presName="thickLine" presStyleLbl="alignNode1" presStyleIdx="1" presStyleCnt="3"/>
      <dgm:spPr/>
    </dgm:pt>
    <dgm:pt modelId="{0F3885DF-1E2B-4059-8FE8-43E4ABEFFA97}" type="pres">
      <dgm:prSet presAssocID="{1055C777-A75E-438B-90A3-F0A5473B4CE6}" presName="horz1" presStyleCnt="0"/>
      <dgm:spPr/>
    </dgm:pt>
    <dgm:pt modelId="{8D315083-EE48-4A66-8B20-B4C5170D2D28}" type="pres">
      <dgm:prSet presAssocID="{1055C777-A75E-438B-90A3-F0A5473B4CE6}" presName="tx1" presStyleLbl="revTx" presStyleIdx="1" presStyleCnt="3"/>
      <dgm:spPr/>
    </dgm:pt>
    <dgm:pt modelId="{84D3E0E3-4541-4D05-9E94-7639DF395F6A}" type="pres">
      <dgm:prSet presAssocID="{1055C777-A75E-438B-90A3-F0A5473B4CE6}" presName="vert1" presStyleCnt="0"/>
      <dgm:spPr/>
    </dgm:pt>
    <dgm:pt modelId="{D9C74D7E-14E2-4E63-81AA-0F12D9822C08}" type="pres">
      <dgm:prSet presAssocID="{67115F93-519E-48B1-84BD-0D38A6278504}" presName="thickLine" presStyleLbl="alignNode1" presStyleIdx="2" presStyleCnt="3"/>
      <dgm:spPr/>
    </dgm:pt>
    <dgm:pt modelId="{EB50032A-3A34-4BE4-8669-B6953672BEC5}" type="pres">
      <dgm:prSet presAssocID="{67115F93-519E-48B1-84BD-0D38A6278504}" presName="horz1" presStyleCnt="0"/>
      <dgm:spPr/>
    </dgm:pt>
    <dgm:pt modelId="{48B0DB88-A5E6-4625-AEDC-8CEED8EFA2A3}" type="pres">
      <dgm:prSet presAssocID="{67115F93-519E-48B1-84BD-0D38A6278504}" presName="tx1" presStyleLbl="revTx" presStyleIdx="2" presStyleCnt="3"/>
      <dgm:spPr/>
    </dgm:pt>
    <dgm:pt modelId="{4A6F4C40-6769-4F9C-B768-510139DE37E3}" type="pres">
      <dgm:prSet presAssocID="{67115F93-519E-48B1-84BD-0D38A6278504}" presName="vert1" presStyleCnt="0"/>
      <dgm:spPr/>
    </dgm:pt>
  </dgm:ptLst>
  <dgm:cxnLst>
    <dgm:cxn modelId="{0C60F905-D076-4884-A059-9891CD929B0F}" srcId="{8352B1DE-9E19-479C-9D72-FC5D99B32126}" destId="{7E04ADB9-E736-42C9-90AC-C3CA10095980}" srcOrd="0" destOrd="0" parTransId="{0CEA08E2-EB5E-49F0-AE79-40CF09B3EE38}" sibTransId="{D3E06BF4-18A5-4AF7-9A59-D285AF8DFDFE}"/>
    <dgm:cxn modelId="{C3105021-165C-47AB-B4A6-406DC9774D48}" type="presOf" srcId="{1055C777-A75E-438B-90A3-F0A5473B4CE6}" destId="{8D315083-EE48-4A66-8B20-B4C5170D2D28}" srcOrd="0" destOrd="0" presId="urn:microsoft.com/office/officeart/2008/layout/LinedList"/>
    <dgm:cxn modelId="{7634CB36-D518-48C9-94DE-FFCECDAA4A47}" type="presOf" srcId="{8352B1DE-9E19-479C-9D72-FC5D99B32126}" destId="{91B7A902-9C55-4CF7-8972-DB2AD02AEEC3}" srcOrd="0" destOrd="0" presId="urn:microsoft.com/office/officeart/2008/layout/LinedList"/>
    <dgm:cxn modelId="{F1633B79-F825-454C-9A2A-7CBB46EF66DE}" srcId="{8352B1DE-9E19-479C-9D72-FC5D99B32126}" destId="{67115F93-519E-48B1-84BD-0D38A6278504}" srcOrd="2" destOrd="0" parTransId="{C99A596C-D823-4896-BF7F-677CEB10806B}" sibTransId="{7174AD80-D8C1-4D67-BB59-DBEEAA6E2CA1}"/>
    <dgm:cxn modelId="{EDE15388-9715-41DD-9922-C4ED2CB55023}" type="presOf" srcId="{7E04ADB9-E736-42C9-90AC-C3CA10095980}" destId="{D2AD4CF4-0548-4ED5-8597-6CB3AD977069}" srcOrd="0" destOrd="0" presId="urn:microsoft.com/office/officeart/2008/layout/LinedList"/>
    <dgm:cxn modelId="{B228E9A1-72F2-451F-A1D3-B2D4FCAF4083}" type="presOf" srcId="{67115F93-519E-48B1-84BD-0D38A6278504}" destId="{48B0DB88-A5E6-4625-AEDC-8CEED8EFA2A3}" srcOrd="0" destOrd="0" presId="urn:microsoft.com/office/officeart/2008/layout/LinedList"/>
    <dgm:cxn modelId="{2B6772AE-FADD-466B-9766-6E640AA9C5B3}" srcId="{8352B1DE-9E19-479C-9D72-FC5D99B32126}" destId="{1055C777-A75E-438B-90A3-F0A5473B4CE6}" srcOrd="1" destOrd="0" parTransId="{F1F5CA3A-466B-424D-9881-E8EED3BAFBA0}" sibTransId="{5C8569FF-D42B-4635-9631-726C6F672EF1}"/>
    <dgm:cxn modelId="{22C35337-6E32-47BD-8B92-EB108C69EE08}" type="presParOf" srcId="{91B7A902-9C55-4CF7-8972-DB2AD02AEEC3}" destId="{636EB864-7B75-44CC-9A8F-177AE1EDCEF4}" srcOrd="0" destOrd="0" presId="urn:microsoft.com/office/officeart/2008/layout/LinedList"/>
    <dgm:cxn modelId="{8731A76E-F043-4C78-846E-E63D355149EC}" type="presParOf" srcId="{91B7A902-9C55-4CF7-8972-DB2AD02AEEC3}" destId="{61E3CDE6-8238-43FC-AC04-0D07E2EE8064}" srcOrd="1" destOrd="0" presId="urn:microsoft.com/office/officeart/2008/layout/LinedList"/>
    <dgm:cxn modelId="{0A4A4DFA-E37F-4787-B8E1-26BD0BBE962A}" type="presParOf" srcId="{61E3CDE6-8238-43FC-AC04-0D07E2EE8064}" destId="{D2AD4CF4-0548-4ED5-8597-6CB3AD977069}" srcOrd="0" destOrd="0" presId="urn:microsoft.com/office/officeart/2008/layout/LinedList"/>
    <dgm:cxn modelId="{8F9CE32B-FE68-406B-923A-15301B27B625}" type="presParOf" srcId="{61E3CDE6-8238-43FC-AC04-0D07E2EE8064}" destId="{AFB859D7-6C7F-4525-AC93-EF20A425576A}" srcOrd="1" destOrd="0" presId="urn:microsoft.com/office/officeart/2008/layout/LinedList"/>
    <dgm:cxn modelId="{9AFEE2CA-6A13-4D86-BD61-D63E7EAD57EC}" type="presParOf" srcId="{91B7A902-9C55-4CF7-8972-DB2AD02AEEC3}" destId="{F87257E9-2DF8-47E3-AABB-216E8B8EBEF0}" srcOrd="2" destOrd="0" presId="urn:microsoft.com/office/officeart/2008/layout/LinedList"/>
    <dgm:cxn modelId="{DDFA0B67-9155-41DD-9B55-B9A342B57007}" type="presParOf" srcId="{91B7A902-9C55-4CF7-8972-DB2AD02AEEC3}" destId="{0F3885DF-1E2B-4059-8FE8-43E4ABEFFA97}" srcOrd="3" destOrd="0" presId="urn:microsoft.com/office/officeart/2008/layout/LinedList"/>
    <dgm:cxn modelId="{628FAF00-DEA0-4E0E-B402-E12FD9647001}" type="presParOf" srcId="{0F3885DF-1E2B-4059-8FE8-43E4ABEFFA97}" destId="{8D315083-EE48-4A66-8B20-B4C5170D2D28}" srcOrd="0" destOrd="0" presId="urn:microsoft.com/office/officeart/2008/layout/LinedList"/>
    <dgm:cxn modelId="{C2A0382B-636A-43E0-92E5-1ED8285360F2}" type="presParOf" srcId="{0F3885DF-1E2B-4059-8FE8-43E4ABEFFA97}" destId="{84D3E0E3-4541-4D05-9E94-7639DF395F6A}" srcOrd="1" destOrd="0" presId="urn:microsoft.com/office/officeart/2008/layout/LinedList"/>
    <dgm:cxn modelId="{00DF2372-1582-4013-BFDA-FE53A5687FC7}" type="presParOf" srcId="{91B7A902-9C55-4CF7-8972-DB2AD02AEEC3}" destId="{D9C74D7E-14E2-4E63-81AA-0F12D9822C08}" srcOrd="4" destOrd="0" presId="urn:microsoft.com/office/officeart/2008/layout/LinedList"/>
    <dgm:cxn modelId="{DBE32978-0F6E-4C54-889B-40D04BD49F3D}" type="presParOf" srcId="{91B7A902-9C55-4CF7-8972-DB2AD02AEEC3}" destId="{EB50032A-3A34-4BE4-8669-B6953672BEC5}" srcOrd="5" destOrd="0" presId="urn:microsoft.com/office/officeart/2008/layout/LinedList"/>
    <dgm:cxn modelId="{8F7742B5-9F97-4608-8D39-C57091066DE3}" type="presParOf" srcId="{EB50032A-3A34-4BE4-8669-B6953672BEC5}" destId="{48B0DB88-A5E6-4625-AEDC-8CEED8EFA2A3}" srcOrd="0" destOrd="0" presId="urn:microsoft.com/office/officeart/2008/layout/LinedList"/>
    <dgm:cxn modelId="{14B602C1-F2AA-4055-8B8D-AD45FDA00FBC}" type="presParOf" srcId="{EB50032A-3A34-4BE4-8669-B6953672BEC5}" destId="{4A6F4C40-6769-4F9C-B768-510139DE37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50CC9A-AD04-4992-B9C0-1BB8C954FC67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33A25F-D5D1-49CA-B71A-AA2A90AEB4CE}">
      <dgm:prSet/>
      <dgm:spPr/>
      <dgm:t>
        <a:bodyPr/>
        <a:lstStyle/>
        <a:p>
          <a:r>
            <a:rPr lang="ar-SA" b="1" err="1">
              <a:solidFill>
                <a:schemeClr val="tx1"/>
              </a:solidFill>
            </a:rPr>
            <a:t>ماخصائص</a:t>
          </a:r>
          <a:r>
            <a:rPr lang="ar-SA" b="1">
              <a:solidFill>
                <a:schemeClr val="tx1"/>
              </a:solidFill>
            </a:rPr>
            <a:t> الأشياء الصلبة؟</a:t>
          </a:r>
          <a:endParaRPr lang="en-US" b="1">
            <a:solidFill>
              <a:schemeClr val="tx1"/>
            </a:solidFill>
          </a:endParaRPr>
        </a:p>
      </dgm:t>
    </dgm:pt>
    <dgm:pt modelId="{186AB27A-FADE-4F38-8C64-08B2211D5314}" type="parTrans" cxnId="{EBF26145-B3AE-48E8-AD03-E6B22421EE07}">
      <dgm:prSet/>
      <dgm:spPr/>
      <dgm:t>
        <a:bodyPr/>
        <a:lstStyle/>
        <a:p>
          <a:endParaRPr lang="en-US"/>
        </a:p>
      </dgm:t>
    </dgm:pt>
    <dgm:pt modelId="{147BDCC3-7086-467E-8B7E-32ED287D80DA}" type="sibTrans" cxnId="{EBF26145-B3AE-48E8-AD03-E6B22421EE07}">
      <dgm:prSet/>
      <dgm:spPr/>
      <dgm:t>
        <a:bodyPr/>
        <a:lstStyle/>
        <a:p>
          <a:endParaRPr lang="en-US"/>
        </a:p>
      </dgm:t>
    </dgm:pt>
    <dgm:pt modelId="{F541373D-4E4C-456C-8C04-879B2BFBD3E9}">
      <dgm:prSet/>
      <dgm:spPr/>
      <dgm:t>
        <a:bodyPr/>
        <a:lstStyle/>
        <a:p>
          <a:r>
            <a:rPr lang="ar-SA" b="1">
              <a:solidFill>
                <a:schemeClr val="tx1"/>
              </a:solidFill>
            </a:rPr>
            <a:t>بعض الأشياء الصلبة</a:t>
          </a:r>
          <a:endParaRPr lang="en-US" b="1">
            <a:solidFill>
              <a:schemeClr val="tx1"/>
            </a:solidFill>
          </a:endParaRPr>
        </a:p>
      </dgm:t>
    </dgm:pt>
    <dgm:pt modelId="{99A6487C-72BA-459D-9256-1C871D0BDA71}" type="parTrans" cxnId="{1159B144-40CD-40CB-86D8-59E91A113A44}">
      <dgm:prSet/>
      <dgm:spPr/>
      <dgm:t>
        <a:bodyPr/>
        <a:lstStyle/>
        <a:p>
          <a:endParaRPr lang="en-US"/>
        </a:p>
      </dgm:t>
    </dgm:pt>
    <dgm:pt modelId="{2D16DB39-D285-4D74-9136-0D0CADFCB233}" type="sibTrans" cxnId="{1159B144-40CD-40CB-86D8-59E91A113A44}">
      <dgm:prSet/>
      <dgm:spPr/>
      <dgm:t>
        <a:bodyPr/>
        <a:lstStyle/>
        <a:p>
          <a:endParaRPr lang="en-US"/>
        </a:p>
      </dgm:t>
    </dgm:pt>
    <dgm:pt modelId="{7E8CA72E-51C4-482D-A6E0-BD418AA1D8D5}">
      <dgm:prSet/>
      <dgm:spPr/>
      <dgm:t>
        <a:bodyPr/>
        <a:lstStyle/>
        <a:p>
          <a:r>
            <a:rPr lang="ar-SA" b="1">
              <a:solidFill>
                <a:schemeClr val="tx1"/>
              </a:solidFill>
            </a:rPr>
            <a:t>يمكن ثنيها </a:t>
          </a:r>
          <a:r>
            <a:rPr lang="ar-SA" b="1">
              <a:latin typeface="Calibri Light" panose="020F0302020204030204"/>
            </a:rPr>
            <a:t>وتشكيلها</a:t>
          </a:r>
          <a:endParaRPr lang="en-US" b="1"/>
        </a:p>
      </dgm:t>
    </dgm:pt>
    <dgm:pt modelId="{174E3951-6039-4F04-9EF0-EE69E3260BC9}" type="parTrans" cxnId="{32B9B6B8-CAFE-474F-86C0-D587CE2089A1}">
      <dgm:prSet/>
      <dgm:spPr/>
      <dgm:t>
        <a:bodyPr/>
        <a:lstStyle/>
        <a:p>
          <a:endParaRPr lang="en-US"/>
        </a:p>
      </dgm:t>
    </dgm:pt>
    <dgm:pt modelId="{7C8FE63A-5C34-4455-8E02-D63EA90B6F4D}" type="sibTrans" cxnId="{32B9B6B8-CAFE-474F-86C0-D587CE2089A1}">
      <dgm:prSet/>
      <dgm:spPr/>
      <dgm:t>
        <a:bodyPr/>
        <a:lstStyle/>
        <a:p>
          <a:endParaRPr lang="en-US"/>
        </a:p>
      </dgm:t>
    </dgm:pt>
    <dgm:pt modelId="{9CB12B5A-0BE3-4474-AF47-8BBF70422B40}" type="pres">
      <dgm:prSet presAssocID="{EA50CC9A-AD04-4992-B9C0-1BB8C954FC67}" presName="outerComposite" presStyleCnt="0">
        <dgm:presLayoutVars>
          <dgm:chMax val="5"/>
          <dgm:dir/>
          <dgm:resizeHandles val="exact"/>
        </dgm:presLayoutVars>
      </dgm:prSet>
      <dgm:spPr/>
    </dgm:pt>
    <dgm:pt modelId="{96CB4687-497D-449A-911C-58A3E9E9CB1F}" type="pres">
      <dgm:prSet presAssocID="{EA50CC9A-AD04-4992-B9C0-1BB8C954FC67}" presName="dummyMaxCanvas" presStyleCnt="0">
        <dgm:presLayoutVars/>
      </dgm:prSet>
      <dgm:spPr/>
    </dgm:pt>
    <dgm:pt modelId="{FC17ADA7-ABAC-452F-B3EE-996C9BEB0265}" type="pres">
      <dgm:prSet presAssocID="{EA50CC9A-AD04-4992-B9C0-1BB8C954FC67}" presName="ThreeNodes_1" presStyleLbl="node1" presStyleIdx="0" presStyleCnt="3">
        <dgm:presLayoutVars>
          <dgm:bulletEnabled val="1"/>
        </dgm:presLayoutVars>
      </dgm:prSet>
      <dgm:spPr/>
    </dgm:pt>
    <dgm:pt modelId="{B16DEA51-64B7-45EC-936A-A8A1095A1BCD}" type="pres">
      <dgm:prSet presAssocID="{EA50CC9A-AD04-4992-B9C0-1BB8C954FC67}" presName="ThreeNodes_2" presStyleLbl="node1" presStyleIdx="1" presStyleCnt="3">
        <dgm:presLayoutVars>
          <dgm:bulletEnabled val="1"/>
        </dgm:presLayoutVars>
      </dgm:prSet>
      <dgm:spPr/>
    </dgm:pt>
    <dgm:pt modelId="{253BFC8A-C727-4A7B-9EE0-11686C7E4665}" type="pres">
      <dgm:prSet presAssocID="{EA50CC9A-AD04-4992-B9C0-1BB8C954FC67}" presName="ThreeNodes_3" presStyleLbl="node1" presStyleIdx="2" presStyleCnt="3">
        <dgm:presLayoutVars>
          <dgm:bulletEnabled val="1"/>
        </dgm:presLayoutVars>
      </dgm:prSet>
      <dgm:spPr/>
    </dgm:pt>
    <dgm:pt modelId="{2DE0022F-0F10-442C-9F24-F8489D560359}" type="pres">
      <dgm:prSet presAssocID="{EA50CC9A-AD04-4992-B9C0-1BB8C954FC67}" presName="ThreeConn_1-2" presStyleLbl="fgAccFollowNode1" presStyleIdx="0" presStyleCnt="2">
        <dgm:presLayoutVars>
          <dgm:bulletEnabled val="1"/>
        </dgm:presLayoutVars>
      </dgm:prSet>
      <dgm:spPr/>
    </dgm:pt>
    <dgm:pt modelId="{44D081B1-3015-46A7-8DCC-764A6DECE07C}" type="pres">
      <dgm:prSet presAssocID="{EA50CC9A-AD04-4992-B9C0-1BB8C954FC67}" presName="ThreeConn_2-3" presStyleLbl="fgAccFollowNode1" presStyleIdx="1" presStyleCnt="2">
        <dgm:presLayoutVars>
          <dgm:bulletEnabled val="1"/>
        </dgm:presLayoutVars>
      </dgm:prSet>
      <dgm:spPr/>
    </dgm:pt>
    <dgm:pt modelId="{801A558A-F747-47DC-BB1B-ACFCD5A509FF}" type="pres">
      <dgm:prSet presAssocID="{EA50CC9A-AD04-4992-B9C0-1BB8C954FC67}" presName="ThreeNodes_1_text" presStyleLbl="node1" presStyleIdx="2" presStyleCnt="3">
        <dgm:presLayoutVars>
          <dgm:bulletEnabled val="1"/>
        </dgm:presLayoutVars>
      </dgm:prSet>
      <dgm:spPr/>
    </dgm:pt>
    <dgm:pt modelId="{5243D78C-07EA-4559-87DE-F3302A6132B1}" type="pres">
      <dgm:prSet presAssocID="{EA50CC9A-AD04-4992-B9C0-1BB8C954FC67}" presName="ThreeNodes_2_text" presStyleLbl="node1" presStyleIdx="2" presStyleCnt="3">
        <dgm:presLayoutVars>
          <dgm:bulletEnabled val="1"/>
        </dgm:presLayoutVars>
      </dgm:prSet>
      <dgm:spPr/>
    </dgm:pt>
    <dgm:pt modelId="{E8AAA41E-BF54-45BB-AF1E-B3F94344496D}" type="pres">
      <dgm:prSet presAssocID="{EA50CC9A-AD04-4992-B9C0-1BB8C954FC6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ED23303-C3E2-4C9A-BE14-4C47EA3665D7}" type="presOf" srcId="{F541373D-4E4C-456C-8C04-879B2BFBD3E9}" destId="{B16DEA51-64B7-45EC-936A-A8A1095A1BCD}" srcOrd="0" destOrd="0" presId="urn:microsoft.com/office/officeart/2005/8/layout/vProcess5"/>
    <dgm:cxn modelId="{D3887122-FCCC-44EC-9982-73E8E08082F6}" type="presOf" srcId="{BB33A25F-D5D1-49CA-B71A-AA2A90AEB4CE}" destId="{801A558A-F747-47DC-BB1B-ACFCD5A509FF}" srcOrd="1" destOrd="0" presId="urn:microsoft.com/office/officeart/2005/8/layout/vProcess5"/>
    <dgm:cxn modelId="{8F93CB22-61D9-4BB9-A635-A0CC24AD57B4}" type="presOf" srcId="{BB33A25F-D5D1-49CA-B71A-AA2A90AEB4CE}" destId="{FC17ADA7-ABAC-452F-B3EE-996C9BEB0265}" srcOrd="0" destOrd="0" presId="urn:microsoft.com/office/officeart/2005/8/layout/vProcess5"/>
    <dgm:cxn modelId="{1159B144-40CD-40CB-86D8-59E91A113A44}" srcId="{EA50CC9A-AD04-4992-B9C0-1BB8C954FC67}" destId="{F541373D-4E4C-456C-8C04-879B2BFBD3E9}" srcOrd="1" destOrd="0" parTransId="{99A6487C-72BA-459D-9256-1C871D0BDA71}" sibTransId="{2D16DB39-D285-4D74-9136-0D0CADFCB233}"/>
    <dgm:cxn modelId="{EBF26145-B3AE-48E8-AD03-E6B22421EE07}" srcId="{EA50CC9A-AD04-4992-B9C0-1BB8C954FC67}" destId="{BB33A25F-D5D1-49CA-B71A-AA2A90AEB4CE}" srcOrd="0" destOrd="0" parTransId="{186AB27A-FADE-4F38-8C64-08B2211D5314}" sibTransId="{147BDCC3-7086-467E-8B7E-32ED287D80DA}"/>
    <dgm:cxn modelId="{D526BA8D-9594-47AE-9D8C-4BA68C93CBC0}" type="presOf" srcId="{147BDCC3-7086-467E-8B7E-32ED287D80DA}" destId="{2DE0022F-0F10-442C-9F24-F8489D560359}" srcOrd="0" destOrd="0" presId="urn:microsoft.com/office/officeart/2005/8/layout/vProcess5"/>
    <dgm:cxn modelId="{051076B3-7521-4B03-A7E5-78774AAE1E72}" type="presOf" srcId="{7E8CA72E-51C4-482D-A6E0-BD418AA1D8D5}" destId="{253BFC8A-C727-4A7B-9EE0-11686C7E4665}" srcOrd="0" destOrd="0" presId="urn:microsoft.com/office/officeart/2005/8/layout/vProcess5"/>
    <dgm:cxn modelId="{32B9B6B8-CAFE-474F-86C0-D587CE2089A1}" srcId="{EA50CC9A-AD04-4992-B9C0-1BB8C954FC67}" destId="{7E8CA72E-51C4-482D-A6E0-BD418AA1D8D5}" srcOrd="2" destOrd="0" parTransId="{174E3951-6039-4F04-9EF0-EE69E3260BC9}" sibTransId="{7C8FE63A-5C34-4455-8E02-D63EA90B6F4D}"/>
    <dgm:cxn modelId="{1AA791CD-C7B2-4497-830A-ED7C5BD34398}" type="presOf" srcId="{EA50CC9A-AD04-4992-B9C0-1BB8C954FC67}" destId="{9CB12B5A-0BE3-4474-AF47-8BBF70422B40}" srcOrd="0" destOrd="0" presId="urn:microsoft.com/office/officeart/2005/8/layout/vProcess5"/>
    <dgm:cxn modelId="{4D0D7BD9-9CC5-49EC-BFBF-CE7730D2534F}" type="presOf" srcId="{7E8CA72E-51C4-482D-A6E0-BD418AA1D8D5}" destId="{E8AAA41E-BF54-45BB-AF1E-B3F94344496D}" srcOrd="1" destOrd="0" presId="urn:microsoft.com/office/officeart/2005/8/layout/vProcess5"/>
    <dgm:cxn modelId="{9111D7E9-EA6A-49FB-A46F-C8BFBCA735C8}" type="presOf" srcId="{2D16DB39-D285-4D74-9136-0D0CADFCB233}" destId="{44D081B1-3015-46A7-8DCC-764A6DECE07C}" srcOrd="0" destOrd="0" presId="urn:microsoft.com/office/officeart/2005/8/layout/vProcess5"/>
    <dgm:cxn modelId="{5CB105EA-C9E1-4CF4-A037-B2E62827843B}" type="presOf" srcId="{F541373D-4E4C-456C-8C04-879B2BFBD3E9}" destId="{5243D78C-07EA-4559-87DE-F3302A6132B1}" srcOrd="1" destOrd="0" presId="urn:microsoft.com/office/officeart/2005/8/layout/vProcess5"/>
    <dgm:cxn modelId="{8DB4E5A8-0145-4E82-9765-45DE3804DF7A}" type="presParOf" srcId="{9CB12B5A-0BE3-4474-AF47-8BBF70422B40}" destId="{96CB4687-497D-449A-911C-58A3E9E9CB1F}" srcOrd="0" destOrd="0" presId="urn:microsoft.com/office/officeart/2005/8/layout/vProcess5"/>
    <dgm:cxn modelId="{7E106733-2DFE-4CB1-9346-CE44FE629A8F}" type="presParOf" srcId="{9CB12B5A-0BE3-4474-AF47-8BBF70422B40}" destId="{FC17ADA7-ABAC-452F-B3EE-996C9BEB0265}" srcOrd="1" destOrd="0" presId="urn:microsoft.com/office/officeart/2005/8/layout/vProcess5"/>
    <dgm:cxn modelId="{3C270041-7247-42A0-AAFD-7FEFC1BA3602}" type="presParOf" srcId="{9CB12B5A-0BE3-4474-AF47-8BBF70422B40}" destId="{B16DEA51-64B7-45EC-936A-A8A1095A1BCD}" srcOrd="2" destOrd="0" presId="urn:microsoft.com/office/officeart/2005/8/layout/vProcess5"/>
    <dgm:cxn modelId="{34C648EF-F0EB-4E21-891A-C35EECA0735B}" type="presParOf" srcId="{9CB12B5A-0BE3-4474-AF47-8BBF70422B40}" destId="{253BFC8A-C727-4A7B-9EE0-11686C7E4665}" srcOrd="3" destOrd="0" presId="urn:microsoft.com/office/officeart/2005/8/layout/vProcess5"/>
    <dgm:cxn modelId="{06AC60E1-2AB5-4582-8BD4-49F1C9A80477}" type="presParOf" srcId="{9CB12B5A-0BE3-4474-AF47-8BBF70422B40}" destId="{2DE0022F-0F10-442C-9F24-F8489D560359}" srcOrd="4" destOrd="0" presId="urn:microsoft.com/office/officeart/2005/8/layout/vProcess5"/>
    <dgm:cxn modelId="{9AF9177C-1AE2-407E-BE8B-6DB82C0C2050}" type="presParOf" srcId="{9CB12B5A-0BE3-4474-AF47-8BBF70422B40}" destId="{44D081B1-3015-46A7-8DCC-764A6DECE07C}" srcOrd="5" destOrd="0" presId="urn:microsoft.com/office/officeart/2005/8/layout/vProcess5"/>
    <dgm:cxn modelId="{21A4170C-56A7-45E6-9F05-83C7CF143551}" type="presParOf" srcId="{9CB12B5A-0BE3-4474-AF47-8BBF70422B40}" destId="{801A558A-F747-47DC-BB1B-ACFCD5A509FF}" srcOrd="6" destOrd="0" presId="urn:microsoft.com/office/officeart/2005/8/layout/vProcess5"/>
    <dgm:cxn modelId="{769C9CE5-3E6A-4F34-A395-218C81A3E916}" type="presParOf" srcId="{9CB12B5A-0BE3-4474-AF47-8BBF70422B40}" destId="{5243D78C-07EA-4559-87DE-F3302A6132B1}" srcOrd="7" destOrd="0" presId="urn:microsoft.com/office/officeart/2005/8/layout/vProcess5"/>
    <dgm:cxn modelId="{395C8F48-D55F-4D04-9F10-BD4E9D0C8CDE}" type="presParOf" srcId="{9CB12B5A-0BE3-4474-AF47-8BBF70422B40}" destId="{E8AAA41E-BF54-45BB-AF1E-B3F94344496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69E8C-735E-8E41-8094-C663A332B6B0}">
      <dsp:nvSpPr>
        <dsp:cNvPr id="0" name=""/>
        <dsp:cNvSpPr/>
      </dsp:nvSpPr>
      <dsp:spPr>
        <a:xfrm>
          <a:off x="0" y="17829"/>
          <a:ext cx="10515600" cy="126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/>
            <a:t>التعرف على المواد الصلبة.</a:t>
          </a:r>
        </a:p>
      </dsp:txBody>
      <dsp:txXfrm>
        <a:off x="61684" y="79513"/>
        <a:ext cx="10392232" cy="1140232"/>
      </dsp:txXfrm>
    </dsp:sp>
    <dsp:sp modelId="{82B568BA-707D-CE4B-BD8A-68361041FFCC}">
      <dsp:nvSpPr>
        <dsp:cNvPr id="0" name=""/>
        <dsp:cNvSpPr/>
      </dsp:nvSpPr>
      <dsp:spPr>
        <a:xfrm>
          <a:off x="0" y="1281429"/>
          <a:ext cx="10515600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8580" rIns="384048" bIns="68580" numCol="1" spcCol="1270" anchor="t" anchorCtr="0">
          <a:noAutofit/>
        </a:bodyPr>
        <a:lstStyle/>
        <a:p>
          <a:pPr marL="285750" lvl="1" indent="-285750" algn="r" defTabSz="1866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200" kern="1200"/>
        </a:p>
      </dsp:txBody>
      <dsp:txXfrm>
        <a:off x="0" y="1281429"/>
        <a:ext cx="10515600" cy="894240"/>
      </dsp:txXfrm>
    </dsp:sp>
    <dsp:sp modelId="{9FB91DE8-5194-404B-B2D2-9F3A5A3990CC}">
      <dsp:nvSpPr>
        <dsp:cNvPr id="0" name=""/>
        <dsp:cNvSpPr/>
      </dsp:nvSpPr>
      <dsp:spPr>
        <a:xfrm>
          <a:off x="0" y="2175669"/>
          <a:ext cx="10515600" cy="126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/>
            <a:t>توضيح خصائص المواد الصلبة.</a:t>
          </a:r>
        </a:p>
      </dsp:txBody>
      <dsp:txXfrm>
        <a:off x="61684" y="2237353"/>
        <a:ext cx="10392232" cy="1140232"/>
      </dsp:txXfrm>
    </dsp:sp>
    <dsp:sp modelId="{B27CF01C-AAFB-774D-BEAE-83A8676B5247}">
      <dsp:nvSpPr>
        <dsp:cNvPr id="0" name=""/>
        <dsp:cNvSpPr/>
      </dsp:nvSpPr>
      <dsp:spPr>
        <a:xfrm>
          <a:off x="0" y="3439269"/>
          <a:ext cx="10515600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8580" rIns="384048" bIns="68580" numCol="1" spcCol="1270" anchor="t" anchorCtr="0">
          <a:noAutofit/>
        </a:bodyPr>
        <a:lstStyle/>
        <a:p>
          <a:pPr marL="285750" lvl="1" indent="-285750" algn="r" defTabSz="1866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200" kern="1200"/>
        </a:p>
      </dsp:txBody>
      <dsp:txXfrm>
        <a:off x="0" y="3439269"/>
        <a:ext cx="10515600" cy="894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3967F-4CD3-C74B-AA84-A527C5A4BF92}">
      <dsp:nvSpPr>
        <dsp:cNvPr id="0" name=""/>
        <dsp:cNvSpPr/>
      </dsp:nvSpPr>
      <dsp:spPr>
        <a:xfrm>
          <a:off x="0" y="17667"/>
          <a:ext cx="10515600" cy="2205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800" kern="1200"/>
            <a:t>كيف نتعرف على المواد الصلبة؟</a:t>
          </a:r>
        </a:p>
      </dsp:txBody>
      <dsp:txXfrm>
        <a:off x="107661" y="125328"/>
        <a:ext cx="10300278" cy="1990128"/>
      </dsp:txXfrm>
    </dsp:sp>
    <dsp:sp modelId="{63D554DC-16E7-3247-BCB2-15F7B847EAA1}">
      <dsp:nvSpPr>
        <dsp:cNvPr id="0" name=""/>
        <dsp:cNvSpPr/>
      </dsp:nvSpPr>
      <dsp:spPr>
        <a:xfrm>
          <a:off x="0" y="2390157"/>
          <a:ext cx="10515600" cy="2205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800" kern="1200"/>
            <a:t>إذا كان لها شكل ثابت، ولا يتغير حتى وإن تحرك </a:t>
          </a:r>
        </a:p>
      </dsp:txBody>
      <dsp:txXfrm>
        <a:off x="107661" y="2497818"/>
        <a:ext cx="10300278" cy="1990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227C8-145E-D249-AF37-8CFE92430FAC}">
      <dsp:nvSpPr>
        <dsp:cNvPr id="0" name=""/>
        <dsp:cNvSpPr/>
      </dsp:nvSpPr>
      <dsp:spPr>
        <a:xfrm rot="5400000">
          <a:off x="4819862" y="1633104"/>
          <a:ext cx="1444340" cy="16443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2D85E-E3C8-E349-A3B6-2D084F2F55BC}">
      <dsp:nvSpPr>
        <dsp:cNvPr id="0" name=""/>
        <dsp:cNvSpPr/>
      </dsp:nvSpPr>
      <dsp:spPr>
        <a:xfrm>
          <a:off x="4437200" y="32024"/>
          <a:ext cx="2431419" cy="17019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kern="1200">
              <a:solidFill>
                <a:schemeClr val="bg1"/>
              </a:solidFill>
            </a:rPr>
            <a:t>المادة الصلبة</a:t>
          </a:r>
          <a:r>
            <a:rPr lang="ar-SA" sz="2500" b="1" kern="1200">
              <a:solidFill>
                <a:schemeClr val="bg1"/>
              </a:solidFill>
              <a:latin typeface="Calibri Light" panose="020F0302020204030204"/>
            </a:rPr>
            <a:t> </a:t>
          </a:r>
          <a:endParaRPr lang="ar-SA" sz="2500" b="1" kern="1200">
            <a:solidFill>
              <a:schemeClr val="bg1"/>
            </a:solidFill>
          </a:endParaRPr>
        </a:p>
      </dsp:txBody>
      <dsp:txXfrm>
        <a:off x="4520296" y="115120"/>
        <a:ext cx="2265227" cy="1535722"/>
      </dsp:txXfrm>
    </dsp:sp>
    <dsp:sp modelId="{AF1DD927-4130-D143-8E7D-5EDF6101C836}">
      <dsp:nvSpPr>
        <dsp:cNvPr id="0" name=""/>
        <dsp:cNvSpPr/>
      </dsp:nvSpPr>
      <dsp:spPr>
        <a:xfrm>
          <a:off x="6868619" y="194340"/>
          <a:ext cx="1768382" cy="137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90085-8FB4-F14E-B334-326D28200C7B}">
      <dsp:nvSpPr>
        <dsp:cNvPr id="0" name=""/>
        <dsp:cNvSpPr/>
      </dsp:nvSpPr>
      <dsp:spPr>
        <a:xfrm rot="5400000">
          <a:off x="6835767" y="3544916"/>
          <a:ext cx="1444340" cy="16443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BB3FB-03A8-814C-B26A-E85016C3D783}">
      <dsp:nvSpPr>
        <dsp:cNvPr id="0" name=""/>
        <dsp:cNvSpPr/>
      </dsp:nvSpPr>
      <dsp:spPr>
        <a:xfrm>
          <a:off x="6453105" y="1943836"/>
          <a:ext cx="2431419" cy="17019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kern="1200">
              <a:solidFill>
                <a:schemeClr val="bg1"/>
              </a:solidFill>
            </a:rPr>
            <a:t>مادة لها كتلة و شكل ثابت</a:t>
          </a:r>
          <a:r>
            <a:rPr lang="ar-SA" sz="2500" b="1" kern="1200">
              <a:solidFill>
                <a:schemeClr val="bg1"/>
              </a:solidFill>
              <a:latin typeface="Calibri Light" panose="020F0302020204030204"/>
            </a:rPr>
            <a:t> </a:t>
          </a:r>
          <a:endParaRPr lang="ar-SA" sz="2500" b="1" kern="1200">
            <a:solidFill>
              <a:schemeClr val="bg1"/>
            </a:solidFill>
          </a:endParaRPr>
        </a:p>
      </dsp:txBody>
      <dsp:txXfrm>
        <a:off x="6536201" y="2026932"/>
        <a:ext cx="2265227" cy="1535722"/>
      </dsp:txXfrm>
    </dsp:sp>
    <dsp:sp modelId="{0C423766-D39E-9544-A8D3-4F09620CC9B4}">
      <dsp:nvSpPr>
        <dsp:cNvPr id="0" name=""/>
        <dsp:cNvSpPr/>
      </dsp:nvSpPr>
      <dsp:spPr>
        <a:xfrm>
          <a:off x="8884524" y="2106152"/>
          <a:ext cx="1768382" cy="137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A0A3B-7E60-3F42-B69A-E82AC9DC6FA8}">
      <dsp:nvSpPr>
        <dsp:cNvPr id="0" name=""/>
        <dsp:cNvSpPr/>
      </dsp:nvSpPr>
      <dsp:spPr>
        <a:xfrm>
          <a:off x="8469010" y="3855647"/>
          <a:ext cx="2431419" cy="17019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kern="1200">
              <a:solidFill>
                <a:schemeClr val="bg1"/>
              </a:solidFill>
            </a:rPr>
            <a:t>تحافظ المادة الصلبة على شكلها حتى وإن تم تحريكها</a:t>
          </a:r>
          <a:r>
            <a:rPr lang="ar-SA" sz="2500" b="1" kern="1200">
              <a:solidFill>
                <a:schemeClr val="bg1"/>
              </a:solidFill>
              <a:latin typeface="Calibri Light" panose="020F0302020204030204"/>
            </a:rPr>
            <a:t> </a:t>
          </a:r>
          <a:endParaRPr lang="ar-SA" sz="2500" b="1" kern="1200">
            <a:solidFill>
              <a:schemeClr val="bg1"/>
            </a:solidFill>
          </a:endParaRPr>
        </a:p>
      </dsp:txBody>
      <dsp:txXfrm>
        <a:off x="8552106" y="3938743"/>
        <a:ext cx="2265227" cy="1535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EB864-7B75-44CC-9A8F-177AE1EDCEF4}">
      <dsp:nvSpPr>
        <dsp:cNvPr id="0" name=""/>
        <dsp:cNvSpPr/>
      </dsp:nvSpPr>
      <dsp:spPr>
        <a:xfrm>
          <a:off x="0" y="2054"/>
          <a:ext cx="61817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D4CF4-0548-4ED5-8597-6CB3AD977069}">
      <dsp:nvSpPr>
        <dsp:cNvPr id="0" name=""/>
        <dsp:cNvSpPr/>
      </dsp:nvSpPr>
      <dsp:spPr>
        <a:xfrm>
          <a:off x="0" y="2054"/>
          <a:ext cx="6181725" cy="1401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200" kern="1200"/>
            <a:t>ماخصائص الأشياء الصلبة؟</a:t>
          </a:r>
          <a:endParaRPr lang="en-US" sz="5200" kern="1200"/>
        </a:p>
      </dsp:txBody>
      <dsp:txXfrm>
        <a:off x="0" y="2054"/>
        <a:ext cx="6181725" cy="1401451"/>
      </dsp:txXfrm>
    </dsp:sp>
    <dsp:sp modelId="{F87257E9-2DF8-47E3-AABB-216E8B8EBEF0}">
      <dsp:nvSpPr>
        <dsp:cNvPr id="0" name=""/>
        <dsp:cNvSpPr/>
      </dsp:nvSpPr>
      <dsp:spPr>
        <a:xfrm>
          <a:off x="0" y="1403506"/>
          <a:ext cx="61817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15083-EE48-4A66-8B20-B4C5170D2D28}">
      <dsp:nvSpPr>
        <dsp:cNvPr id="0" name=""/>
        <dsp:cNvSpPr/>
      </dsp:nvSpPr>
      <dsp:spPr>
        <a:xfrm>
          <a:off x="0" y="1403506"/>
          <a:ext cx="6181725" cy="1401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200" kern="1200"/>
            <a:t>قد تكون كبيرة أو صغيرة </a:t>
          </a:r>
          <a:endParaRPr lang="en-US" sz="5200" kern="1200"/>
        </a:p>
      </dsp:txBody>
      <dsp:txXfrm>
        <a:off x="0" y="1403506"/>
        <a:ext cx="6181725" cy="1401451"/>
      </dsp:txXfrm>
    </dsp:sp>
    <dsp:sp modelId="{D9C74D7E-14E2-4E63-81AA-0F12D9822C08}">
      <dsp:nvSpPr>
        <dsp:cNvPr id="0" name=""/>
        <dsp:cNvSpPr/>
      </dsp:nvSpPr>
      <dsp:spPr>
        <a:xfrm>
          <a:off x="0" y="2804957"/>
          <a:ext cx="61817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0DB88-A5E6-4625-AEDC-8CEED8EFA2A3}">
      <dsp:nvSpPr>
        <dsp:cNvPr id="0" name=""/>
        <dsp:cNvSpPr/>
      </dsp:nvSpPr>
      <dsp:spPr>
        <a:xfrm>
          <a:off x="0" y="2804957"/>
          <a:ext cx="6181725" cy="1401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200" kern="1200"/>
            <a:t>لها أشكال وألوان مختلفة</a:t>
          </a:r>
          <a:endParaRPr lang="en-US" sz="5200" kern="1200"/>
        </a:p>
      </dsp:txBody>
      <dsp:txXfrm>
        <a:off x="0" y="2804957"/>
        <a:ext cx="6181725" cy="14014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7ADA7-ABAC-452F-B3EE-996C9BEB0265}">
      <dsp:nvSpPr>
        <dsp:cNvPr id="0" name=""/>
        <dsp:cNvSpPr/>
      </dsp:nvSpPr>
      <dsp:spPr>
        <a:xfrm>
          <a:off x="0" y="0"/>
          <a:ext cx="5674282" cy="481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err="1">
              <a:solidFill>
                <a:schemeClr val="tx1"/>
              </a:solidFill>
            </a:rPr>
            <a:t>ماخصائص</a:t>
          </a:r>
          <a:r>
            <a:rPr lang="ar-SA" sz="2100" b="1" kern="1200">
              <a:solidFill>
                <a:schemeClr val="tx1"/>
              </a:solidFill>
            </a:rPr>
            <a:t> الأشياء الصلبة؟</a:t>
          </a:r>
          <a:endParaRPr lang="en-US" sz="2100" b="1" kern="1200">
            <a:solidFill>
              <a:schemeClr val="tx1"/>
            </a:solidFill>
          </a:endParaRPr>
        </a:p>
      </dsp:txBody>
      <dsp:txXfrm>
        <a:off x="14103" y="14103"/>
        <a:ext cx="5154680" cy="453318"/>
      </dsp:txXfrm>
    </dsp:sp>
    <dsp:sp modelId="{B16DEA51-64B7-45EC-936A-A8A1095A1BCD}">
      <dsp:nvSpPr>
        <dsp:cNvPr id="0" name=""/>
        <dsp:cNvSpPr/>
      </dsp:nvSpPr>
      <dsp:spPr>
        <a:xfrm>
          <a:off x="500672" y="561779"/>
          <a:ext cx="5674282" cy="48152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>
              <a:solidFill>
                <a:schemeClr val="tx1"/>
              </a:solidFill>
            </a:rPr>
            <a:t>بعض الأشياء الصلبة</a:t>
          </a:r>
          <a:endParaRPr lang="en-US" sz="2100" b="1" kern="1200">
            <a:solidFill>
              <a:schemeClr val="tx1"/>
            </a:solidFill>
          </a:endParaRPr>
        </a:p>
      </dsp:txBody>
      <dsp:txXfrm>
        <a:off x="514775" y="575882"/>
        <a:ext cx="4832413" cy="453318"/>
      </dsp:txXfrm>
    </dsp:sp>
    <dsp:sp modelId="{253BFC8A-C727-4A7B-9EE0-11686C7E4665}">
      <dsp:nvSpPr>
        <dsp:cNvPr id="0" name=""/>
        <dsp:cNvSpPr/>
      </dsp:nvSpPr>
      <dsp:spPr>
        <a:xfrm>
          <a:off x="1001344" y="1123558"/>
          <a:ext cx="5674282" cy="48152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>
              <a:solidFill>
                <a:schemeClr val="tx1"/>
              </a:solidFill>
            </a:rPr>
            <a:t>يمكن ثنيها </a:t>
          </a:r>
          <a:r>
            <a:rPr lang="ar-SA" sz="2100" b="1" kern="1200">
              <a:latin typeface="Calibri Light" panose="020F0302020204030204"/>
            </a:rPr>
            <a:t>وتشكيلها</a:t>
          </a:r>
          <a:endParaRPr lang="en-US" sz="2100" b="1" kern="1200"/>
        </a:p>
      </dsp:txBody>
      <dsp:txXfrm>
        <a:off x="1015447" y="1137661"/>
        <a:ext cx="4832413" cy="453318"/>
      </dsp:txXfrm>
    </dsp:sp>
    <dsp:sp modelId="{2DE0022F-0F10-442C-9F24-F8489D560359}">
      <dsp:nvSpPr>
        <dsp:cNvPr id="0" name=""/>
        <dsp:cNvSpPr/>
      </dsp:nvSpPr>
      <dsp:spPr>
        <a:xfrm>
          <a:off x="5361291" y="365156"/>
          <a:ext cx="312991" cy="3129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431714" y="365156"/>
        <a:ext cx="172145" cy="235526"/>
      </dsp:txXfrm>
    </dsp:sp>
    <dsp:sp modelId="{44D081B1-3015-46A7-8DCC-764A6DECE07C}">
      <dsp:nvSpPr>
        <dsp:cNvPr id="0" name=""/>
        <dsp:cNvSpPr/>
      </dsp:nvSpPr>
      <dsp:spPr>
        <a:xfrm>
          <a:off x="5861963" y="923725"/>
          <a:ext cx="312991" cy="3129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932386" y="923725"/>
        <a:ext cx="172145" cy="235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B59F53-03FE-5442-88E5-805B9A15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6DBF98-4D0D-B248-98B0-A06BD54BE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D0654F-E9D4-E94D-A6A9-EAFF10EE2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C471-F4E7-4D4D-ADBA-4BDA58DDB82C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A14407-8918-034F-8EBD-34C4F7CF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CB820C-0363-C545-8B6E-082C0945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0C24-CEC2-0849-B176-7ACD41DB2D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199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D74977-148A-9A4E-B8E5-F20C25E5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A84F1C5-83C8-F14F-9D63-1B1094042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6E9762-6556-824E-9A6D-5FF5B00D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C471-F4E7-4D4D-ADBA-4BDA58DDB82C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367C39-6E48-ED45-90B3-D7DF3299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666A96-3F6C-E14A-B8E1-780B8CB6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0C24-CEC2-0849-B176-7ACD41DB2D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561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6518C8D-07E0-FD4A-ABAF-02C49C19E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7D019BC-6718-7A48-88CB-0270DF451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D4F305-5EEC-4148-8CFE-5AB63F9A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C471-F4E7-4D4D-ADBA-4BDA58DDB82C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8E350C-DD0A-B347-AE59-255BC17C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74D718-FAAC-414F-B7CE-9718E7B3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0C24-CEC2-0849-B176-7ACD41DB2D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744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47CE00-75D3-A640-9341-109BF35E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295180-80FF-7A4D-BA66-8B64E2DE4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91778C-AB04-6646-8BEA-137F5E8E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C471-F4E7-4D4D-ADBA-4BDA58DDB82C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084A83-6D15-C642-8F3E-A057D4CB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05BB5F-D8DF-3048-B280-041D0567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0C24-CEC2-0849-B176-7ACD41DB2D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434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C7B2B-C8EC-4945-A062-76E8AC95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080103-7C8E-E740-A2EA-F053DB0FC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6AB2BF-DC9F-DF45-AC19-A91D59E7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C471-F4E7-4D4D-ADBA-4BDA58DDB82C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BF4BA-89E4-2E41-B067-24737008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DA1DD9-CC0B-EE40-975F-53311C7F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0C24-CEC2-0849-B176-7ACD41DB2D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4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FD6D6C-D1F6-7D4B-B929-2FB8097A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857BB5-4911-694F-88C2-794B6DC81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16F070B-5CCA-AB49-AEF4-7B2435B7D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C07446A-BC1E-3143-9E57-9B046F4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C471-F4E7-4D4D-ADBA-4BDA58DDB82C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8F4A398-75A7-D441-BCA4-C87CA3A7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DB8B28-F651-854F-8258-4B44E78A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0C24-CEC2-0849-B176-7ACD41DB2D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664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F0E295-499E-634B-8415-82AABDF8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D1CEDF4-3B9B-164C-A024-B08729108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E5637AE-3C1A-7642-8967-25BC57AB3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3ACA2E1-6544-8544-B826-F6BD3EFED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145AE88-627F-8A42-AD4F-558FDC593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67C02A7-F0B9-0B40-878F-D2781A5F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C471-F4E7-4D4D-ADBA-4BDA58DDB82C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DB87CB0-BAF8-BD4D-AAFB-B9D88AC2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4D1ACD1-9183-7047-8932-AC35AEB5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0C24-CEC2-0849-B176-7ACD41DB2D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222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D1F616-A6E2-8948-B400-91C6F531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0FC94F2-4464-F64B-A593-58DB8B4C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C471-F4E7-4D4D-ADBA-4BDA58DDB82C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7FB675C-4E85-1147-B726-B8760307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92F5AB4-D4EA-5C4A-9B24-2B46463E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0C24-CEC2-0849-B176-7ACD41DB2D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226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5789598-A6F9-1646-AD5C-45917584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C471-F4E7-4D4D-ADBA-4BDA58DDB82C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8FF8C02-73DF-194C-A051-3700EE7F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03C355C-8AE2-1040-9A62-8D2FBCCD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0C24-CEC2-0849-B176-7ACD41DB2D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697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5D4A41-250F-1648-BF00-0CB1569A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DB5085-1E18-4A49-95F6-202BC269A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DDEF-EC04-334A-8CA8-A4DC7FF90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412ED2-DCEE-854A-AA84-F8E43756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C471-F4E7-4D4D-ADBA-4BDA58DDB82C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8BFAFD3-5E82-094C-929D-A0B645FE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9FF9F09-DE34-DB4E-9C25-45FA4272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0C24-CEC2-0849-B176-7ACD41DB2D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28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95CAD0-3DA1-AF4F-9A94-8F58EFE4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64BB571-E589-E840-ACB0-50AF8EBC9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92D406B-6585-4640-A248-E7C271277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7DD944-7562-134D-A781-7B20C021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C471-F4E7-4D4D-ADBA-4BDA58DDB82C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365734-463B-EE48-B5D5-66C19157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A2D8B6-601C-7848-817B-B5052F76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0C24-CEC2-0849-B176-7ACD41DB2D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630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01A2E8B-8DB3-4E4D-B42F-D5735D98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EA01A8-3F62-074B-9BB6-FD04A96D8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9A550F-109E-0E48-B754-ECBBD141E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C471-F4E7-4D4D-ADBA-4BDA58DDB82C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C7DA39-7516-8B4C-80B6-F16E3FF5C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1DA6BA-BE30-C940-8415-ED65E8EA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A0C24-CEC2-0849-B176-7ACD41DB2D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16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faato/9uhsmiqps3okmofe" TargetMode="Externa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diagramLayout" Target="../diagrams/layout4.xml" /><Relationship Id="rId7" Type="http://schemas.openxmlformats.org/officeDocument/2006/relationships/image" Target="../media/image13.jpe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 /><Relationship Id="rId3" Type="http://schemas.openxmlformats.org/officeDocument/2006/relationships/image" Target="../media/image16.jpeg" /><Relationship Id="rId7" Type="http://schemas.openxmlformats.org/officeDocument/2006/relationships/diagramColors" Target="../diagrams/colors5.xml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5.xml" /><Relationship Id="rId5" Type="http://schemas.openxmlformats.org/officeDocument/2006/relationships/diagramLayout" Target="../diagrams/layout5.xml" /><Relationship Id="rId4" Type="http://schemas.openxmlformats.org/officeDocument/2006/relationships/diagramData" Target="../diagrams/data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9AB361-9D92-494D-B6C6-482DCFBCA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0028"/>
            <a:ext cx="9144000" cy="2433872"/>
          </a:xfrm>
        </p:spPr>
        <p:txBody>
          <a:bodyPr>
            <a:normAutofit/>
          </a:bodyPr>
          <a:lstStyle/>
          <a:p>
            <a:r>
              <a:rPr lang="ar-SA" sz="4400" b="1"/>
              <a:t>١٧/ ٦/ ١٤٤٣ </a:t>
            </a:r>
            <a:br>
              <a:rPr lang="ar-SA" sz="4400" b="1"/>
            </a:br>
            <a:r>
              <a:rPr lang="ar-SA" sz="4400" b="1"/>
              <a:t>علوم </a:t>
            </a:r>
            <a:br>
              <a:rPr lang="ar-SA" sz="4400" b="1"/>
            </a:br>
            <a:r>
              <a:rPr lang="ar-SA" sz="4400" b="1"/>
              <a:t>المواد الصلبة 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AF6190-D64C-1148-954C-AD7576F6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450" y="365760"/>
            <a:ext cx="9367203" cy="1188720"/>
          </a:xfrm>
        </p:spPr>
        <p:txBody>
          <a:bodyPr>
            <a:normAutofit/>
          </a:bodyPr>
          <a:lstStyle/>
          <a:p>
            <a:r>
              <a:rPr lang="ar-SA"/>
              <a:t>أعطي أمثلة للمادة الصلبة 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4DD206-361A-314F-BE0A-3DEED9D2A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38" y="3521678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>
                <a:hlinkClick r:id="rId2"/>
              </a:rPr>
              <a:t>https://padlet.com/faato/9uhsmiqps3okmofe</a:t>
            </a:r>
            <a:endParaRPr lang="ar-SA" sz="2400"/>
          </a:p>
        </p:txBody>
      </p:sp>
    </p:spTree>
    <p:extLst>
      <p:ext uri="{BB962C8B-B14F-4D97-AF65-F5344CB8AC3E}">
        <p14:creationId xmlns:p14="http://schemas.microsoft.com/office/powerpoint/2010/main" val="333126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8CEBD-C946-1644-9339-02D6C1B0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544" y="127001"/>
            <a:ext cx="5205413" cy="1325563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/>
              <a:t>تقويم: التفكيرالناقد</a:t>
            </a:r>
          </a:p>
        </p:txBody>
      </p:sp>
      <p:graphicFrame>
        <p:nvGraphicFramePr>
          <p:cNvPr id="4" name="رسم تخطيطي 4">
            <a:extLst>
              <a:ext uri="{FF2B5EF4-FFF2-40B4-BE49-F238E27FC236}">
                <a16:creationId xmlns:a16="http://schemas.microsoft.com/office/drawing/2014/main" id="{12D94C22-47FD-D246-A387-796DA557F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232644"/>
              </p:ext>
            </p:extLst>
          </p:nvPr>
        </p:nvGraphicFramePr>
        <p:xfrm>
          <a:off x="838200" y="1563688"/>
          <a:ext cx="10515600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5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A3967F-4CD3-C74B-AA84-A527C5A4B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554DC-16E7-3247-BCB2-15F7B847E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D441E7-89F1-A247-B844-4D6399E8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074" y="365125"/>
            <a:ext cx="3133726" cy="13493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ar-SA"/>
              <a:t>تعلمنا اليوم :</a:t>
            </a:r>
          </a:p>
        </p:txBody>
      </p:sp>
      <p:graphicFrame>
        <p:nvGraphicFramePr>
          <p:cNvPr id="4" name="رسم تخطيطي 4">
            <a:extLst>
              <a:ext uri="{FF2B5EF4-FFF2-40B4-BE49-F238E27FC236}">
                <a16:creationId xmlns:a16="http://schemas.microsoft.com/office/drawing/2014/main" id="{F086AB5A-828D-744F-9BA2-68FD9908E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806580"/>
              </p:ext>
            </p:extLst>
          </p:nvPr>
        </p:nvGraphicFramePr>
        <p:xfrm>
          <a:off x="-2197893" y="707830"/>
          <a:ext cx="15337630" cy="558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44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227C8-145E-D249-AF37-8CFE9243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32D85E-E3C8-E349-A3B6-2D084F2F5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1DD927-4130-D143-8E7D-5EDF6101C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B90085-8FB4-F14E-B334-326D2820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8BB3FB-03A8-814C-B26A-E85016C3D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23766-D39E-9544-A8D3-4F09620CC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8A0A3B-7E60-3F42-B69A-E82AC9DC6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742780-69A2-3E48-A112-9EB95D42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449" y="365125"/>
            <a:ext cx="5848351" cy="13493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4800" b="1">
                <a:solidFill>
                  <a:srgbClr val="FFC000"/>
                </a:solidFill>
              </a:rPr>
              <a:t>خصائص الأشياء الصلبة </a:t>
            </a:r>
          </a:p>
        </p:txBody>
      </p:sp>
      <p:graphicFrame>
        <p:nvGraphicFramePr>
          <p:cNvPr id="7" name="عنصر نائب للمحتوى 2">
            <a:extLst>
              <a:ext uri="{FF2B5EF4-FFF2-40B4-BE49-F238E27FC236}">
                <a16:creationId xmlns:a16="http://schemas.microsoft.com/office/drawing/2014/main" id="{DF1DB3DF-B98B-471C-AC1F-9B476C18D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804227"/>
              </p:ext>
            </p:extLst>
          </p:nvPr>
        </p:nvGraphicFramePr>
        <p:xfrm>
          <a:off x="5172075" y="1897062"/>
          <a:ext cx="6181725" cy="420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صورة 4">
            <a:extLst>
              <a:ext uri="{FF2B5EF4-FFF2-40B4-BE49-F238E27FC236}">
                <a16:creationId xmlns:a16="http://schemas.microsoft.com/office/drawing/2014/main" id="{CD37AC7E-5A3E-5049-8214-452DB11200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1" y="479320"/>
            <a:ext cx="3859356" cy="2832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564E3A2C-FFEC-8046-8A5F-0EBBAED1F8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9" y="3838648"/>
            <a:ext cx="3847449" cy="2635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7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6EB864-7B75-44CC-9A8F-177AE1EDC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AD4CF4-0548-4ED5-8597-6CB3AD977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7257E9-2DF8-47E3-AABB-216E8B8EB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315083-EE48-4A66-8B20-B4C5170D2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74D7E-14E2-4E63-81AA-0F12D9822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B0DB88-A5E6-4625-AEDC-8CEED8EFA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3C2A13-2DB0-4D4D-95DB-E161E614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772" y="338328"/>
            <a:ext cx="3685032" cy="1608328"/>
          </a:xfrm>
        </p:spPr>
        <p:txBody>
          <a:bodyPr>
            <a:normAutofit/>
          </a:bodyPr>
          <a:lstStyle/>
          <a:p>
            <a:pPr algn="ctr"/>
            <a:r>
              <a:rPr lang="ar-SA" sz="3600" b="1"/>
              <a:t>خصائص الأشياء الصلبة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E777B63-24DB-7C41-9F53-8DA0188AD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99" y="2742397"/>
            <a:ext cx="3748810" cy="3291840"/>
          </a:xfrm>
          <a:prstGeom prst="rect">
            <a:avLst/>
          </a:prstGeom>
        </p:spPr>
      </p:pic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1B0F25EF-2FEA-1A4A-BC45-9645092B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37" y="2742397"/>
            <a:ext cx="4241623" cy="3291840"/>
          </a:xfrm>
          <a:prstGeom prst="rect">
            <a:avLst/>
          </a:prstGeom>
        </p:spPr>
      </p:pic>
      <p:graphicFrame>
        <p:nvGraphicFramePr>
          <p:cNvPr id="7" name="عنصر نائب للمحتوى 2">
            <a:extLst>
              <a:ext uri="{FF2B5EF4-FFF2-40B4-BE49-F238E27FC236}">
                <a16:creationId xmlns:a16="http://schemas.microsoft.com/office/drawing/2014/main" id="{85973B4B-446E-4694-A436-C696D7C72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481582"/>
              </p:ext>
            </p:extLst>
          </p:nvPr>
        </p:nvGraphicFramePr>
        <p:xfrm>
          <a:off x="732631" y="421672"/>
          <a:ext cx="6675627" cy="160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00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7ADA7-ABAC-452F-B3EE-996C9BEB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0022F-0F10-442C-9F24-F8489D56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6DEA51-64B7-45EC-936A-A8A1095A1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D081B1-3015-46A7-8DCC-764A6DECE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3BFC8A-C727-4A7B-9EE0-11686C7E4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9000-9346-E441-ADC3-2147F87D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0073" cy="1676603"/>
          </a:xfrm>
        </p:spPr>
        <p:txBody>
          <a:bodyPr>
            <a:normAutofit/>
          </a:bodyPr>
          <a:lstStyle/>
          <a:p>
            <a:r>
              <a:rPr lang="ar-SA" b="1">
                <a:solidFill>
                  <a:srgbClr val="FFC000"/>
                </a:solidFill>
              </a:rPr>
              <a:t>خصائص الأشياء الصلبة</a:t>
            </a:r>
          </a:p>
        </p:txBody>
      </p:sp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0B5E944E-0BA1-0748-B08D-23013CAA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113114" cy="3785419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ctr"/>
            <a:r>
              <a:rPr lang="ar-SA" sz="3200" b="1"/>
              <a:t>الأشياء الصلبة قد تكون خشنة أو ملساء،</a:t>
            </a:r>
          </a:p>
          <a:p>
            <a:pPr algn="ctr"/>
            <a:r>
              <a:rPr lang="ar-SA" sz="3200" b="1"/>
              <a:t>وقد تكون طويلة أو قصيرة،</a:t>
            </a:r>
          </a:p>
          <a:p>
            <a:pPr algn="ctr"/>
            <a:r>
              <a:rPr lang="ar-SA" sz="3200" b="1"/>
              <a:t>وقد تكون عريضة أو رفيعة.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A7A195-03A4-44AB-A3D8-2507E2C94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41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8F235346-20CC-4981-B836-23ECF1F4E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3465" y="559407"/>
            <a:ext cx="514148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10">
            <a:extLst>
              <a:ext uri="{FF2B5EF4-FFF2-40B4-BE49-F238E27FC236}">
                <a16:creationId xmlns:a16="http://schemas.microsoft.com/office/drawing/2014/main" id="{A5F4384A-6536-FC44-9D51-023F2773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r="1" b="1"/>
          <a:stretch/>
        </p:blipFill>
        <p:spPr>
          <a:xfrm>
            <a:off x="6739337" y="722376"/>
            <a:ext cx="4809744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897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BF953F62-7982-1E47-9CA4-E470B429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3600" b="1">
                <a:solidFill>
                  <a:srgbClr val="000000"/>
                </a:solidFill>
              </a:rPr>
              <a:t>ما خصائص الأشياء الصلبة في هذه الصورة؟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0C53D26-08A8-7149-BA91-90616E84D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7" b="8046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91358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9E68B4-FBE2-2B48-97BC-0D003314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741" y="365454"/>
            <a:ext cx="3730752" cy="1693776"/>
          </a:xfrm>
        </p:spPr>
        <p:txBody>
          <a:bodyPr>
            <a:normAutofit/>
          </a:bodyPr>
          <a:lstStyle/>
          <a:p>
            <a:pPr algn="ctr"/>
            <a:r>
              <a:rPr lang="ar-SA" sz="4000" b="1"/>
              <a:t>كيف يمكن قياس الأشياء الصلبة؟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7BC3CC-357B-D540-BC5D-3624598D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87" y="627390"/>
            <a:ext cx="4889690" cy="136889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ar-SA" sz="3600" b="1"/>
              <a:t>يمكن استخدام المسطرة لقياس أبعاد الأشياء الصلبة. </a:t>
            </a:r>
          </a:p>
          <a:p>
            <a:pPr marL="0" indent="0" algn="ctr">
              <a:buNone/>
            </a:pPr>
            <a:endParaRPr lang="ar-SA" sz="36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36855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263370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9099049-1A8F-264E-800F-B3F946EFC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480"/>
          <a:stretch/>
        </p:blipFill>
        <p:spPr>
          <a:xfrm>
            <a:off x="2184401" y="2742910"/>
            <a:ext cx="7823199" cy="334304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090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862F02D-F7B6-614F-A205-F654E3434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5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4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E647C2-FDE4-7F41-A556-D1FF7532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ctr"/>
            <a:r>
              <a:rPr lang="ar-SA" sz="5400" b="1">
                <a:ea typeface="+mn-lt"/>
                <a:cs typeface="+mn-lt"/>
              </a:rPr>
              <a:t>السؤال الأساسي</a:t>
            </a:r>
          </a:p>
          <a:p>
            <a:pPr algn="ctr"/>
            <a:endParaRPr lang="ar-SA" sz="5400" b="1">
              <a:cs typeface="Arial"/>
            </a:endParaRPr>
          </a:p>
          <a:p>
            <a:pPr algn="ctr"/>
            <a:r>
              <a:rPr lang="ar-SA" sz="5400" b="1">
                <a:cs typeface="Arial"/>
              </a:rPr>
              <a:t>ماهي المادة الصلبة ؟</a:t>
            </a:r>
          </a:p>
        </p:txBody>
      </p:sp>
    </p:spTree>
    <p:extLst>
      <p:ext uri="{BB962C8B-B14F-4D97-AF65-F5344CB8AC3E}">
        <p14:creationId xmlns:p14="http://schemas.microsoft.com/office/powerpoint/2010/main" val="113860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A76D43-D00D-994A-A95C-2B41F96D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/>
              <a:t> 💡 ماذا سنتعلم اليوم ؟</a:t>
            </a:r>
          </a:p>
        </p:txBody>
      </p:sp>
      <p:graphicFrame>
        <p:nvGraphicFramePr>
          <p:cNvPr id="4" name="رسم تخطيطي 4">
            <a:extLst>
              <a:ext uri="{FF2B5EF4-FFF2-40B4-BE49-F238E27FC236}">
                <a16:creationId xmlns:a16="http://schemas.microsoft.com/office/drawing/2014/main" id="{8E380D80-6392-1C49-A035-CF29E008A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542255"/>
              </p:ext>
            </p:extLst>
          </p:nvPr>
        </p:nvGraphicFramePr>
        <p:xfrm>
          <a:off x="751609" y="181325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2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C69E8C-735E-8E41-8094-C663A332B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B568BA-707D-CE4B-BD8A-68361041F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B91DE8-5194-404B-B2D2-9F3A5A399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7CF01C-AAFB-774D-BEAE-83A8676B5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40B75D-F354-DF45-9DE3-533844747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ctr"/>
            <a:r>
              <a:rPr lang="ar-SA" sz="4800" b="1"/>
              <a:t>انتهى الدرس 🙂</a:t>
            </a:r>
          </a:p>
          <a:p>
            <a:pPr algn="ctr"/>
            <a:r>
              <a:rPr lang="ar-SA" sz="4800" b="1"/>
              <a:t>الواجب على منصة مدرستي</a:t>
            </a:r>
          </a:p>
          <a:p>
            <a:pPr algn="ctr"/>
            <a:r>
              <a:rPr lang="ar-SA" sz="4800" b="1"/>
              <a:t>هل لديك أي سؤال إرفع يدك ✋</a:t>
            </a:r>
          </a:p>
        </p:txBody>
      </p:sp>
    </p:spTree>
    <p:extLst>
      <p:ext uri="{BB962C8B-B14F-4D97-AF65-F5344CB8AC3E}">
        <p14:creationId xmlns:p14="http://schemas.microsoft.com/office/powerpoint/2010/main" val="37292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604AB-7432-5445-B105-46E78A32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التهيئة: ماهي حالة المادة في الصور التالية؟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AF3C75F-EE4A-BA4A-8135-D9D619F4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67" y="1982324"/>
            <a:ext cx="3543786" cy="2916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E8FBB676-8C6D-5D47-B504-F87FC763E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58" y="1999267"/>
            <a:ext cx="3444314" cy="2916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925DA003-7B22-8A42-8AF6-A9F8ABC5A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2013"/>
            <a:ext cx="3466763" cy="2916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A169E6B3-19A5-44FE-A76E-1D463288D451}"/>
              </a:ext>
            </a:extLst>
          </p:cNvPr>
          <p:cNvSpPr/>
          <p:nvPr/>
        </p:nvSpPr>
        <p:spPr>
          <a:xfrm>
            <a:off x="8971129" y="5303293"/>
            <a:ext cx="1705969" cy="909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>
                <a:cs typeface="Arial"/>
              </a:rPr>
              <a:t>صلبة</a:t>
            </a:r>
            <a:endParaRPr lang="ar-SA" sz="3600" b="1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F22A768-4F14-4A87-B3BF-9C97B30F8CCE}"/>
              </a:ext>
            </a:extLst>
          </p:cNvPr>
          <p:cNvSpPr/>
          <p:nvPr/>
        </p:nvSpPr>
        <p:spPr>
          <a:xfrm>
            <a:off x="5490949" y="5303292"/>
            <a:ext cx="1705969" cy="909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1" anchor="ctr"/>
          <a:lstStyle/>
          <a:p>
            <a:pPr algn="ctr"/>
            <a:r>
              <a:rPr lang="ar-SA" sz="3600" b="1">
                <a:cs typeface="Arial"/>
              </a:rPr>
              <a:t>سائلة</a:t>
            </a:r>
            <a:endParaRPr lang="ar-SA" sz="3600" b="1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710DF91E-C034-49EF-B9A8-96BC3E6325C0}"/>
              </a:ext>
            </a:extLst>
          </p:cNvPr>
          <p:cNvSpPr/>
          <p:nvPr/>
        </p:nvSpPr>
        <p:spPr>
          <a:xfrm>
            <a:off x="1555845" y="5303293"/>
            <a:ext cx="1705969" cy="909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1" anchor="ctr"/>
          <a:lstStyle/>
          <a:p>
            <a:pPr algn="ctr"/>
            <a:r>
              <a:rPr lang="ar-SA" sz="3600" b="1">
                <a:cs typeface="Arial"/>
              </a:rPr>
              <a:t>غازية</a:t>
            </a:r>
            <a:endParaRPr lang="ar-SA" sz="3600" b="1"/>
          </a:p>
        </p:txBody>
      </p:sp>
    </p:spTree>
    <p:extLst>
      <p:ext uri="{BB962C8B-B14F-4D97-AF65-F5344CB8AC3E}">
        <p14:creationId xmlns:p14="http://schemas.microsoft.com/office/powerpoint/2010/main" val="52929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AD958DB3-E9ED-0C42-8FCD-ED0081675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99" y="365125"/>
            <a:ext cx="8523019" cy="6127750"/>
          </a:xfrm>
        </p:spPr>
      </p:pic>
    </p:spTree>
    <p:extLst>
      <p:ext uri="{BB962C8B-B14F-4D97-AF65-F5344CB8AC3E}">
        <p14:creationId xmlns:p14="http://schemas.microsoft.com/office/powerpoint/2010/main" val="206242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BD9C76-9C59-9746-9EC9-701B1D4FC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ctr"/>
            <a:r>
              <a:rPr lang="ar-SA" sz="3600" b="1">
                <a:ea typeface="+mn-lt"/>
                <a:cs typeface="+mn-lt"/>
              </a:rPr>
              <a:t>السؤال الأساسي</a:t>
            </a:r>
            <a:endParaRPr lang="ar-SA" sz="3600" b="1">
              <a:cs typeface="Arial"/>
            </a:endParaRPr>
          </a:p>
          <a:p>
            <a:pPr algn="ctr"/>
            <a:r>
              <a:rPr lang="ar-SA" sz="3600" b="1">
                <a:cs typeface="Arial"/>
              </a:rPr>
              <a:t>ما الأشياء الصلبة ؟</a:t>
            </a:r>
            <a:endParaRPr lang="ar-SA" sz="3600" b="1"/>
          </a:p>
          <a:p>
            <a:pPr algn="ctr"/>
            <a:endParaRPr lang="ar-SA" sz="3600" b="1"/>
          </a:p>
          <a:p>
            <a:pPr algn="ctr"/>
            <a:r>
              <a:rPr lang="ar-SA" sz="3600" b="1">
                <a:cs typeface="Arial"/>
              </a:rPr>
              <a:t>المفردات الجديدة</a:t>
            </a:r>
          </a:p>
          <a:p>
            <a:pPr algn="ctr"/>
            <a:r>
              <a:rPr lang="ar-SA" sz="3600" b="1">
                <a:cs typeface="Arial"/>
              </a:rPr>
              <a:t>المواد الصلبة </a:t>
            </a:r>
          </a:p>
        </p:txBody>
      </p:sp>
    </p:spTree>
    <p:extLst>
      <p:ext uri="{BB962C8B-B14F-4D97-AF65-F5344CB8AC3E}">
        <p14:creationId xmlns:p14="http://schemas.microsoft.com/office/powerpoint/2010/main" val="36078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C7396A-BA20-C842-B384-E67F9C28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ar-SA" b="1"/>
              <a:t>المادة الصلبة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597F26-560D-5A4F-8E91-33DF7DA31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9" y="3042444"/>
            <a:ext cx="3603171" cy="3639684"/>
          </a:xfrm>
        </p:spPr>
        <p:txBody>
          <a:bodyPr anchor="ctr">
            <a:normAutofit/>
          </a:bodyPr>
          <a:lstStyle/>
          <a:p>
            <a:pPr algn="ctr"/>
            <a:r>
              <a:rPr lang="ar-SA" sz="4000" b="1">
                <a:solidFill>
                  <a:srgbClr val="FFFFFF"/>
                </a:solidFill>
              </a:rPr>
              <a:t>مادة لها كتله وشكل ثابت.</a:t>
            </a:r>
          </a:p>
          <a:p>
            <a:pPr marL="0" indent="0" algn="ctr">
              <a:buNone/>
            </a:pPr>
            <a:r>
              <a:rPr lang="ar-SA" sz="4000" b="1">
                <a:solidFill>
                  <a:srgbClr val="FFFFFF"/>
                </a:solidFill>
              </a:rPr>
              <a:t> </a:t>
            </a:r>
          </a:p>
          <a:p>
            <a:pPr lvl="8" algn="ctr"/>
            <a:endParaRPr lang="ar-SA" sz="4000" b="1">
              <a:solidFill>
                <a:srgbClr val="FFFFFF"/>
              </a:solidFill>
            </a:endParaRPr>
          </a:p>
          <a:p>
            <a:pPr algn="ctr"/>
            <a:endParaRPr lang="ar-SA" sz="4000" b="1">
              <a:solidFill>
                <a:srgbClr val="FFFFFF"/>
              </a:solidFill>
            </a:endParaRP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98F1DAB0-061A-AE49-BC17-C8039539C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02" y="4148739"/>
            <a:ext cx="3241344" cy="2436695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1BCBEB70-EC84-7A4F-A414-424A36C4D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57" y="4160111"/>
            <a:ext cx="3298209" cy="2425322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B0838C4D-8D2D-B540-B9BE-56014DC81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07" y="1817246"/>
            <a:ext cx="3223762" cy="22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093712-766B-CC4B-85B0-FF4ABC4C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77C074C-2DFA-7F43-936D-8AA4F51D1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20" y="589093"/>
            <a:ext cx="7374215" cy="5657066"/>
          </a:xfrm>
        </p:spPr>
      </p:pic>
    </p:spTree>
    <p:extLst>
      <p:ext uri="{BB962C8B-B14F-4D97-AF65-F5344CB8AC3E}">
        <p14:creationId xmlns:p14="http://schemas.microsoft.com/office/powerpoint/2010/main" val="340395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48">
            <a:extLst>
              <a:ext uri="{FF2B5EF4-FFF2-40B4-BE49-F238E27FC236}">
                <a16:creationId xmlns:a16="http://schemas.microsoft.com/office/drawing/2014/main" id="{AE7446D0-1ECD-41DE-B419-58C86D37E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874" y="0"/>
            <a:ext cx="6519834" cy="6858000"/>
          </a:xfrm>
          <a:custGeom>
            <a:avLst/>
            <a:gdLst>
              <a:gd name="connsiteX0" fmla="*/ 3176153 w 6519834"/>
              <a:gd name="connsiteY0" fmla="*/ 0 h 6858000"/>
              <a:gd name="connsiteX1" fmla="*/ 6519834 w 6519834"/>
              <a:gd name="connsiteY1" fmla="*/ 0 h 6858000"/>
              <a:gd name="connsiteX2" fmla="*/ 6519834 w 6519834"/>
              <a:gd name="connsiteY2" fmla="*/ 6858000 h 6858000"/>
              <a:gd name="connsiteX3" fmla="*/ 0 w 651983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9834" h="6858000">
                <a:moveTo>
                  <a:pt x="3176153" y="0"/>
                </a:moveTo>
                <a:lnTo>
                  <a:pt x="6519834" y="0"/>
                </a:lnTo>
                <a:lnTo>
                  <a:pt x="65198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9898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E74FD8B5-4478-C44B-A8FB-E4F7CE96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5810"/>
            <a:ext cx="639445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US" sz="4600" b="1"/>
              <a:t>هل تحتفظ المادة الصلبة بشكلها؟</a:t>
            </a:r>
          </a:p>
        </p:txBody>
      </p:sp>
      <p:sp>
        <p:nvSpPr>
          <p:cNvPr id="10" name="عنصر نائب للمحتوى 9">
            <a:extLst>
              <a:ext uri="{FF2B5EF4-FFF2-40B4-BE49-F238E27FC236}">
                <a16:creationId xmlns:a16="http://schemas.microsoft.com/office/drawing/2014/main" id="{E87BBA0C-92D7-5042-979B-47EA990A3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08516"/>
            <a:ext cx="5907274" cy="9111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rtl="0">
              <a:buNone/>
            </a:pPr>
            <a:r>
              <a:rPr lang="en-US" b="1"/>
              <a:t>تحتفظ المادة الصلبة بشكلها حتى بعد تحريكها.</a:t>
            </a:r>
          </a:p>
        </p:txBody>
      </p:sp>
      <p:sp>
        <p:nvSpPr>
          <p:cNvPr id="19" name="Freeform 44">
            <a:extLst>
              <a:ext uri="{FF2B5EF4-FFF2-40B4-BE49-F238E27FC236}">
                <a16:creationId xmlns:a16="http://schemas.microsoft.com/office/drawing/2014/main" id="{AC795A7F-5B31-4FB1-B065-3E746F34E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82160" cy="2130951"/>
          </a:xfrm>
          <a:custGeom>
            <a:avLst/>
            <a:gdLst>
              <a:gd name="connsiteX0" fmla="*/ 0 w 8682160"/>
              <a:gd name="connsiteY0" fmla="*/ 0 h 2130951"/>
              <a:gd name="connsiteX1" fmla="*/ 838200 w 8682160"/>
              <a:gd name="connsiteY1" fmla="*/ 0 h 2130951"/>
              <a:gd name="connsiteX2" fmla="*/ 3368820 w 8682160"/>
              <a:gd name="connsiteY2" fmla="*/ 0 h 2130951"/>
              <a:gd name="connsiteX3" fmla="*/ 3581400 w 8682160"/>
              <a:gd name="connsiteY3" fmla="*/ 0 h 2130951"/>
              <a:gd name="connsiteX4" fmla="*/ 4207020 w 8682160"/>
              <a:gd name="connsiteY4" fmla="*/ 0 h 2130951"/>
              <a:gd name="connsiteX5" fmla="*/ 4419600 w 8682160"/>
              <a:gd name="connsiteY5" fmla="*/ 0 h 2130951"/>
              <a:gd name="connsiteX6" fmla="*/ 4443641 w 8682160"/>
              <a:gd name="connsiteY6" fmla="*/ 0 h 2130951"/>
              <a:gd name="connsiteX7" fmla="*/ 5281841 w 8682160"/>
              <a:gd name="connsiteY7" fmla="*/ 0 h 2130951"/>
              <a:gd name="connsiteX8" fmla="*/ 5281841 w 8682160"/>
              <a:gd name="connsiteY8" fmla="*/ 478 h 2130951"/>
              <a:gd name="connsiteX9" fmla="*/ 7843960 w 8682160"/>
              <a:gd name="connsiteY9" fmla="*/ 478 h 2130951"/>
              <a:gd name="connsiteX10" fmla="*/ 8682160 w 8682160"/>
              <a:gd name="connsiteY10" fmla="*/ 478 h 2130951"/>
              <a:gd name="connsiteX11" fmla="*/ 7695472 w 8682160"/>
              <a:gd name="connsiteY11" fmla="*/ 2130951 h 2130951"/>
              <a:gd name="connsiteX12" fmla="*/ 6857272 w 8682160"/>
              <a:gd name="connsiteY12" fmla="*/ 2130951 h 2130951"/>
              <a:gd name="connsiteX13" fmla="*/ 4419600 w 8682160"/>
              <a:gd name="connsiteY13" fmla="*/ 2130951 h 2130951"/>
              <a:gd name="connsiteX14" fmla="*/ 4207020 w 8682160"/>
              <a:gd name="connsiteY14" fmla="*/ 2130951 h 2130951"/>
              <a:gd name="connsiteX15" fmla="*/ 3581400 w 8682160"/>
              <a:gd name="connsiteY15" fmla="*/ 2130951 h 2130951"/>
              <a:gd name="connsiteX16" fmla="*/ 3368820 w 8682160"/>
              <a:gd name="connsiteY16" fmla="*/ 2130951 h 2130951"/>
              <a:gd name="connsiteX17" fmla="*/ 838200 w 8682160"/>
              <a:gd name="connsiteY17" fmla="*/ 2130951 h 2130951"/>
              <a:gd name="connsiteX18" fmla="*/ 0 w 8682160"/>
              <a:gd name="connsiteY18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82160" h="2130951">
                <a:moveTo>
                  <a:pt x="0" y="0"/>
                </a:moveTo>
                <a:lnTo>
                  <a:pt x="838200" y="0"/>
                </a:lnTo>
                <a:lnTo>
                  <a:pt x="3368820" y="0"/>
                </a:lnTo>
                <a:lnTo>
                  <a:pt x="3581400" y="0"/>
                </a:lnTo>
                <a:lnTo>
                  <a:pt x="4207020" y="0"/>
                </a:lnTo>
                <a:lnTo>
                  <a:pt x="4419600" y="0"/>
                </a:lnTo>
                <a:lnTo>
                  <a:pt x="4443641" y="0"/>
                </a:lnTo>
                <a:lnTo>
                  <a:pt x="5281841" y="0"/>
                </a:lnTo>
                <a:lnTo>
                  <a:pt x="5281841" y="478"/>
                </a:lnTo>
                <a:lnTo>
                  <a:pt x="7843960" y="478"/>
                </a:lnTo>
                <a:lnTo>
                  <a:pt x="8682160" y="478"/>
                </a:lnTo>
                <a:lnTo>
                  <a:pt x="7695472" y="2130951"/>
                </a:lnTo>
                <a:lnTo>
                  <a:pt x="6857272" y="2130951"/>
                </a:lnTo>
                <a:lnTo>
                  <a:pt x="4419600" y="2130951"/>
                </a:lnTo>
                <a:lnTo>
                  <a:pt x="4207020" y="2130951"/>
                </a:lnTo>
                <a:lnTo>
                  <a:pt x="3581400" y="2130951"/>
                </a:lnTo>
                <a:lnTo>
                  <a:pt x="3368820" y="2130951"/>
                </a:lnTo>
                <a:lnTo>
                  <a:pt x="83820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5271A7EE-5BB7-5D4F-B940-4CEB931A0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17" y="3060433"/>
            <a:ext cx="3895724" cy="3645693"/>
          </a:xfrm>
          <a:prstGeom prst="rect">
            <a:avLst/>
          </a:prstGeom>
        </p:spPr>
      </p:pic>
      <p:sp>
        <p:nvSpPr>
          <p:cNvPr id="21" name="Freeform 45">
            <a:extLst>
              <a:ext uri="{FF2B5EF4-FFF2-40B4-BE49-F238E27FC236}">
                <a16:creationId xmlns:a16="http://schemas.microsoft.com/office/drawing/2014/main" id="{B9D8496E-C924-4F8E-A90C-022E2875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3319"/>
            <a:ext cx="6535924" cy="2174681"/>
          </a:xfrm>
          <a:custGeom>
            <a:avLst/>
            <a:gdLst>
              <a:gd name="connsiteX0" fmla="*/ 0 w 6535924"/>
              <a:gd name="connsiteY0" fmla="*/ 0 h 2174681"/>
              <a:gd name="connsiteX1" fmla="*/ 838200 w 6535924"/>
              <a:gd name="connsiteY1" fmla="*/ 0 h 2174681"/>
              <a:gd name="connsiteX2" fmla="*/ 5697724 w 6535924"/>
              <a:gd name="connsiteY2" fmla="*/ 0 h 2174681"/>
              <a:gd name="connsiteX3" fmla="*/ 6535924 w 6535924"/>
              <a:gd name="connsiteY3" fmla="*/ 0 h 2174681"/>
              <a:gd name="connsiteX4" fmla="*/ 5528762 w 6535924"/>
              <a:gd name="connsiteY4" fmla="*/ 2174681 h 2174681"/>
              <a:gd name="connsiteX5" fmla="*/ 4690562 w 6535924"/>
              <a:gd name="connsiteY5" fmla="*/ 2174681 h 2174681"/>
              <a:gd name="connsiteX6" fmla="*/ 967037 w 6535924"/>
              <a:gd name="connsiteY6" fmla="*/ 2174681 h 2174681"/>
              <a:gd name="connsiteX7" fmla="*/ 838200 w 6535924"/>
              <a:gd name="connsiteY7" fmla="*/ 2174681 h 2174681"/>
              <a:gd name="connsiteX8" fmla="*/ 128837 w 6535924"/>
              <a:gd name="connsiteY8" fmla="*/ 2174681 h 2174681"/>
              <a:gd name="connsiteX9" fmla="*/ 0 w 6535924"/>
              <a:gd name="connsiteY9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5924" h="2174681">
                <a:moveTo>
                  <a:pt x="0" y="0"/>
                </a:moveTo>
                <a:lnTo>
                  <a:pt x="838200" y="0"/>
                </a:lnTo>
                <a:lnTo>
                  <a:pt x="5697724" y="0"/>
                </a:lnTo>
                <a:lnTo>
                  <a:pt x="6535924" y="0"/>
                </a:lnTo>
                <a:lnTo>
                  <a:pt x="5528762" y="2174681"/>
                </a:lnTo>
                <a:lnTo>
                  <a:pt x="4690562" y="2174681"/>
                </a:lnTo>
                <a:lnTo>
                  <a:pt x="967037" y="2174681"/>
                </a:lnTo>
                <a:lnTo>
                  <a:pt x="838200" y="2174681"/>
                </a:lnTo>
                <a:lnTo>
                  <a:pt x="128837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50AA28AF-B2A5-EC4D-AA35-80CA36A4B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62" y="576919"/>
            <a:ext cx="2970478" cy="22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640C70F6-A6B6-434F-ABF0-D0BFAAF6B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634792"/>
            <a:ext cx="5294716" cy="15884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4">
            <a:extLst>
              <a:ext uri="{FF2B5EF4-FFF2-40B4-BE49-F238E27FC236}">
                <a16:creationId xmlns:a16="http://schemas.microsoft.com/office/drawing/2014/main" id="{D3DAA0B2-FDD5-1E48-BF35-5D594B246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692713"/>
            <a:ext cx="5294715" cy="54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١٧/ ٦/ ١٤٤٣  علوم  المواد الصلبة </vt:lpstr>
      <vt:lpstr> 💡 ماذا سنتعلم اليوم ؟</vt:lpstr>
      <vt:lpstr>التهيئة: ماهي حالة المادة في الصور التالية؟</vt:lpstr>
      <vt:lpstr>عرض تقديمي في PowerPoint</vt:lpstr>
      <vt:lpstr>عرض تقديمي في PowerPoint</vt:lpstr>
      <vt:lpstr>المادة الصلبة</vt:lpstr>
      <vt:lpstr>عرض تقديمي في PowerPoint</vt:lpstr>
      <vt:lpstr>هل تحتفظ المادة الصلبة بشكلها؟</vt:lpstr>
      <vt:lpstr>عرض تقديمي في PowerPoint</vt:lpstr>
      <vt:lpstr>أعطي أمثلة للمادة الصلبة .</vt:lpstr>
      <vt:lpstr>تقويم: التفكيرالناقد</vt:lpstr>
      <vt:lpstr>تعلمنا اليوم :</vt:lpstr>
      <vt:lpstr>خصائص الأشياء الصلبة </vt:lpstr>
      <vt:lpstr>خصائص الأشياء الصلبة </vt:lpstr>
      <vt:lpstr>خصائص الأشياء الصلبة</vt:lpstr>
      <vt:lpstr>ما خصائص الأشياء الصلبة في هذه الصورة؟</vt:lpstr>
      <vt:lpstr>كيف يمكن قياس الأشياء الصلبة؟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٢/ ٧/ ١٤٤٢  علوم  المواد الصلبة </dc:title>
  <dc:creator>فتحيه القحطاني</dc:creator>
  <cp:lastModifiedBy>966541019738</cp:lastModifiedBy>
  <cp:revision>2</cp:revision>
  <dcterms:created xsi:type="dcterms:W3CDTF">2021-02-14T10:19:08Z</dcterms:created>
  <dcterms:modified xsi:type="dcterms:W3CDTF">2022-01-20T12:59:47Z</dcterms:modified>
</cp:coreProperties>
</file>