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BFEAA8-2976-C641-AD07-BEC588FFB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1B18D9-D4F0-C142-8067-907CDCB50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760D01-B2B0-0946-8200-5D7C8B11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4637DA-95F1-D049-92FF-E01769FF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345DF8-0550-D947-B735-DE69E9E3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5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B9DED9-B353-A94C-A66E-1CE61199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D542FC-FBF0-6241-8D58-D9AD310D2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3EEE34-5F32-D342-B353-AC404F99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D1AAC2-5CE6-A641-AF26-B3CB0404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628D3A-F048-D74D-8656-1FF1C081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7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118171E-A2EC-7B43-8F4A-646E97FE5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EED93F8-6D0A-784C-9152-017CEA36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8EC901-1480-A344-9733-0E3FE21F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AC03FF-C4B7-4C40-881C-59004D60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FEEDB1-46CE-FF4C-A451-60307B8F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06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03AE18-BEC7-8842-8B8B-F5020F04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1869AF-2B73-9144-BEB5-487EFA3C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1B3CE4-9B46-BC41-A6BC-E90769E1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F5752C-4CBC-7A44-AAD2-4A83EDD1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912745-DB3A-4F4B-90D7-1A5CEF51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02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7C38BA-EE93-AF41-A848-7B0C779F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938730-5B82-F446-8C8F-1DF4C4230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6BE6C0-0742-214C-ADFD-A1B22E82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10B29D-145F-C44E-ACA7-4E88D7B7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1F3C11-6C91-904E-BC01-2022E7A0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26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CB71EA-46D1-5447-BDAF-9A54B11B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ED48AB-038F-0E41-93EF-21A4BF57A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4CF79A-4615-A74B-83A1-888E0133E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C545A1-916E-7644-AB86-D12F1BA2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2F5836-0870-B549-A060-FAFE8F2D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B5DB5C-453C-B547-A6CC-378F3F9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743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5D3BFB-5518-C44C-884D-065AD54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AB07AE-D3EE-4A48-ADD6-7EE1933E7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D1AEFC-8C0F-3749-B234-678C29877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04E8E55-A939-4F40-913C-43E6165CA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5D24BF-4EED-B14F-ADBC-C0BB4E546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9A24F9F-39FA-FB41-86DB-D2C7419D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3AD8F9C-3ABC-ED4A-9370-98D3CE2D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590D753-F88F-D644-AE14-983016FF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74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0B4A58-422B-DE43-8DBD-DF828C52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BC6053-D550-E14D-BF87-E3C86FFB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85AB30B-A833-A845-89D4-4491F9C6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2CC47E-7233-0545-BBB5-45FCD6D2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3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CA4D91-EC4C-C549-A755-F9E45D0E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A040F65-3E2F-364F-B237-E298BA33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3CA3B-6FDF-C145-8545-6D159077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10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12A001-93EC-6645-B080-6FF84FBC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A23652-C121-7F46-8B4E-F132F0F0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4F2BC1-5446-2546-B691-830365EAE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A959B8-E88C-0D42-BFCB-4CC01515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9B6DC2-F25F-4646-823A-FBF8E88E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029427-5F18-CF4E-BA92-30E1A344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385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905611-BA16-8940-AF44-D6DAD9B8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78E1497-CA0B-624D-8739-AA681A7C6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59B14E-5917-F847-907F-44A7EDD78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3FCC64-590A-DF45-9AF9-6B1B3590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548D16-F064-9F46-B12B-EE87BB7C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D76773-D4FB-774B-A65E-C925E48A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9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0637793-A22F-2A4C-A73D-730C7869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F18F49-D6E8-AE49-BAA9-1F31134C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BD9898-2043-8349-AF56-5478C762E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C5E-BF86-2C4E-8C0B-06565CF1FAAD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A715F2-6814-5842-AFE9-8EEBE2C9A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08C986-25B2-2D4B-B799-B9FC08671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5826-8C19-914D-A17D-3FA626D416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12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241A2-05ED-C348-BF0C-9C3824CC1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الدفع والسحب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CD18A0B-C874-2249-8B70-22F095B50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صفحة رقم 40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0D7165E-CF0A-BFBC-5E27-9EF75AC96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9742" y="5735637"/>
            <a:ext cx="451605" cy="45160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E505C32D-CB3C-483F-1E8F-17DD789092A0}"/>
              </a:ext>
            </a:extLst>
          </p:cNvPr>
          <p:cNvSpPr txBox="1"/>
          <p:nvPr/>
        </p:nvSpPr>
        <p:spPr>
          <a:xfrm>
            <a:off x="1524000" y="5756799"/>
            <a:ext cx="1377067" cy="40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19AD8B-5B3F-1DAC-1877-E86B5446A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71" y="561402"/>
            <a:ext cx="2761340" cy="26844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E32976D-8110-134B-86CC-4FB7D1C5D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355" y="3509963"/>
            <a:ext cx="3075077" cy="29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9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1F1C6A-3163-17EA-80BE-18C28172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87" y="0"/>
            <a:ext cx="6143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2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F73F96-3E15-659D-29A0-F4077F7D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59" y="1872305"/>
            <a:ext cx="4831422" cy="34805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142109-4787-C146-9697-7912A9AE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996" y="-47454"/>
            <a:ext cx="2709683" cy="34480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073FCF0-2AE6-26AD-B4E1-3A4E9EB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8" y="2266015"/>
            <a:ext cx="5549759" cy="37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4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6E0759E-D9D7-30FA-934C-5927AD6D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94" y="86995"/>
            <a:ext cx="4650858" cy="1731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C8C2489-A85C-D3CE-D422-66C7F310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88" y="1993187"/>
            <a:ext cx="3049689" cy="48509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B08BAC4-7E86-A0B9-F7A0-818EEB703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480" y="5902389"/>
            <a:ext cx="3935595" cy="7424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631109-7CED-04C2-ACD4-12D4654A3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14" y="-1"/>
            <a:ext cx="4489806" cy="56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7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63617FE-D45C-EA48-6E4E-4FC2AE38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30" y="987870"/>
            <a:ext cx="4120525" cy="4467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924502-355C-DE8F-4FF4-61B2897D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6" y="894064"/>
            <a:ext cx="6501534" cy="48594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5785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09922E-2A5A-C4C2-E7D7-41BAACBC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94" y="640476"/>
            <a:ext cx="5074062" cy="26986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265457-FE79-066C-13BD-7EFFEF5B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33" y="4890499"/>
            <a:ext cx="4982967" cy="9452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A927895-FA41-6F4C-6208-4B1A83CAC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41" y="604517"/>
            <a:ext cx="4888165" cy="53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7A5A6E-0F99-A6DE-6A22-DE322B4C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40" y="0"/>
            <a:ext cx="8568648" cy="6858000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D3B78808-D1A4-7DE6-6FA0-6DC53E1F0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6827" y="5755042"/>
            <a:ext cx="451605" cy="451605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A6781737-5C35-72D6-A5BF-A8D2F2CDD0D7}"/>
              </a:ext>
            </a:extLst>
          </p:cNvPr>
          <p:cNvSpPr txBox="1"/>
          <p:nvPr/>
        </p:nvSpPr>
        <p:spPr>
          <a:xfrm>
            <a:off x="1221085" y="5776204"/>
            <a:ext cx="1377067" cy="40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</p:spTree>
    <p:extLst>
      <p:ext uri="{BB962C8B-B14F-4D97-AF65-F5344CB8AC3E}">
        <p14:creationId xmlns:p14="http://schemas.microsoft.com/office/powerpoint/2010/main" val="1411865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AD5C503351442AA4A4FBBC0C91EEF" ma:contentTypeVersion="9" ma:contentTypeDescription="Create a new document." ma:contentTypeScope="" ma:versionID="7cd6a96f034c5fa4927848edf0b6d649">
  <xsd:schema xmlns:xsd="http://www.w3.org/2001/XMLSchema" xmlns:xs="http://www.w3.org/2001/XMLSchema" xmlns:p="http://schemas.microsoft.com/office/2006/metadata/properties" xmlns:ns3="77b54361-3e02-420d-8983-b57adc7d56cd" xmlns:ns4="396a517c-9f2a-4537-92c4-6e35d21d7b7d" targetNamespace="http://schemas.microsoft.com/office/2006/metadata/properties" ma:root="true" ma:fieldsID="3353b81fc3b0c90f6cf7b6a23d7085eb" ns3:_="" ns4:_="">
    <xsd:import namespace="77b54361-3e02-420d-8983-b57adc7d56cd"/>
    <xsd:import namespace="396a517c-9f2a-4537-92c4-6e35d21d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4361-3e02-420d-8983-b57adc7d5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a517c-9f2a-4537-92c4-6e35d21d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1BC61A-9F7F-4DCF-BFBC-04FF621EF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54361-3e02-420d-8983-b57adc7d56cd"/>
    <ds:schemaRef ds:uri="396a517c-9f2a-4537-92c4-6e35d21d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66284-1CAE-474A-AE5A-E5F7D7011C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3EB04-C6C1-419F-8266-433B1C1F4A00}">
  <ds:schemaRefs>
    <ds:schemaRef ds:uri="396a517c-9f2a-4537-92c4-6e35d21d7b7d"/>
    <ds:schemaRef ds:uri="http://schemas.microsoft.com/office/2006/metadata/properties"/>
    <ds:schemaRef ds:uri="http://purl.org/dc/terms/"/>
    <ds:schemaRef ds:uri="http://schemas.microsoft.com/office/2006/documentManagement/types"/>
    <ds:schemaRef ds:uri="77b54361-3e02-420d-8983-b57adc7d56cd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شاشة عريضة</PresentationFormat>
  <Paragraphs>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Serif Pro</vt:lpstr>
      <vt:lpstr>نسق Office</vt:lpstr>
      <vt:lpstr>الدفع والسحب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الموقع والحركة</dc:title>
  <dc:creator>سلطان الزهراني</dc:creator>
  <cp:lastModifiedBy>سلطان الزهراني</cp:lastModifiedBy>
  <cp:revision>5</cp:revision>
  <dcterms:created xsi:type="dcterms:W3CDTF">2022-04-03T00:38:00Z</dcterms:created>
  <dcterms:modified xsi:type="dcterms:W3CDTF">2023-03-18T03:27:38Z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0x010100CA3AD5C503351442AA4A4FBBC0C91EEF</vt:lpwstr>
  </property>
</Properties>
</file>