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77" r:id="rId6"/>
    <p:sldId id="260" r:id="rId7"/>
    <p:sldId id="283" r:id="rId8"/>
    <p:sldId id="284" r:id="rId9"/>
    <p:sldId id="285" r:id="rId10"/>
    <p:sldId id="293" r:id="rId11"/>
    <p:sldId id="287" r:id="rId12"/>
    <p:sldId id="288" r:id="rId13"/>
    <p:sldId id="294" r:id="rId14"/>
    <p:sldId id="295" r:id="rId15"/>
    <p:sldId id="289" r:id="rId16"/>
    <p:sldId id="296" r:id="rId17"/>
    <p:sldId id="297" r:id="rId18"/>
    <p:sldId id="300" r:id="rId19"/>
    <p:sldId id="291" r:id="rId20"/>
    <p:sldId id="290" r:id="rId21"/>
    <p:sldId id="298" r:id="rId22"/>
    <p:sldId id="299" r:id="rId23"/>
    <p:sldId id="278" r:id="rId24"/>
    <p:sldId id="262" r:id="rId25"/>
    <p:sldId id="279" r:id="rId26"/>
    <p:sldId id="264" r:id="rId27"/>
    <p:sldId id="265" r:id="rId28"/>
    <p:sldId id="266" r:id="rId29"/>
    <p:sldId id="267" r:id="rId30"/>
    <p:sldId id="268" r:id="rId31"/>
    <p:sldId id="280" r:id="rId32"/>
    <p:sldId id="269" r:id="rId33"/>
    <p:sldId id="271" r:id="rId34"/>
    <p:sldId id="270" r:id="rId35"/>
    <p:sldId id="272" r:id="rId36"/>
    <p:sldId id="273" r:id="rId37"/>
    <p:sldId id="274" r:id="rId38"/>
    <p:sldId id="275" r:id="rId3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4ABCC"/>
    <a:srgbClr val="ADF0FD"/>
    <a:srgbClr val="81FFBA"/>
    <a:srgbClr val="A568D2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7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0CBFB2-C7DE-4821-8A62-EF056DBF3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D1C1963-F055-4598-B345-98B78C4D3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F378A8-C5C7-4916-96CE-A863905EA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BC57E3-18C1-4F0D-B495-06DE5775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3720B4-1816-4976-A71A-3D3F97A6D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183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22429A-4D64-4445-A58A-C5701DB7F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78E1BA2-D353-4FEF-85FE-8398A00DB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C7F2A8-73B5-457F-9EE5-400F9B0AF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86D16B-243D-480E-B132-5663D67F1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370CC7-9BEC-4319-847E-F8FB21FF3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327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F306989-9EBF-4AF4-A869-6117A3932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4E9B690-F190-4B32-B863-48EAEEEA3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4FDED8-35D4-41D9-A791-4B955020B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B285B3-8D78-4C3D-8DFB-485B416B2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E8A576-123B-4459-A856-29E8135D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986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4DD6A2-6838-4746-BF1B-B0FB182C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1DA7A3D-0B85-47D9-8A5B-8E48F5C33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6FE406-B6A4-459D-B634-E95A2E06B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891200B-2F4D-4698-97AB-85BED7936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3D91A5-8655-4B39-A7BF-052B4055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993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DB718D-210C-43AB-895B-6AA108BFC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1E7739-C202-4983-A654-724632815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6765CC-ED1A-4402-8593-927BDF7C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9F8A38-2EBD-4F4C-A55E-05206AC65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93130C-C46D-476C-9F2B-AFAE04082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660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66DC2E-B7E6-48E9-AEFD-245DE723F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9369C16-3340-49EA-86D6-40DBB3214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A5EC616-6C0C-4754-81D8-82E11A5AF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170F71-35FD-4DAC-AA8A-297469240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6340508-2ED8-4B87-ADB4-A924D84FA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7AE48C-F828-40A7-8EDA-866C6BA4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975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4F94F1-775C-4D06-ACE0-BDEA77F38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BFC098-DE6D-4D48-BB50-2E6308EDE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E95210B-3337-4F37-99BE-53CE5159B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18CD936-12AD-4136-B6C7-ED55EDB4C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651355A-8208-454D-AF6C-5E436A16CD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FE2C379-E940-4384-8152-2E2826241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EDF41D9-3908-4B3E-8EF7-3F9E2886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599B009-B608-468D-9FB2-C281D4850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022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F8CDD2-D9CD-4607-88E5-A793092D6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31F73D4-81A3-454B-AF0F-27929259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761D95E-C601-4217-8937-7BDA1203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BF76F3B-A356-486E-B2E8-8CE45B19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917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900EF24-7F82-4C1F-A540-4004E6E0F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80636F-7F11-440C-986F-93FC9DAD1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8DDA2DE-5BFD-4F1B-A4AD-11118A12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402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43204E-CD45-4DEB-AA1C-4A622858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BB4BC1A-1EB9-4598-9EBC-EC248269F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1697C21-05A4-4BFD-B44C-4D54C2A00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8289B19-F9F9-4008-B1AB-747BB38A4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212C6BF-EBE4-4DF6-BF50-3AAA127C4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68B5050-0C31-455F-9D2D-4CF52D2FB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615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546690-4AD1-4946-A99F-7FCFF6EFE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F295357-1768-42FE-BD7B-F407ECB878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53EB4A7-8D31-4A03-8508-D891804AF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2A57FF7-DD4F-4461-A991-391C5D80F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83BBA0-4FE1-4E6B-A627-DDFB94944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249CCF-2433-4A43-BCAF-7DE6CD035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242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2555F49-C681-42A4-A004-864E3F343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D112A82-2C14-4459-8642-AD65A64D5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5022E3-4404-4B66-BA48-1CF1B23140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C2E80-8783-4898-866D-9C197ADB5D7C}" type="datetimeFigureOut">
              <a:rPr lang="ar-SA" smtClean="0"/>
              <a:t>25/07/43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01C994-E022-4836-A880-E5F17209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AB7E85-3222-4F28-8D8A-DFBD8017CF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5FC87-87ED-4B32-ACE6-F99D6022BB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281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BD24C21-7CC3-4559-BE96-536A7D77F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B19777EB-1225-4BD3-B9CE-E19066E56BCB}"/>
              </a:ext>
            </a:extLst>
          </p:cNvPr>
          <p:cNvSpPr/>
          <p:nvPr/>
        </p:nvSpPr>
        <p:spPr>
          <a:xfrm>
            <a:off x="2759998" y="2732696"/>
            <a:ext cx="9264075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مراجعة حروف الفصل الدراسي 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الأول والثاني 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بالصوت </a:t>
            </a:r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القصيروالطويل</a:t>
            </a:r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والمقطع الساكن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sz="5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اعدادالمعلمة</a:t>
            </a:r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تركيه الثبيتي</a:t>
            </a: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D5E3FC2D-B2AE-419C-A53E-1F694AF8441B}"/>
              </a:ext>
            </a:extLst>
          </p:cNvPr>
          <p:cNvSpPr/>
          <p:nvPr/>
        </p:nvSpPr>
        <p:spPr>
          <a:xfrm>
            <a:off x="268772" y="2130596"/>
            <a:ext cx="2786330" cy="51346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5E2F635F-87E8-4FD6-A12E-4E07C138588E}"/>
              </a:ext>
            </a:extLst>
          </p:cNvPr>
          <p:cNvSpPr/>
          <p:nvPr/>
        </p:nvSpPr>
        <p:spPr>
          <a:xfrm>
            <a:off x="678334" y="2041963"/>
            <a:ext cx="19672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الاولى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131068D0-BFC6-4A0D-BEE1-8A31DA5917ED}"/>
              </a:ext>
            </a:extLst>
          </p:cNvPr>
          <p:cNvSpPr/>
          <p:nvPr/>
        </p:nvSpPr>
        <p:spPr>
          <a:xfrm>
            <a:off x="192348" y="3554456"/>
            <a:ext cx="2786330" cy="52814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E884C839-F139-431E-97DC-3C027C77E6D0}"/>
              </a:ext>
            </a:extLst>
          </p:cNvPr>
          <p:cNvSpPr/>
          <p:nvPr/>
        </p:nvSpPr>
        <p:spPr>
          <a:xfrm>
            <a:off x="268772" y="2880230"/>
            <a:ext cx="2786330" cy="557228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D1AD9645-A54D-4BD5-8068-5C9A9DF180E7}"/>
              </a:ext>
            </a:extLst>
          </p:cNvPr>
          <p:cNvSpPr/>
          <p:nvPr/>
        </p:nvSpPr>
        <p:spPr>
          <a:xfrm>
            <a:off x="636087" y="2852683"/>
            <a:ext cx="19559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الثانيه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162E9947-4712-4B95-87BE-A247BCCA6FD3}"/>
              </a:ext>
            </a:extLst>
          </p:cNvPr>
          <p:cNvSpPr/>
          <p:nvPr/>
        </p:nvSpPr>
        <p:spPr>
          <a:xfrm>
            <a:off x="557574" y="3554456"/>
            <a:ext cx="19399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الثالثه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زر الإجراء: &quot;الانتقال للخلف&quot; أو &quot;السابق&quot; 1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EDC6950-293B-423F-BDB1-CAFD585DDE68}"/>
              </a:ext>
            </a:extLst>
          </p:cNvPr>
          <p:cNvSpPr/>
          <p:nvPr/>
        </p:nvSpPr>
        <p:spPr>
          <a:xfrm>
            <a:off x="11248104" y="6223834"/>
            <a:ext cx="943896" cy="634166"/>
          </a:xfrm>
          <a:prstGeom prst="actionButtonBackPreviou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5" name="مستطيل: زوايا مستديرة 9">
            <a:extLst>
              <a:ext uri="{FF2B5EF4-FFF2-40B4-BE49-F238E27FC236}">
                <a16:creationId xmlns:a16="http://schemas.microsoft.com/office/drawing/2014/main" id="{131068D0-BFC6-4A0D-BEE1-8A31DA5917ED}"/>
              </a:ext>
            </a:extLst>
          </p:cNvPr>
          <p:cNvSpPr/>
          <p:nvPr/>
        </p:nvSpPr>
        <p:spPr>
          <a:xfrm>
            <a:off x="192348" y="4229186"/>
            <a:ext cx="2786330" cy="5281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: زوايا مستديرة 9">
            <a:extLst>
              <a:ext uri="{FF2B5EF4-FFF2-40B4-BE49-F238E27FC236}">
                <a16:creationId xmlns:a16="http://schemas.microsoft.com/office/drawing/2014/main" id="{131068D0-BFC6-4A0D-BEE1-8A31DA5917ED}"/>
              </a:ext>
            </a:extLst>
          </p:cNvPr>
          <p:cNvSpPr/>
          <p:nvPr/>
        </p:nvSpPr>
        <p:spPr>
          <a:xfrm>
            <a:off x="220914" y="4883655"/>
            <a:ext cx="2786330" cy="5281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162E9947-4712-4B95-87BE-A247BCCA6FD3}"/>
              </a:ext>
            </a:extLst>
          </p:cNvPr>
          <p:cNvSpPr/>
          <p:nvPr/>
        </p:nvSpPr>
        <p:spPr>
          <a:xfrm>
            <a:off x="478993" y="4905276"/>
            <a:ext cx="22541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الخامسه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162E9947-4712-4B95-87BE-A247BCCA6FD3}"/>
              </a:ext>
            </a:extLst>
          </p:cNvPr>
          <p:cNvSpPr/>
          <p:nvPr/>
        </p:nvSpPr>
        <p:spPr>
          <a:xfrm>
            <a:off x="588799" y="4199602"/>
            <a:ext cx="20505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الرابعه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496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363116E2-10F0-429C-9177-268FFFE69B2B}"/>
              </a:ext>
            </a:extLst>
          </p:cNvPr>
          <p:cNvSpPr/>
          <p:nvPr/>
        </p:nvSpPr>
        <p:spPr>
          <a:xfrm>
            <a:off x="5181600" y="884904"/>
            <a:ext cx="2241755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52594E6-C2C5-486E-9F6E-359AC0BD146D}"/>
              </a:ext>
            </a:extLst>
          </p:cNvPr>
          <p:cNvSpPr/>
          <p:nvPr/>
        </p:nvSpPr>
        <p:spPr>
          <a:xfrm>
            <a:off x="5356544" y="1021848"/>
            <a:ext cx="18918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الطويل</a:t>
            </a:r>
          </a:p>
        </p:txBody>
      </p:sp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53096" y="226739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صَ</a:t>
            </a:r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hlinkClick r:id="rId3" action="ppaction://hlinksldjump"/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98214" y="2315270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574" y="21933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18796" y="2317264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58369" y="2319396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518734" y="221288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32120" y="2268315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910180" y="221287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820727" y="2260783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248339" y="21648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39014" y="2227505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7935" y="344111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908269" y="3456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115903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</a:t>
            </a:r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491059" y="3463385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69868" y="445245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</a:t>
            </a:r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32739" y="4617497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914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84545" y="3470088"/>
            <a:ext cx="1189610" cy="729848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8019721" y="459717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23064" y="4648393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59094" y="332556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71067" y="3408521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203774" y="461572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سُ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46558" y="4602529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640580" y="333001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37621" y="3427619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31736" y="4558765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50275" y="3427619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946829" y="44647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32216" y="4516043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350854" y="326941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25104" y="3417538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53938" y="444430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08991" y="4549786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DE3E244-44EF-45FB-BAC5-4ADF2EFB1561}"/>
              </a:ext>
            </a:extLst>
          </p:cNvPr>
          <p:cNvSpPr/>
          <p:nvPr/>
        </p:nvSpPr>
        <p:spPr>
          <a:xfrm>
            <a:off x="11407499" y="5347611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08D9FE3-0EAB-411E-B56D-7B3A8DCD22FA}"/>
              </a:ext>
            </a:extLst>
          </p:cNvPr>
          <p:cNvSpPr/>
          <p:nvPr/>
        </p:nvSpPr>
        <p:spPr>
          <a:xfrm flipH="1">
            <a:off x="10695891" y="534761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5782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25466" y="1512607"/>
            <a:ext cx="820609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القصير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4127795-33CB-4DB8-9E21-40EE88AC2621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6A2CA99-7C79-484D-8261-410C84828742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" name="مستطيل: زوايا مستديرة 9">
            <a:extLst>
              <a:ext uri="{FF2B5EF4-FFF2-40B4-BE49-F238E27FC236}">
                <a16:creationId xmlns:a16="http://schemas.microsoft.com/office/drawing/2014/main" id="{131068D0-BFC6-4A0D-BEE1-8A31DA5917ED}"/>
              </a:ext>
            </a:extLst>
          </p:cNvPr>
          <p:cNvSpPr/>
          <p:nvPr/>
        </p:nvSpPr>
        <p:spPr>
          <a:xfrm>
            <a:off x="1544629" y="4475227"/>
            <a:ext cx="2786330" cy="52814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162E9947-4712-4B95-87BE-A247BCCA6FD3}"/>
              </a:ext>
            </a:extLst>
          </p:cNvPr>
          <p:cNvSpPr/>
          <p:nvPr/>
        </p:nvSpPr>
        <p:spPr>
          <a:xfrm>
            <a:off x="1967816" y="4418600"/>
            <a:ext cx="19399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الثالثه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744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53096" y="234548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87270" y="2328615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42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49700" y="228494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898846" y="2316282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ز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43065" y="2280653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545476" y="208482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43665" y="2280653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870864" y="208481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814331" y="2256627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193756" y="20810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43793" y="2256627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6949" y="3428835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882485" y="342900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إ</a:t>
            </a:r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506949" y="3385642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70856" y="47118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22517" y="4642926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914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69437" y="3427619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7935411" y="459817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16417" y="4612207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71096" y="337927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ز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59432" y="3416634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177914" y="454329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ز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20928" y="4612207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640580" y="333001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34023" y="3422201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56989" y="4579353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52887" y="3434826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823316" y="4477897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26078" y="4540498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226441" y="327989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67731" y="3394526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53938" y="444430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31190" y="4540498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0B8F45-3F98-4A1A-82F1-D3521455A64F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6362522-2C19-44DA-9B00-66E8AE9C397B}"/>
              </a:ext>
            </a:extLst>
          </p:cNvPr>
          <p:cNvSpPr/>
          <p:nvPr/>
        </p:nvSpPr>
        <p:spPr>
          <a:xfrm flipH="1">
            <a:off x="10809943" y="537429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مستطيل: زوايا مستديرة 69">
            <a:extLst>
              <a:ext uri="{FF2B5EF4-FFF2-40B4-BE49-F238E27FC236}">
                <a16:creationId xmlns:a16="http://schemas.microsoft.com/office/drawing/2014/main" id="{3CE3DA7E-E01B-430B-BB85-607A5F4144B7}"/>
              </a:ext>
            </a:extLst>
          </p:cNvPr>
          <p:cNvSpPr/>
          <p:nvPr/>
        </p:nvSpPr>
        <p:spPr>
          <a:xfrm>
            <a:off x="5150218" y="889279"/>
            <a:ext cx="2241755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4A9CBA71-DEFF-4F3A-9D63-D76A8B50E6F2}"/>
              </a:ext>
            </a:extLst>
          </p:cNvPr>
          <p:cNvSpPr txBox="1"/>
          <p:nvPr/>
        </p:nvSpPr>
        <p:spPr>
          <a:xfrm>
            <a:off x="5150218" y="940691"/>
            <a:ext cx="22417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القصير</a:t>
            </a:r>
          </a:p>
        </p:txBody>
      </p:sp>
    </p:spTree>
    <p:extLst>
      <p:ext uri="{BB962C8B-B14F-4D97-AF65-F5344CB8AC3E}">
        <p14:creationId xmlns:p14="http://schemas.microsoft.com/office/powerpoint/2010/main" val="361957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54893" y="1443335"/>
            <a:ext cx="811953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الطويل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F49990D-1A73-4FCD-B734-E132D1FE4EE6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566FB21-F4C1-47F8-8DB6-B6F36A9B7E3C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2651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363116E2-10F0-429C-9177-268FFFE69B2B}"/>
              </a:ext>
            </a:extLst>
          </p:cNvPr>
          <p:cNvSpPr/>
          <p:nvPr/>
        </p:nvSpPr>
        <p:spPr>
          <a:xfrm>
            <a:off x="5181600" y="884904"/>
            <a:ext cx="2241755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52594E6-C2C5-486E-9F6E-359AC0BD146D}"/>
              </a:ext>
            </a:extLst>
          </p:cNvPr>
          <p:cNvSpPr/>
          <p:nvPr/>
        </p:nvSpPr>
        <p:spPr>
          <a:xfrm>
            <a:off x="5356544" y="1021848"/>
            <a:ext cx="18918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الطويل</a:t>
            </a:r>
          </a:p>
        </p:txBody>
      </p:sp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53096" y="226739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hlinkClick r:id="rId3" action="ppaction://hlinksldjump"/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99167" y="2342010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256" y="226078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33584" y="2319396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46558" y="2306994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518734" y="221288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32120" y="2268315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910180" y="221287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820727" y="2260783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248339" y="21648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39401" y="2249116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7935" y="344111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908269" y="3456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115903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إ</a:t>
            </a:r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522517" y="3424760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623262" y="4665878"/>
            <a:ext cx="96670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</a:t>
            </a:r>
            <a:r>
              <a:rPr lang="ar-SA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22517" y="4625150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914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95263" y="3449855"/>
            <a:ext cx="1189610" cy="72984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8019721" y="459717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33584" y="4625150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59094" y="332556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71067" y="3408521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203774" y="461572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سُ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46558" y="4602529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640580" y="333001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37621" y="3427619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31736" y="4558765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50275" y="3427619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946829" y="44647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33656" y="4531471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350854" y="326941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25104" y="3417538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53938" y="444430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08991" y="4549786"/>
            <a:ext cx="1189610" cy="693174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DE3E244-44EF-45FB-BAC5-4ADF2EFB1561}"/>
              </a:ext>
            </a:extLst>
          </p:cNvPr>
          <p:cNvSpPr/>
          <p:nvPr/>
        </p:nvSpPr>
        <p:spPr>
          <a:xfrm>
            <a:off x="11407499" y="5347611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08D9FE3-0EAB-411E-B56D-7B3A8DCD22FA}"/>
              </a:ext>
            </a:extLst>
          </p:cNvPr>
          <p:cNvSpPr/>
          <p:nvPr/>
        </p:nvSpPr>
        <p:spPr>
          <a:xfrm flipH="1">
            <a:off x="10695891" y="534761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2604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25466" y="1512607"/>
            <a:ext cx="820609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القصير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4127795-33CB-4DB8-9E21-40EE88AC2621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6A2CA99-7C79-484D-8261-410C84828742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" name="مستطيل: زوايا مستديرة 9">
            <a:extLst>
              <a:ext uri="{FF2B5EF4-FFF2-40B4-BE49-F238E27FC236}">
                <a16:creationId xmlns:a16="http://schemas.microsoft.com/office/drawing/2014/main" id="{131068D0-BFC6-4A0D-BEE1-8A31DA5917ED}"/>
              </a:ext>
            </a:extLst>
          </p:cNvPr>
          <p:cNvSpPr/>
          <p:nvPr/>
        </p:nvSpPr>
        <p:spPr>
          <a:xfrm>
            <a:off x="1119627" y="4345096"/>
            <a:ext cx="2786330" cy="5281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162E9947-4712-4B95-87BE-A247BCCA6FD3}"/>
              </a:ext>
            </a:extLst>
          </p:cNvPr>
          <p:cNvSpPr/>
          <p:nvPr/>
        </p:nvSpPr>
        <p:spPr>
          <a:xfrm>
            <a:off x="1487511" y="4316782"/>
            <a:ext cx="20505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الرابعه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73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69679" y="226801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ض</a:t>
            </a:r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97661" y="2336930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42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574" y="21933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33584" y="2304892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53483" y="2277837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491002" y="214635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57461" y="2231837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899924" y="20940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811147" y="2252201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297134" y="218053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59537" y="2249208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6949" y="3428835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882485" y="342900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11356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ض</a:t>
            </a:r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496740" y="3414456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52831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ض</a:t>
            </a:r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27586" y="4620914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7956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82485" y="3430657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7942124" y="453164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04121" y="4635813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59094" y="334165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53860" y="3404901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177914" y="454329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38291" y="4608730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562420" y="319477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25316" y="3394474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44476" y="4578522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52690" y="3430389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823316" y="4477897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41838" y="4538813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226441" y="327989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33680" y="3412626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67828" y="453164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11980" y="4531640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0B8F45-3F98-4A1A-82F1-D3521455A64F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6362522-2C19-44DA-9B00-66E8AE9C397B}"/>
              </a:ext>
            </a:extLst>
          </p:cNvPr>
          <p:cNvSpPr/>
          <p:nvPr/>
        </p:nvSpPr>
        <p:spPr>
          <a:xfrm flipH="1">
            <a:off x="10809943" y="537429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مستطيل: زوايا مستديرة 69">
            <a:extLst>
              <a:ext uri="{FF2B5EF4-FFF2-40B4-BE49-F238E27FC236}">
                <a16:creationId xmlns:a16="http://schemas.microsoft.com/office/drawing/2014/main" id="{3CE3DA7E-E01B-430B-BB85-607A5F4144B7}"/>
              </a:ext>
            </a:extLst>
          </p:cNvPr>
          <p:cNvSpPr/>
          <p:nvPr/>
        </p:nvSpPr>
        <p:spPr>
          <a:xfrm>
            <a:off x="5150218" y="889279"/>
            <a:ext cx="2241755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4A9CBA71-DEFF-4F3A-9D63-D76A8B50E6F2}"/>
              </a:ext>
            </a:extLst>
          </p:cNvPr>
          <p:cNvSpPr txBox="1"/>
          <p:nvPr/>
        </p:nvSpPr>
        <p:spPr>
          <a:xfrm>
            <a:off x="5150218" y="940691"/>
            <a:ext cx="22417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القصير</a:t>
            </a:r>
          </a:p>
        </p:txBody>
      </p:sp>
    </p:spTree>
    <p:extLst>
      <p:ext uri="{BB962C8B-B14F-4D97-AF65-F5344CB8AC3E}">
        <p14:creationId xmlns:p14="http://schemas.microsoft.com/office/powerpoint/2010/main" val="270085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54893" y="1443335"/>
            <a:ext cx="811953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الطويل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F49990D-1A73-4FCD-B734-E132D1FE4EE6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566FB21-F4C1-47F8-8DB6-B6F36A9B7E3C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2061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69679" y="226801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ض</a:t>
            </a:r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91618" y="2313051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42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574" y="21933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26035" y="2306135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56574" y="2304849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491002" y="214635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20788" y="2267992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910180" y="221287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814331" y="2252201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297134" y="218053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41199" y="2252201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6949" y="3428835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882485" y="342900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11356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ض</a:t>
            </a:r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522517" y="3438712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52831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ض</a:t>
            </a:r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22517" y="4634924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7956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82484" y="3420255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7942124" y="453164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31104" y="4636908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59094" y="334165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51414" y="3420255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177914" y="454329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08512" y="4620914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562420" y="319477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50179" y="3420255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44476" y="4577051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78005" y="3441115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823316" y="4477897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28587" y="4535551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226441" y="327989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44037" y="3394474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67828" y="453164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08222" y="4543296"/>
            <a:ext cx="1189610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0B8F45-3F98-4A1A-82F1-D3521455A64F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6362522-2C19-44DA-9B00-66E8AE9C397B}"/>
              </a:ext>
            </a:extLst>
          </p:cNvPr>
          <p:cNvSpPr/>
          <p:nvPr/>
        </p:nvSpPr>
        <p:spPr>
          <a:xfrm flipH="1">
            <a:off x="10809943" y="537429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مستطيل: زوايا مستديرة 69">
            <a:extLst>
              <a:ext uri="{FF2B5EF4-FFF2-40B4-BE49-F238E27FC236}">
                <a16:creationId xmlns:a16="http://schemas.microsoft.com/office/drawing/2014/main" id="{3CE3DA7E-E01B-430B-BB85-607A5F4144B7}"/>
              </a:ext>
            </a:extLst>
          </p:cNvPr>
          <p:cNvSpPr/>
          <p:nvPr/>
        </p:nvSpPr>
        <p:spPr>
          <a:xfrm>
            <a:off x="5150218" y="889279"/>
            <a:ext cx="2241755" cy="6931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4A9CBA71-DEFF-4F3A-9D63-D76A8B50E6F2}"/>
              </a:ext>
            </a:extLst>
          </p:cNvPr>
          <p:cNvSpPr txBox="1"/>
          <p:nvPr/>
        </p:nvSpPr>
        <p:spPr>
          <a:xfrm>
            <a:off x="5150218" y="940691"/>
            <a:ext cx="22417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</a:t>
            </a:r>
            <a:r>
              <a:rPr lang="ar-SA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الطويل</a:t>
            </a:r>
            <a:endParaRPr lang="ar-SA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122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25466" y="1512607"/>
            <a:ext cx="820609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القصير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4127795-33CB-4DB8-9E21-40EE88AC2621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6A2CA99-7C79-484D-8261-410C84828742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" name="مستطيل: زوايا مستديرة 9">
            <a:extLst>
              <a:ext uri="{FF2B5EF4-FFF2-40B4-BE49-F238E27FC236}">
                <a16:creationId xmlns:a16="http://schemas.microsoft.com/office/drawing/2014/main" id="{131068D0-BFC6-4A0D-BEE1-8A31DA5917ED}"/>
              </a:ext>
            </a:extLst>
          </p:cNvPr>
          <p:cNvSpPr/>
          <p:nvPr/>
        </p:nvSpPr>
        <p:spPr>
          <a:xfrm>
            <a:off x="1714864" y="4329864"/>
            <a:ext cx="2786330" cy="5281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162E9947-4712-4B95-87BE-A247BCCA6FD3}"/>
              </a:ext>
            </a:extLst>
          </p:cNvPr>
          <p:cNvSpPr/>
          <p:nvPr/>
        </p:nvSpPr>
        <p:spPr>
          <a:xfrm>
            <a:off x="1980957" y="4301550"/>
            <a:ext cx="22541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الخامسه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91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8638216-7CC1-4F71-B853-6DEC88CD7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5"/>
            <a:ext cx="12192000" cy="6838950"/>
          </a:xfrm>
          <a:prstGeom prst="rect">
            <a:avLst/>
          </a:prstGeom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EEC622E6-29FB-4E38-B199-EC83EBC9A723}"/>
              </a:ext>
            </a:extLst>
          </p:cNvPr>
          <p:cNvSpPr/>
          <p:nvPr/>
        </p:nvSpPr>
        <p:spPr>
          <a:xfrm>
            <a:off x="3141139" y="967659"/>
            <a:ext cx="2465739" cy="10772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87B5DD40-88C2-4796-90E8-F2D7962A18BD}"/>
              </a:ext>
            </a:extLst>
          </p:cNvPr>
          <p:cNvSpPr/>
          <p:nvPr/>
        </p:nvSpPr>
        <p:spPr>
          <a:xfrm>
            <a:off x="6492353" y="934387"/>
            <a:ext cx="2465739" cy="107721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581DAD-9840-478B-8411-F52C3D42E620}"/>
              </a:ext>
            </a:extLst>
          </p:cNvPr>
          <p:cNvSpPr/>
          <p:nvPr/>
        </p:nvSpPr>
        <p:spPr>
          <a:xfrm>
            <a:off x="6492353" y="934387"/>
            <a:ext cx="236154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القصير</a:t>
            </a:r>
          </a:p>
          <a:p>
            <a:pPr algn="ctr"/>
            <a:r>
              <a:rPr lang="ar-SA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والصوت الطويل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A68033C-89DD-401F-BA3C-C1A618A13C7A}"/>
              </a:ext>
            </a:extLst>
          </p:cNvPr>
          <p:cNvSpPr/>
          <p:nvPr/>
        </p:nvSpPr>
        <p:spPr>
          <a:xfrm>
            <a:off x="3206060" y="1149830"/>
            <a:ext cx="23358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المقطع الساكن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1D06B2C-4AC6-4624-8655-C45ACB407E8F}"/>
              </a:ext>
            </a:extLst>
          </p:cNvPr>
          <p:cNvSpPr/>
          <p:nvPr/>
        </p:nvSpPr>
        <p:spPr>
          <a:xfrm>
            <a:off x="6433700" y="2741315"/>
            <a:ext cx="2465739" cy="1077218"/>
          </a:xfrm>
          <a:prstGeom prst="rect">
            <a:avLst/>
          </a:prstGeom>
          <a:solidFill>
            <a:srgbClr val="A568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2A17CBB4-E4A4-4246-A067-64341BC9044B}"/>
              </a:ext>
            </a:extLst>
          </p:cNvPr>
          <p:cNvSpPr/>
          <p:nvPr/>
        </p:nvSpPr>
        <p:spPr>
          <a:xfrm>
            <a:off x="6541663" y="2905933"/>
            <a:ext cx="21980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تحليل الكلمات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F3381D79-2083-4A35-9979-9D6D238B2F8D}"/>
              </a:ext>
            </a:extLst>
          </p:cNvPr>
          <p:cNvSpPr/>
          <p:nvPr/>
        </p:nvSpPr>
        <p:spPr>
          <a:xfrm>
            <a:off x="2959845" y="2607110"/>
            <a:ext cx="2465739" cy="1077218"/>
          </a:xfrm>
          <a:prstGeom prst="rect">
            <a:avLst/>
          </a:prstGeom>
          <a:solidFill>
            <a:srgbClr val="81FF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41ABA17-3169-48A6-B55A-A87E9D0E6258}"/>
              </a:ext>
            </a:extLst>
          </p:cNvPr>
          <p:cNvSpPr/>
          <p:nvPr/>
        </p:nvSpPr>
        <p:spPr>
          <a:xfrm>
            <a:off x="2530031" y="2830769"/>
            <a:ext cx="313511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قراءة الكلمات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AB218FEF-4CFA-446C-83AE-536FBFA9D717}"/>
              </a:ext>
            </a:extLst>
          </p:cNvPr>
          <p:cNvSpPr/>
          <p:nvPr/>
        </p:nvSpPr>
        <p:spPr>
          <a:xfrm>
            <a:off x="235974" y="1351892"/>
            <a:ext cx="2205397" cy="2836649"/>
          </a:xfrm>
          <a:prstGeom prst="rect">
            <a:avLst/>
          </a:prstGeom>
          <a:solidFill>
            <a:srgbClr val="ADF0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68974E8D-05EB-4E66-A597-2F8A0A6AAEA4}"/>
              </a:ext>
            </a:extLst>
          </p:cNvPr>
          <p:cNvSpPr/>
          <p:nvPr/>
        </p:nvSpPr>
        <p:spPr>
          <a:xfrm>
            <a:off x="167992" y="1506268"/>
            <a:ext cx="22733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حروف الوحدة الاولى</a:t>
            </a:r>
            <a:endParaRPr lang="ar-SA" sz="2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96DE499D-16B7-4078-8E2E-10AFC4241231}"/>
              </a:ext>
            </a:extLst>
          </p:cNvPr>
          <p:cNvSpPr/>
          <p:nvPr/>
        </p:nvSpPr>
        <p:spPr>
          <a:xfrm>
            <a:off x="1800491" y="1786732"/>
            <a:ext cx="46198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6E467C3D-1650-4A32-8FB8-EF8745A233B1}"/>
              </a:ext>
            </a:extLst>
          </p:cNvPr>
          <p:cNvSpPr/>
          <p:nvPr/>
        </p:nvSpPr>
        <p:spPr>
          <a:xfrm>
            <a:off x="906698" y="1877333"/>
            <a:ext cx="68480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F9B32B93-F7FF-4CA2-AD4C-8AE617323E2D}"/>
              </a:ext>
            </a:extLst>
          </p:cNvPr>
          <p:cNvSpPr/>
          <p:nvPr/>
        </p:nvSpPr>
        <p:spPr>
          <a:xfrm>
            <a:off x="289161" y="1922633"/>
            <a:ext cx="53251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DF24F54B-4E67-4CEC-93D2-C0ED615726E3}"/>
              </a:ext>
            </a:extLst>
          </p:cNvPr>
          <p:cNvSpPr/>
          <p:nvPr/>
        </p:nvSpPr>
        <p:spPr>
          <a:xfrm>
            <a:off x="990054" y="2511038"/>
            <a:ext cx="60144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A6C2BB9-F551-47FF-8917-5687CBA49EF1}"/>
              </a:ext>
            </a:extLst>
          </p:cNvPr>
          <p:cNvSpPr/>
          <p:nvPr/>
        </p:nvSpPr>
        <p:spPr>
          <a:xfrm>
            <a:off x="1773312" y="2575027"/>
            <a:ext cx="44916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FA8A877B-2B88-448B-BA86-D79C948306DD}"/>
              </a:ext>
            </a:extLst>
          </p:cNvPr>
          <p:cNvSpPr/>
          <p:nvPr/>
        </p:nvSpPr>
        <p:spPr>
          <a:xfrm>
            <a:off x="242403" y="2492792"/>
            <a:ext cx="51809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22" name="جدول 22">
            <a:extLst>
              <a:ext uri="{FF2B5EF4-FFF2-40B4-BE49-F238E27FC236}">
                <a16:creationId xmlns:a16="http://schemas.microsoft.com/office/drawing/2014/main" id="{5BB261B9-5031-4214-B6CD-1F85A70F28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993979"/>
              </p:ext>
            </p:extLst>
          </p:nvPr>
        </p:nvGraphicFramePr>
        <p:xfrm>
          <a:off x="197487" y="1422877"/>
          <a:ext cx="2276345" cy="27590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22344">
                  <a:extLst>
                    <a:ext uri="{9D8B030D-6E8A-4147-A177-3AD203B41FA5}">
                      <a16:colId xmlns:a16="http://schemas.microsoft.com/office/drawing/2014/main" val="3135710547"/>
                    </a:ext>
                  </a:extLst>
                </a:gridCol>
                <a:gridCol w="810427">
                  <a:extLst>
                    <a:ext uri="{9D8B030D-6E8A-4147-A177-3AD203B41FA5}">
                      <a16:colId xmlns:a16="http://schemas.microsoft.com/office/drawing/2014/main" val="1401290036"/>
                    </a:ext>
                  </a:extLst>
                </a:gridCol>
                <a:gridCol w="643574">
                  <a:extLst>
                    <a:ext uri="{9D8B030D-6E8A-4147-A177-3AD203B41FA5}">
                      <a16:colId xmlns:a16="http://schemas.microsoft.com/office/drawing/2014/main" val="2289766320"/>
                    </a:ext>
                  </a:extLst>
                </a:gridCol>
              </a:tblGrid>
              <a:tr h="689759">
                <a:tc gridSpan="3">
                  <a:txBody>
                    <a:bodyPr/>
                    <a:lstStyle/>
                    <a:p>
                      <a:pPr rtl="1"/>
                      <a:endParaRPr lang="ar-SA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569878"/>
                  </a:ext>
                </a:extLst>
              </a:tr>
              <a:tr h="68975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109800"/>
                  </a:ext>
                </a:extLst>
              </a:tr>
              <a:tr h="68975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496060"/>
                  </a:ext>
                </a:extLst>
              </a:tr>
              <a:tr h="689759">
                <a:tc gridSpan="3">
                  <a:txBody>
                    <a:bodyPr/>
                    <a:lstStyle/>
                    <a:p>
                      <a:pPr rtl="1"/>
                      <a:endParaRPr lang="ar-SA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181864"/>
                  </a:ext>
                </a:extLst>
              </a:tr>
            </a:tbl>
          </a:graphicData>
        </a:graphic>
      </p:graphicFrame>
      <p:sp>
        <p:nvSpPr>
          <p:cNvPr id="25" name="زر الإجراء: &quot;الانتقال للخلف&quot; أو &quot;السابق&quot;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753D7DD-C9C3-4980-91B0-BC7E75B9DBA3}"/>
              </a:ext>
            </a:extLst>
          </p:cNvPr>
          <p:cNvSpPr/>
          <p:nvPr/>
        </p:nvSpPr>
        <p:spPr>
          <a:xfrm>
            <a:off x="10078069" y="5951465"/>
            <a:ext cx="943896" cy="634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زر الإجراء: &quot;الانتقال للخلف&quot; أو &quot;السابق&quot;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438FB3C-5573-4C5A-8FD2-DA2DA234CBEE}"/>
              </a:ext>
            </a:extLst>
          </p:cNvPr>
          <p:cNvSpPr/>
          <p:nvPr/>
        </p:nvSpPr>
        <p:spPr>
          <a:xfrm flipH="1">
            <a:off x="11135035" y="5951465"/>
            <a:ext cx="943895" cy="6341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361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279660" y="22342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77051" y="210833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هـَ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287349" y="2248840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6971741" y="221919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4795943" y="2290667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2824068" y="2307350"/>
            <a:ext cx="1189610" cy="642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7127976" y="211634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6969365" y="2228361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4940543" y="227773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4820354" y="2293249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2958063" y="2290667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ظ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2834293" y="2290667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287349" y="3402442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6852649" y="345490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4783877" y="35170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0907" y="3377400"/>
            <a:ext cx="1201016" cy="707197"/>
          </a:xfrm>
          <a:prstGeom prst="rect">
            <a:avLst/>
          </a:prstGeom>
        </p:spPr>
      </p:pic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248390" y="464939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6899800" y="461966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4811177" y="464429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2840907" y="462991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10254" y="338598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هـِ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278978" y="3399755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67531" y="456199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هـُ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278978" y="4655309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000788" y="329309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6876788" y="3445738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6979317" y="4606162"/>
            <a:ext cx="104659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</a:t>
            </a:r>
            <a:r>
              <a:rPr lang="ar-SA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6900421" y="4615720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4860761" y="344818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4794737" y="3542751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4932150" y="468174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4820354" y="4630906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3033057" y="329918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ظ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2863173" y="3402442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2996092" y="463002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ظ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2828720" y="4587504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0B8F45-3F98-4A1A-82F1-D3521455A64F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6362522-2C19-44DA-9B00-66E8AE9C397B}"/>
              </a:ext>
            </a:extLst>
          </p:cNvPr>
          <p:cNvSpPr/>
          <p:nvPr/>
        </p:nvSpPr>
        <p:spPr>
          <a:xfrm flipH="1">
            <a:off x="10809943" y="537429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مستطيل: زوايا مستديرة 69">
            <a:extLst>
              <a:ext uri="{FF2B5EF4-FFF2-40B4-BE49-F238E27FC236}">
                <a16:creationId xmlns:a16="http://schemas.microsoft.com/office/drawing/2014/main" id="{3CE3DA7E-E01B-430B-BB85-607A5F4144B7}"/>
              </a:ext>
            </a:extLst>
          </p:cNvPr>
          <p:cNvSpPr/>
          <p:nvPr/>
        </p:nvSpPr>
        <p:spPr>
          <a:xfrm>
            <a:off x="5150218" y="889279"/>
            <a:ext cx="2241755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4A9CBA71-DEFF-4F3A-9D63-D76A8B50E6F2}"/>
              </a:ext>
            </a:extLst>
          </p:cNvPr>
          <p:cNvSpPr txBox="1"/>
          <p:nvPr/>
        </p:nvSpPr>
        <p:spPr>
          <a:xfrm>
            <a:off x="5150218" y="940691"/>
            <a:ext cx="22417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</a:t>
            </a:r>
            <a:r>
              <a:rPr lang="ar-SA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القصير</a:t>
            </a:r>
            <a:endParaRPr lang="ar-SA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505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 animBg="1"/>
      <p:bldP spid="15" grpId="0" animBg="1"/>
      <p:bldP spid="16" grpId="0" animBg="1"/>
      <p:bldP spid="17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54893" y="1443335"/>
            <a:ext cx="811953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الطويل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F49990D-1A73-4FCD-B734-E132D1FE4EE6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566FB21-F4C1-47F8-8DB6-B6F36A9B7E3C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4648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204218" y="2216962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486466" y="214914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هـَا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219303" y="2212938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6971741" y="221919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4864428" y="219882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2682811" y="2217795"/>
            <a:ext cx="1189610" cy="642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7127976" y="211634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6945112" y="2198636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4912763" y="221293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4877743" y="2212938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2790117" y="219229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ظ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2654449" y="2195176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252919" y="3507802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6945112" y="348362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4922405" y="3505172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9104" y="3400620"/>
            <a:ext cx="1201016" cy="707197"/>
          </a:xfrm>
          <a:prstGeom prst="rect">
            <a:avLst/>
          </a:prstGeom>
        </p:spPr>
      </p:pic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204218" y="468242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023601" y="464581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4864428" y="4646597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2765959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475824" y="333871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هـِي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232094" y="3505172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364371" y="464713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هـُو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219303" y="4696462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000788" y="329309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6939986" y="3505172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6979317" y="4606162"/>
            <a:ext cx="104659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</a:t>
            </a:r>
            <a:r>
              <a:rPr lang="ar-SA" sz="4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016523" y="4653895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4997713" y="341915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4912763" y="3511867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4932150" y="468174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</a:t>
            </a:r>
            <a:r>
              <a:rPr lang="ar-SA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4864428" y="4675327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2995777" y="333871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ظ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2757862" y="3395529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2898609" y="460505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ظ</a:t>
            </a:r>
            <a:r>
              <a:rPr lang="ar-SA" sz="4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2749539" y="4605056"/>
            <a:ext cx="1189610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0B8F45-3F98-4A1A-82F1-D3521455A64F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6362522-2C19-44DA-9B00-66E8AE9C397B}"/>
              </a:ext>
            </a:extLst>
          </p:cNvPr>
          <p:cNvSpPr/>
          <p:nvPr/>
        </p:nvSpPr>
        <p:spPr>
          <a:xfrm flipH="1">
            <a:off x="10809943" y="537429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مستطيل: زوايا مستديرة 69">
            <a:extLst>
              <a:ext uri="{FF2B5EF4-FFF2-40B4-BE49-F238E27FC236}">
                <a16:creationId xmlns:a16="http://schemas.microsoft.com/office/drawing/2014/main" id="{3CE3DA7E-E01B-430B-BB85-607A5F4144B7}"/>
              </a:ext>
            </a:extLst>
          </p:cNvPr>
          <p:cNvSpPr/>
          <p:nvPr/>
        </p:nvSpPr>
        <p:spPr>
          <a:xfrm>
            <a:off x="5150218" y="889279"/>
            <a:ext cx="2241755" cy="6931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4A9CBA71-DEFF-4F3A-9D63-D76A8B50E6F2}"/>
              </a:ext>
            </a:extLst>
          </p:cNvPr>
          <p:cNvSpPr txBox="1"/>
          <p:nvPr/>
        </p:nvSpPr>
        <p:spPr>
          <a:xfrm>
            <a:off x="5150218" y="940691"/>
            <a:ext cx="22417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</a:t>
            </a:r>
            <a:r>
              <a:rPr lang="ar-SA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الطويل</a:t>
            </a:r>
            <a:endParaRPr lang="ar-SA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322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 animBg="1"/>
      <p:bldP spid="15" grpId="0" animBg="1"/>
      <p:bldP spid="16" grpId="0" animBg="1"/>
      <p:bldP spid="17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176385" y="1263225"/>
            <a:ext cx="831028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مع السكون</a:t>
            </a:r>
            <a:endParaRPr lang="ar-SA" sz="80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زر الإجراء: &quot;الانتقال للخلف&quot; أو &quot;السابق&quot;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524D047-59A8-438F-B8B0-62F10D6426EB}"/>
              </a:ext>
            </a:extLst>
          </p:cNvPr>
          <p:cNvSpPr/>
          <p:nvPr/>
        </p:nvSpPr>
        <p:spPr>
          <a:xfrm>
            <a:off x="139887" y="6017342"/>
            <a:ext cx="1401096" cy="840658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580ED4C-F9AD-4C45-B05F-9441FBA6E909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8824854-171D-46AE-BFDB-E20CE264C4B3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9213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B32EC4BE-CF31-4ABC-A369-2546C4FDF29F}"/>
              </a:ext>
            </a:extLst>
          </p:cNvPr>
          <p:cNvSpPr/>
          <p:nvPr/>
        </p:nvSpPr>
        <p:spPr>
          <a:xfrm>
            <a:off x="5123932" y="733210"/>
            <a:ext cx="2241755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B2ED6C6C-4DB3-4F00-BA8A-510113F15F76}"/>
              </a:ext>
            </a:extLst>
          </p:cNvPr>
          <p:cNvSpPr/>
          <p:nvPr/>
        </p:nvSpPr>
        <p:spPr>
          <a:xfrm>
            <a:off x="5123932" y="834587"/>
            <a:ext cx="23471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الحرف مع السكون</a:t>
            </a:r>
          </a:p>
        </p:txBody>
      </p:sp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51849" y="22504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مُرْ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87024" y="2336931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574" y="21933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بِنْ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41366" y="2316282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لَمْ</a:t>
            </a: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22167" y="2292598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518734" y="221288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دُبْ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39071" y="228233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910180" y="221287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ِمْ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812737" y="226388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400624" y="209754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رَفْ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34218" y="2246057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6949" y="3428835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882485" y="342900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98477" y="336718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مِنْ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506949" y="343609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80352" y="456524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مُقْ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22517" y="4643379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41175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بَلْ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63671" y="3443051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7935411" y="459817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بُفْ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04121" y="4640838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71096" y="337927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لِدْ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07006" y="340452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174065" y="464871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لُبْ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30663" y="4634156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640580" y="333001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دِزْ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07281" y="340948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601479" y="44701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دُجْ</a:t>
            </a: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53230" y="4552093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نِرْ</a:t>
            </a: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47164" y="343609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823316" y="4477897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نُمْ</a:t>
            </a: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25492" y="4546808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433980" y="331038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رِنْ</a:t>
            </a: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35632" y="338234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53938" y="444430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رُدْ</a:t>
            </a: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24248" y="4564939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579B397-0F2F-4609-9535-D61C66C62C99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E10AF30-DD14-4D5D-A870-57D2CF7D9102}"/>
              </a:ext>
            </a:extLst>
          </p:cNvPr>
          <p:cNvSpPr/>
          <p:nvPr/>
        </p:nvSpPr>
        <p:spPr>
          <a:xfrm flipH="1">
            <a:off x="10818700" y="5356960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7393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3836865" y="1346353"/>
            <a:ext cx="49616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تحليل الكلمات </a:t>
            </a: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575F470-81A5-4927-8369-CEB4301C512E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54CC577-000A-4453-A145-637739D584D9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0460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B3A6A8E-3968-41C7-AABF-2DDF185CE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F03032D-545A-4117-A594-9552E53110A6}"/>
              </a:ext>
            </a:extLst>
          </p:cNvPr>
          <p:cNvCxnSpPr>
            <a:cxnSpLocks/>
          </p:cNvCxnSpPr>
          <p:nvPr/>
        </p:nvCxnSpPr>
        <p:spPr>
          <a:xfrm flipH="1" flipV="1">
            <a:off x="3297382" y="2791691"/>
            <a:ext cx="7772400" cy="48491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414792CE-4FE9-4DE8-84DC-C3B8E9C5CD84}"/>
              </a:ext>
            </a:extLst>
          </p:cNvPr>
          <p:cNvCxnSpPr>
            <a:cxnSpLocks/>
          </p:cNvCxnSpPr>
          <p:nvPr/>
        </p:nvCxnSpPr>
        <p:spPr>
          <a:xfrm>
            <a:off x="8271165" y="2791691"/>
            <a:ext cx="0" cy="2895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3EE1876-0DA6-446A-B03F-575DB274C60D}"/>
              </a:ext>
            </a:extLst>
          </p:cNvPr>
          <p:cNvCxnSpPr>
            <a:cxnSpLocks/>
          </p:cNvCxnSpPr>
          <p:nvPr/>
        </p:nvCxnSpPr>
        <p:spPr>
          <a:xfrm>
            <a:off x="5999018" y="2791691"/>
            <a:ext cx="0" cy="2847109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DF083663-E3AC-427E-8C5D-ECE9071C34FC}"/>
              </a:ext>
            </a:extLst>
          </p:cNvPr>
          <p:cNvSpPr/>
          <p:nvPr/>
        </p:nvSpPr>
        <p:spPr>
          <a:xfrm>
            <a:off x="5999018" y="1170709"/>
            <a:ext cx="234391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لَيْمُون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8C3F4BA7-97F4-45B0-BBCD-F8D8A792A63C}"/>
              </a:ext>
            </a:extLst>
          </p:cNvPr>
          <p:cNvSpPr/>
          <p:nvPr/>
        </p:nvSpPr>
        <p:spPr>
          <a:xfrm>
            <a:off x="9216663" y="3207327"/>
            <a:ext cx="90762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لَيْـ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F7D2F645-91AD-42B7-A44C-5B387DE70BC0}"/>
              </a:ext>
            </a:extLst>
          </p:cNvPr>
          <p:cNvSpPr/>
          <p:nvPr/>
        </p:nvSpPr>
        <p:spPr>
          <a:xfrm>
            <a:off x="6559750" y="3207326"/>
            <a:ext cx="10743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مُو</a:t>
            </a:r>
            <a:endParaRPr lang="ar-SA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81058E90-0B42-4FBD-BEA7-6A8BB6128008}"/>
              </a:ext>
            </a:extLst>
          </p:cNvPr>
          <p:cNvSpPr/>
          <p:nvPr/>
        </p:nvSpPr>
        <p:spPr>
          <a:xfrm>
            <a:off x="4372141" y="3207326"/>
            <a:ext cx="7393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</a:t>
            </a:r>
          </a:p>
        </p:txBody>
      </p:sp>
      <p:sp>
        <p:nvSpPr>
          <p:cNvPr id="18" name="زر الإجراء: &quot;الانتقال للأمام&quot; أو &quot;التالي&quot;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4D0410E-6F17-4B05-A0FC-E3785626323E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زر الإجراء: &quot;الانتقال للأمام&quot; أو &quot;التالي&quot;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08F4E75-2AFD-431C-AD2B-21B40405B87A}"/>
              </a:ext>
            </a:extLst>
          </p:cNvPr>
          <p:cNvSpPr/>
          <p:nvPr/>
        </p:nvSpPr>
        <p:spPr>
          <a:xfrm flipH="1">
            <a:off x="1075702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1574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B3A6A8E-3968-41C7-AABF-2DDF185CE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F03032D-545A-4117-A594-9552E53110A6}"/>
              </a:ext>
            </a:extLst>
          </p:cNvPr>
          <p:cNvCxnSpPr>
            <a:cxnSpLocks/>
          </p:cNvCxnSpPr>
          <p:nvPr/>
        </p:nvCxnSpPr>
        <p:spPr>
          <a:xfrm flipH="1" flipV="1">
            <a:off x="3297382" y="2791691"/>
            <a:ext cx="7772400" cy="48491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414792CE-4FE9-4DE8-84DC-C3B8E9C5CD84}"/>
              </a:ext>
            </a:extLst>
          </p:cNvPr>
          <p:cNvCxnSpPr>
            <a:cxnSpLocks/>
          </p:cNvCxnSpPr>
          <p:nvPr/>
        </p:nvCxnSpPr>
        <p:spPr>
          <a:xfrm>
            <a:off x="8271165" y="2791691"/>
            <a:ext cx="0" cy="2895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3EE1876-0DA6-446A-B03F-575DB274C60D}"/>
              </a:ext>
            </a:extLst>
          </p:cNvPr>
          <p:cNvCxnSpPr>
            <a:cxnSpLocks/>
          </p:cNvCxnSpPr>
          <p:nvPr/>
        </p:nvCxnSpPr>
        <p:spPr>
          <a:xfrm>
            <a:off x="5999018" y="2791691"/>
            <a:ext cx="0" cy="2847109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DF083663-E3AC-427E-8C5D-ECE9071C34FC}"/>
              </a:ext>
            </a:extLst>
          </p:cNvPr>
          <p:cNvSpPr/>
          <p:nvPr/>
        </p:nvSpPr>
        <p:spPr>
          <a:xfrm>
            <a:off x="6307594" y="1170709"/>
            <a:ext cx="172675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صَام</a:t>
            </a:r>
            <a:endParaRPr lang="ar-SA" sz="8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8C3F4BA7-97F4-45B0-BBCD-F8D8A792A63C}"/>
              </a:ext>
            </a:extLst>
          </p:cNvPr>
          <p:cNvSpPr/>
          <p:nvPr/>
        </p:nvSpPr>
        <p:spPr>
          <a:xfrm>
            <a:off x="9061973" y="3207327"/>
            <a:ext cx="12170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صَا</a:t>
            </a:r>
            <a:endParaRPr lang="ar-SA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F7D2F645-91AD-42B7-A44C-5B387DE70BC0}"/>
              </a:ext>
            </a:extLst>
          </p:cNvPr>
          <p:cNvSpPr/>
          <p:nvPr/>
        </p:nvSpPr>
        <p:spPr>
          <a:xfrm>
            <a:off x="6819437" y="3207326"/>
            <a:ext cx="55495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مَ</a:t>
            </a:r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3E1BD68-7390-403B-9EC7-67B9D20FA5B4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زر الإجراء: &quot;الانتقال للأمام&quot; أو &quot;التالي&quot; 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C509FC1-B00C-4E50-8E2A-AC1C39BA2F33}"/>
              </a:ext>
            </a:extLst>
          </p:cNvPr>
          <p:cNvSpPr/>
          <p:nvPr/>
        </p:nvSpPr>
        <p:spPr>
          <a:xfrm flipH="1">
            <a:off x="10780179" y="6255401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832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B3A6A8E-3968-41C7-AABF-2DDF185CE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F03032D-545A-4117-A594-9552E53110A6}"/>
              </a:ext>
            </a:extLst>
          </p:cNvPr>
          <p:cNvCxnSpPr>
            <a:cxnSpLocks/>
          </p:cNvCxnSpPr>
          <p:nvPr/>
        </p:nvCxnSpPr>
        <p:spPr>
          <a:xfrm flipH="1" flipV="1">
            <a:off x="3297382" y="2791691"/>
            <a:ext cx="7772400" cy="48491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414792CE-4FE9-4DE8-84DC-C3B8E9C5CD84}"/>
              </a:ext>
            </a:extLst>
          </p:cNvPr>
          <p:cNvCxnSpPr>
            <a:cxnSpLocks/>
          </p:cNvCxnSpPr>
          <p:nvPr/>
        </p:nvCxnSpPr>
        <p:spPr>
          <a:xfrm>
            <a:off x="8271165" y="2791691"/>
            <a:ext cx="0" cy="2895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3EE1876-0DA6-446A-B03F-575DB274C60D}"/>
              </a:ext>
            </a:extLst>
          </p:cNvPr>
          <p:cNvCxnSpPr>
            <a:cxnSpLocks/>
          </p:cNvCxnSpPr>
          <p:nvPr/>
        </p:nvCxnSpPr>
        <p:spPr>
          <a:xfrm>
            <a:off x="5999018" y="2791691"/>
            <a:ext cx="0" cy="2847109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DF083663-E3AC-427E-8C5D-ECE9071C34FC}"/>
              </a:ext>
            </a:extLst>
          </p:cNvPr>
          <p:cNvSpPr/>
          <p:nvPr/>
        </p:nvSpPr>
        <p:spPr>
          <a:xfrm>
            <a:off x="5919667" y="1170709"/>
            <a:ext cx="250260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قَمِيص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8C3F4BA7-97F4-45B0-BBCD-F8D8A792A63C}"/>
              </a:ext>
            </a:extLst>
          </p:cNvPr>
          <p:cNvSpPr/>
          <p:nvPr/>
        </p:nvSpPr>
        <p:spPr>
          <a:xfrm>
            <a:off x="9320057" y="3207327"/>
            <a:ext cx="7008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قَـ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F7D2F645-91AD-42B7-A44C-5B387DE70BC0}"/>
              </a:ext>
            </a:extLst>
          </p:cNvPr>
          <p:cNvSpPr/>
          <p:nvPr/>
        </p:nvSpPr>
        <p:spPr>
          <a:xfrm>
            <a:off x="4225591" y="3207327"/>
            <a:ext cx="127470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</a:t>
            </a:r>
            <a:endParaRPr lang="ar-SA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A650A4AD-55C3-4ACF-BE0A-7137096368E3}"/>
              </a:ext>
            </a:extLst>
          </p:cNvPr>
          <p:cNvSpPr/>
          <p:nvPr/>
        </p:nvSpPr>
        <p:spPr>
          <a:xfrm>
            <a:off x="6549190" y="3207326"/>
            <a:ext cx="109356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مِيـ</a:t>
            </a:r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AAEC166-5B6D-4BE9-B2DD-96AAF0E00D75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زر الإجراء: &quot;الانتقال للأمام&quot; أو &quot;التالي&quot; 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23930A5-F691-45F7-813F-1E871CCC4C1C}"/>
              </a:ext>
            </a:extLst>
          </p:cNvPr>
          <p:cNvSpPr/>
          <p:nvPr/>
        </p:nvSpPr>
        <p:spPr>
          <a:xfrm flipH="1">
            <a:off x="10780179" y="6265233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645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B3A6A8E-3968-41C7-AABF-2DDF185CE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F03032D-545A-4117-A594-9552E53110A6}"/>
              </a:ext>
            </a:extLst>
          </p:cNvPr>
          <p:cNvCxnSpPr>
            <a:cxnSpLocks/>
          </p:cNvCxnSpPr>
          <p:nvPr/>
        </p:nvCxnSpPr>
        <p:spPr>
          <a:xfrm flipH="1" flipV="1">
            <a:off x="3297382" y="2791691"/>
            <a:ext cx="7772400" cy="48491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414792CE-4FE9-4DE8-84DC-C3B8E9C5CD84}"/>
              </a:ext>
            </a:extLst>
          </p:cNvPr>
          <p:cNvCxnSpPr>
            <a:cxnSpLocks/>
          </p:cNvCxnSpPr>
          <p:nvPr/>
        </p:nvCxnSpPr>
        <p:spPr>
          <a:xfrm>
            <a:off x="8271165" y="2791691"/>
            <a:ext cx="0" cy="2895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3EE1876-0DA6-446A-B03F-575DB274C60D}"/>
              </a:ext>
            </a:extLst>
          </p:cNvPr>
          <p:cNvCxnSpPr>
            <a:cxnSpLocks/>
          </p:cNvCxnSpPr>
          <p:nvPr/>
        </p:nvCxnSpPr>
        <p:spPr>
          <a:xfrm>
            <a:off x="5999018" y="2791691"/>
            <a:ext cx="0" cy="2847109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DF083663-E3AC-427E-8C5D-ECE9071C34FC}"/>
              </a:ext>
            </a:extLst>
          </p:cNvPr>
          <p:cNvSpPr/>
          <p:nvPr/>
        </p:nvSpPr>
        <p:spPr>
          <a:xfrm>
            <a:off x="6140881" y="1170709"/>
            <a:ext cx="2060179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جَمِيل</a:t>
            </a:r>
            <a:endParaRPr lang="ar-SA" sz="8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ar-SA" sz="8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8C3F4BA7-97F4-45B0-BBCD-F8D8A792A63C}"/>
              </a:ext>
            </a:extLst>
          </p:cNvPr>
          <p:cNvSpPr/>
          <p:nvPr/>
        </p:nvSpPr>
        <p:spPr>
          <a:xfrm>
            <a:off x="9207847" y="3207327"/>
            <a:ext cx="9252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جَـ</a:t>
            </a:r>
            <a:endParaRPr lang="ar-SA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F7D2F645-91AD-42B7-A44C-5B387DE70BC0}"/>
              </a:ext>
            </a:extLst>
          </p:cNvPr>
          <p:cNvSpPr/>
          <p:nvPr/>
        </p:nvSpPr>
        <p:spPr>
          <a:xfrm>
            <a:off x="4609573" y="3144651"/>
            <a:ext cx="64793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A650A4AD-55C3-4ACF-BE0A-7137096368E3}"/>
              </a:ext>
            </a:extLst>
          </p:cNvPr>
          <p:cNvSpPr/>
          <p:nvPr/>
        </p:nvSpPr>
        <p:spPr>
          <a:xfrm>
            <a:off x="6588307" y="3207326"/>
            <a:ext cx="109356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مِيـ</a:t>
            </a:r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6B41322-91DE-4C78-B719-CEB81FA545A9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زر الإجراء: &quot;الانتقال للأمام&quot; أو &quot;التالي&quot; 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F2B5B8A-C965-4B17-89A4-616B2AE653C5}"/>
              </a:ext>
            </a:extLst>
          </p:cNvPr>
          <p:cNvSpPr/>
          <p:nvPr/>
        </p:nvSpPr>
        <p:spPr>
          <a:xfrm flipH="1">
            <a:off x="10780179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9697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25466" y="1512607"/>
            <a:ext cx="820609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القصير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4127795-33CB-4DB8-9E21-40EE88AC2621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6A2CA99-7C79-484D-8261-410C84828742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D5E3FC2D-B2AE-419C-A53E-1F694AF8441B}"/>
              </a:ext>
            </a:extLst>
          </p:cNvPr>
          <p:cNvSpPr/>
          <p:nvPr/>
        </p:nvSpPr>
        <p:spPr>
          <a:xfrm>
            <a:off x="1736964" y="4225834"/>
            <a:ext cx="2786330" cy="51346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5E2F635F-87E8-4FD6-A12E-4E07C138588E}"/>
              </a:ext>
            </a:extLst>
          </p:cNvPr>
          <p:cNvSpPr/>
          <p:nvPr/>
        </p:nvSpPr>
        <p:spPr>
          <a:xfrm>
            <a:off x="1991979" y="4154526"/>
            <a:ext cx="19672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الاولى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332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B3A6A8E-3968-41C7-AABF-2DDF185CE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F03032D-545A-4117-A594-9552E53110A6}"/>
              </a:ext>
            </a:extLst>
          </p:cNvPr>
          <p:cNvCxnSpPr>
            <a:cxnSpLocks/>
          </p:cNvCxnSpPr>
          <p:nvPr/>
        </p:nvCxnSpPr>
        <p:spPr>
          <a:xfrm flipH="1" flipV="1">
            <a:off x="3297382" y="2791691"/>
            <a:ext cx="7772400" cy="48491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414792CE-4FE9-4DE8-84DC-C3B8E9C5CD84}"/>
              </a:ext>
            </a:extLst>
          </p:cNvPr>
          <p:cNvCxnSpPr>
            <a:cxnSpLocks/>
          </p:cNvCxnSpPr>
          <p:nvPr/>
        </p:nvCxnSpPr>
        <p:spPr>
          <a:xfrm>
            <a:off x="8271165" y="2791691"/>
            <a:ext cx="0" cy="2895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3EE1876-0DA6-446A-B03F-575DB274C60D}"/>
              </a:ext>
            </a:extLst>
          </p:cNvPr>
          <p:cNvCxnSpPr>
            <a:cxnSpLocks/>
          </p:cNvCxnSpPr>
          <p:nvPr/>
        </p:nvCxnSpPr>
        <p:spPr>
          <a:xfrm>
            <a:off x="5999018" y="2791691"/>
            <a:ext cx="0" cy="2847109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DF083663-E3AC-427E-8C5D-ECE9071C34FC}"/>
              </a:ext>
            </a:extLst>
          </p:cNvPr>
          <p:cNvSpPr/>
          <p:nvPr/>
        </p:nvSpPr>
        <p:spPr>
          <a:xfrm>
            <a:off x="5991802" y="1170709"/>
            <a:ext cx="235833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سُجُود</a:t>
            </a:r>
            <a:endParaRPr lang="ar-SA" sz="8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8C3F4BA7-97F4-45B0-BBCD-F8D8A792A63C}"/>
              </a:ext>
            </a:extLst>
          </p:cNvPr>
          <p:cNvSpPr/>
          <p:nvPr/>
        </p:nvSpPr>
        <p:spPr>
          <a:xfrm>
            <a:off x="9164566" y="3207327"/>
            <a:ext cx="10118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سُ</a:t>
            </a:r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ـ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F7D2F645-91AD-42B7-A44C-5B387DE70BC0}"/>
              </a:ext>
            </a:extLst>
          </p:cNvPr>
          <p:cNvSpPr/>
          <p:nvPr/>
        </p:nvSpPr>
        <p:spPr>
          <a:xfrm>
            <a:off x="4595083" y="3207327"/>
            <a:ext cx="53572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A650A4AD-55C3-4ACF-BE0A-7137096368E3}"/>
              </a:ext>
            </a:extLst>
          </p:cNvPr>
          <p:cNvSpPr/>
          <p:nvPr/>
        </p:nvSpPr>
        <p:spPr>
          <a:xfrm>
            <a:off x="6591112" y="3207326"/>
            <a:ext cx="11849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جُو</a:t>
            </a:r>
            <a:endParaRPr lang="ar-SA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77ACF53-19B9-43BE-866B-CCF518ECA837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زر الإجراء: &quot;الانتقال للأمام&quot; أو &quot;التالي&quot; 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DF6C787-5D2E-4896-A98B-84FD9C537AEE}"/>
              </a:ext>
            </a:extLst>
          </p:cNvPr>
          <p:cNvSpPr/>
          <p:nvPr/>
        </p:nvSpPr>
        <p:spPr>
          <a:xfrm flipH="1">
            <a:off x="10780179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483171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3802743" y="1346353"/>
            <a:ext cx="49744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0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قراءة</a:t>
            </a:r>
            <a:r>
              <a:rPr lang="ar-SA" sz="8000" b="1" cap="none" spc="0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الكلمات </a:t>
            </a: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85CE678-B633-4B07-B7F7-8446FB96B954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851632A-F113-45D5-A903-FAA578C86305}"/>
              </a:ext>
            </a:extLst>
          </p:cNvPr>
          <p:cNvSpPr/>
          <p:nvPr/>
        </p:nvSpPr>
        <p:spPr>
          <a:xfrm flipH="1">
            <a:off x="10691956" y="6265233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64360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5DAD4B5-DBE7-4BB5-A0FA-A1B830420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1FB72D5-794A-4052-95DB-A0D5B36728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399" y="2888454"/>
            <a:ext cx="2687925" cy="3487686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4E4BC037-459E-46A5-B624-1771B6197C44}"/>
              </a:ext>
            </a:extLst>
          </p:cNvPr>
          <p:cNvSpPr/>
          <p:nvPr/>
        </p:nvSpPr>
        <p:spPr>
          <a:xfrm>
            <a:off x="5596994" y="947707"/>
            <a:ext cx="136928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رَسَمَ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235EAC-3701-474B-9A82-9DD860D78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96"/>
          <a:stretch/>
        </p:blipFill>
        <p:spPr>
          <a:xfrm flipH="1">
            <a:off x="5135426" y="277313"/>
            <a:ext cx="2225945" cy="388755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276205E9-52EB-4091-A015-CEA3F12184F6}"/>
              </a:ext>
            </a:extLst>
          </p:cNvPr>
          <p:cNvSpPr/>
          <p:nvPr/>
        </p:nvSpPr>
        <p:spPr>
          <a:xfrm>
            <a:off x="3560473" y="2756617"/>
            <a:ext cx="13724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</a:t>
            </a:r>
            <a:r>
              <a:rPr lang="ar-SA" sz="54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َصَد</a:t>
            </a:r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0E42818-F004-484F-B1BA-A0676D9936F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0902"/>
          <a:stretch/>
        </p:blipFill>
        <p:spPr>
          <a:xfrm rot="21304671" flipH="1">
            <a:off x="3355792" y="2206217"/>
            <a:ext cx="2180432" cy="3722706"/>
          </a:xfrm>
          <a:prstGeom prst="rect">
            <a:avLst/>
          </a:prstGeom>
        </p:spPr>
      </p:pic>
      <p:sp>
        <p:nvSpPr>
          <p:cNvPr id="9" name="زر الإجراء: &quot;الانتقال للأمام&quot; أو &quot;التالي&quot;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67B3403-FBC0-4C13-AAD1-0FD7B326A472}"/>
              </a:ext>
            </a:extLst>
          </p:cNvPr>
          <p:cNvSpPr/>
          <p:nvPr/>
        </p:nvSpPr>
        <p:spPr>
          <a:xfrm>
            <a:off x="11441978" y="6234541"/>
            <a:ext cx="579205" cy="62345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8BABD8E-A2F0-41CB-B741-9849A407F5DF}"/>
              </a:ext>
            </a:extLst>
          </p:cNvPr>
          <p:cNvSpPr/>
          <p:nvPr/>
        </p:nvSpPr>
        <p:spPr>
          <a:xfrm flipH="1">
            <a:off x="10691955" y="6234543"/>
            <a:ext cx="579205" cy="62345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9110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5DAD4B5-DBE7-4BB5-A0FA-A1B830420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1FB72D5-794A-4052-95DB-A0D5B36728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399" y="2888454"/>
            <a:ext cx="2687925" cy="3487686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C02BC230-EDCA-450F-8962-48758A6B90BD}"/>
              </a:ext>
            </a:extLst>
          </p:cNvPr>
          <p:cNvSpPr/>
          <p:nvPr/>
        </p:nvSpPr>
        <p:spPr>
          <a:xfrm>
            <a:off x="5406661" y="1075052"/>
            <a:ext cx="168347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يَدْرُسُ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235EAC-3701-474B-9A82-9DD860D78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96"/>
          <a:stretch/>
        </p:blipFill>
        <p:spPr>
          <a:xfrm flipH="1">
            <a:off x="5135426" y="277313"/>
            <a:ext cx="2225945" cy="388755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89859288-7DF6-41F0-9A5C-D3A3E96CDB70}"/>
              </a:ext>
            </a:extLst>
          </p:cNvPr>
          <p:cNvSpPr/>
          <p:nvPr/>
        </p:nvSpPr>
        <p:spPr>
          <a:xfrm>
            <a:off x="3695339" y="2745662"/>
            <a:ext cx="14318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فَرِيق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0E42818-F004-484F-B1BA-A0676D9936F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0902"/>
          <a:stretch/>
        </p:blipFill>
        <p:spPr>
          <a:xfrm rot="21304671" flipH="1">
            <a:off x="3355792" y="2206217"/>
            <a:ext cx="2180432" cy="3722706"/>
          </a:xfrm>
          <a:prstGeom prst="rect">
            <a:avLst/>
          </a:prstGeom>
        </p:spPr>
      </p:pic>
      <p:sp>
        <p:nvSpPr>
          <p:cNvPr id="9" name="زر الإجراء: &quot;الانتقال للأمام&quot; أو &quot;التالي&quot;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B6739F6-9C68-457C-9FAE-8D1A37293BB8}"/>
              </a:ext>
            </a:extLst>
          </p:cNvPr>
          <p:cNvSpPr/>
          <p:nvPr/>
        </p:nvSpPr>
        <p:spPr>
          <a:xfrm>
            <a:off x="11418645" y="6248400"/>
            <a:ext cx="579205" cy="609600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AAD85D8-0F22-40B5-826A-2DEFD7316A0F}"/>
              </a:ext>
            </a:extLst>
          </p:cNvPr>
          <p:cNvSpPr/>
          <p:nvPr/>
        </p:nvSpPr>
        <p:spPr>
          <a:xfrm flipH="1">
            <a:off x="10839439" y="6248401"/>
            <a:ext cx="579205" cy="609600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8196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5DAD4B5-DBE7-4BB5-A0FA-A1B830420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1FB72D5-794A-4052-95DB-A0D5B36728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399" y="2888454"/>
            <a:ext cx="2687925" cy="3487686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8D79FE57-6D9A-4975-BBBD-CCA5EF21DAF4}"/>
              </a:ext>
            </a:extLst>
          </p:cNvPr>
          <p:cNvSpPr/>
          <p:nvPr/>
        </p:nvSpPr>
        <p:spPr>
          <a:xfrm>
            <a:off x="5380211" y="1037723"/>
            <a:ext cx="173637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شُمُوعٌ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235EAC-3701-474B-9A82-9DD860D78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96"/>
          <a:stretch/>
        </p:blipFill>
        <p:spPr>
          <a:xfrm flipH="1">
            <a:off x="5135426" y="277313"/>
            <a:ext cx="2225945" cy="388755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97FDD4E4-A371-45A0-926B-820D40A4F265}"/>
              </a:ext>
            </a:extLst>
          </p:cNvPr>
          <p:cNvSpPr/>
          <p:nvPr/>
        </p:nvSpPr>
        <p:spPr>
          <a:xfrm>
            <a:off x="3585035" y="2689027"/>
            <a:ext cx="172194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صَدِيقٌ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0E42818-F004-484F-B1BA-A0676D9936F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0902"/>
          <a:stretch/>
        </p:blipFill>
        <p:spPr>
          <a:xfrm rot="21304671" flipH="1">
            <a:off x="3355792" y="2206217"/>
            <a:ext cx="2180432" cy="3722706"/>
          </a:xfrm>
          <a:prstGeom prst="rect">
            <a:avLst/>
          </a:prstGeom>
        </p:spPr>
      </p:pic>
      <p:sp>
        <p:nvSpPr>
          <p:cNvPr id="9" name="زر الإجراء: &quot;الانتقال للأمام&quot; أو &quot;التالي&quot;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D60EB98-9C33-47AF-A68D-BD8BEDDBEBCD}"/>
              </a:ext>
            </a:extLst>
          </p:cNvPr>
          <p:cNvSpPr/>
          <p:nvPr/>
        </p:nvSpPr>
        <p:spPr>
          <a:xfrm>
            <a:off x="11389148" y="6262255"/>
            <a:ext cx="579205" cy="59574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A14E4CC-698E-472E-A8E9-295F1F4F1020}"/>
              </a:ext>
            </a:extLst>
          </p:cNvPr>
          <p:cNvSpPr/>
          <p:nvPr/>
        </p:nvSpPr>
        <p:spPr>
          <a:xfrm flipH="1">
            <a:off x="10809942" y="6262254"/>
            <a:ext cx="579205" cy="59574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7454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5DAD4B5-DBE7-4BB5-A0FA-A1B830420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1FB72D5-794A-4052-95DB-A0D5B36728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399" y="2888454"/>
            <a:ext cx="2687925" cy="3487686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8D79FE57-6D9A-4975-BBBD-CCA5EF21DAF4}"/>
              </a:ext>
            </a:extLst>
          </p:cNvPr>
          <p:cNvSpPr/>
          <p:nvPr/>
        </p:nvSpPr>
        <p:spPr>
          <a:xfrm>
            <a:off x="5538106" y="1037723"/>
            <a:ext cx="142058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نَجَاحٌ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235EAC-3701-474B-9A82-9DD860D78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96"/>
          <a:stretch/>
        </p:blipFill>
        <p:spPr>
          <a:xfrm flipH="1">
            <a:off x="5135424" y="462815"/>
            <a:ext cx="2225945" cy="388755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97FDD4E4-A371-45A0-926B-820D40A4F265}"/>
              </a:ext>
            </a:extLst>
          </p:cNvPr>
          <p:cNvSpPr/>
          <p:nvPr/>
        </p:nvSpPr>
        <p:spPr>
          <a:xfrm>
            <a:off x="3612286" y="2689027"/>
            <a:ext cx="166744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صَبُورٌ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0E42818-F004-484F-B1BA-A0676D9936F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0902"/>
          <a:stretch/>
        </p:blipFill>
        <p:spPr>
          <a:xfrm rot="21304671" flipH="1">
            <a:off x="3355791" y="2010892"/>
            <a:ext cx="2180432" cy="3722706"/>
          </a:xfrm>
          <a:prstGeom prst="rect">
            <a:avLst/>
          </a:prstGeom>
        </p:spPr>
      </p:pic>
      <p:sp>
        <p:nvSpPr>
          <p:cNvPr id="9" name="زر الإجراء: &quot;الانتقال للأمام&quot; أو &quot;التالي&quot;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F4FE3C9-4D2D-4077-9B05-CE549FA2BFB1}"/>
              </a:ext>
            </a:extLst>
          </p:cNvPr>
          <p:cNvSpPr/>
          <p:nvPr/>
        </p:nvSpPr>
        <p:spPr>
          <a:xfrm>
            <a:off x="11330154" y="6192982"/>
            <a:ext cx="579205" cy="66501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2C61F9C-EB74-4809-B9E3-DD03C8F95EC2}"/>
              </a:ext>
            </a:extLst>
          </p:cNvPr>
          <p:cNvSpPr/>
          <p:nvPr/>
        </p:nvSpPr>
        <p:spPr>
          <a:xfrm flipH="1">
            <a:off x="10750948" y="6192983"/>
            <a:ext cx="579205" cy="66501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254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5DAD4B5-DBE7-4BB5-A0FA-A1B830420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1FB72D5-794A-4052-95DB-A0D5B36728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399" y="2888454"/>
            <a:ext cx="2687925" cy="3487686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8D79FE57-6D9A-4975-BBBD-CCA5EF21DAF4}"/>
              </a:ext>
            </a:extLst>
          </p:cNvPr>
          <p:cNvSpPr/>
          <p:nvPr/>
        </p:nvSpPr>
        <p:spPr>
          <a:xfrm>
            <a:off x="5345746" y="1037723"/>
            <a:ext cx="18053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شٌرُوقٌ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235EAC-3701-474B-9A82-9DD860D78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96"/>
          <a:stretch/>
        </p:blipFill>
        <p:spPr>
          <a:xfrm flipH="1">
            <a:off x="4991121" y="481860"/>
            <a:ext cx="2225945" cy="388755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97FDD4E4-A371-45A0-926B-820D40A4F265}"/>
              </a:ext>
            </a:extLst>
          </p:cNvPr>
          <p:cNvSpPr/>
          <p:nvPr/>
        </p:nvSpPr>
        <p:spPr>
          <a:xfrm>
            <a:off x="3577822" y="2689027"/>
            <a:ext cx="173637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حَاسِبٌ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0E42818-F004-484F-B1BA-A0676D9936F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0902"/>
          <a:stretch/>
        </p:blipFill>
        <p:spPr>
          <a:xfrm rot="21304671" flipH="1">
            <a:off x="3283642" y="2258600"/>
            <a:ext cx="2180432" cy="3722706"/>
          </a:xfrm>
          <a:prstGeom prst="rect">
            <a:avLst/>
          </a:prstGeom>
        </p:spPr>
      </p:pic>
      <p:sp>
        <p:nvSpPr>
          <p:cNvPr id="9" name="زر الإجراء: &quot;الانتقال للأمام&quot; أو &quot;التالي&quot;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C1EED58-75D1-40E2-B682-E7B432F71270}"/>
              </a:ext>
            </a:extLst>
          </p:cNvPr>
          <p:cNvSpPr/>
          <p:nvPr/>
        </p:nvSpPr>
        <p:spPr>
          <a:xfrm>
            <a:off x="11315406" y="6276109"/>
            <a:ext cx="579205" cy="581891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598FFFF-01C2-4D27-B94C-AA2DDFEE05D5}"/>
              </a:ext>
            </a:extLst>
          </p:cNvPr>
          <p:cNvSpPr/>
          <p:nvPr/>
        </p:nvSpPr>
        <p:spPr>
          <a:xfrm flipH="1">
            <a:off x="10728412" y="6276109"/>
            <a:ext cx="579205" cy="581891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84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5DAD4B5-DBE7-4BB5-A0FA-A1B830420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1FB72D5-794A-4052-95DB-A0D5B36728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399" y="2888454"/>
            <a:ext cx="2687925" cy="3487686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8D79FE57-6D9A-4975-BBBD-CCA5EF21DAF4}"/>
              </a:ext>
            </a:extLst>
          </p:cNvPr>
          <p:cNvSpPr/>
          <p:nvPr/>
        </p:nvSpPr>
        <p:spPr>
          <a:xfrm>
            <a:off x="5649515" y="1037723"/>
            <a:ext cx="119776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بَرْقٌ</a:t>
            </a:r>
            <a:endParaRPr lang="ar-SA" sz="6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235EAC-3701-474B-9A82-9DD860D78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96"/>
          <a:stretch/>
        </p:blipFill>
        <p:spPr>
          <a:xfrm flipH="1">
            <a:off x="5135424" y="211019"/>
            <a:ext cx="2225945" cy="388755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97FDD4E4-A371-45A0-926B-820D40A4F265}"/>
              </a:ext>
            </a:extLst>
          </p:cNvPr>
          <p:cNvSpPr/>
          <p:nvPr/>
        </p:nvSpPr>
        <p:spPr>
          <a:xfrm>
            <a:off x="3682017" y="2689027"/>
            <a:ext cx="152798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تَصْبِرُ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0E42818-F004-484F-B1BA-A0676D9936F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0902"/>
          <a:stretch/>
        </p:blipFill>
        <p:spPr>
          <a:xfrm rot="21304671" flipH="1">
            <a:off x="3203827" y="2135532"/>
            <a:ext cx="2180432" cy="3722706"/>
          </a:xfrm>
          <a:prstGeom prst="rect">
            <a:avLst/>
          </a:prstGeom>
        </p:spPr>
      </p:pic>
      <p:sp>
        <p:nvSpPr>
          <p:cNvPr id="9" name="زر الإجراء: &quot;الانتقال للأمام&quot; أو &quot;التالي&quot;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C64ABBA-FB07-42D2-933F-413D12B5F16F}"/>
              </a:ext>
            </a:extLst>
          </p:cNvPr>
          <p:cNvSpPr/>
          <p:nvPr/>
        </p:nvSpPr>
        <p:spPr>
          <a:xfrm>
            <a:off x="11389148" y="6234545"/>
            <a:ext cx="579205" cy="62345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13B9BE8-6140-45F5-84F4-092683AAECD0}"/>
              </a:ext>
            </a:extLst>
          </p:cNvPr>
          <p:cNvSpPr/>
          <p:nvPr/>
        </p:nvSpPr>
        <p:spPr>
          <a:xfrm flipH="1">
            <a:off x="10809942" y="6234545"/>
            <a:ext cx="579205" cy="62345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8627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5DAD4B5-DBE7-4BB5-A0FA-A1B830420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1FB72D5-794A-4052-95DB-A0D5B36728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399" y="2888454"/>
            <a:ext cx="2687925" cy="3487686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8D79FE57-6D9A-4975-BBBD-CCA5EF21DAF4}"/>
              </a:ext>
            </a:extLst>
          </p:cNvPr>
          <p:cNvSpPr/>
          <p:nvPr/>
        </p:nvSpPr>
        <p:spPr>
          <a:xfrm>
            <a:off x="5429104" y="1037723"/>
            <a:ext cx="163859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مَسْجِد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235EAC-3701-474B-9A82-9DD860D78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96"/>
          <a:stretch/>
        </p:blipFill>
        <p:spPr>
          <a:xfrm flipH="1">
            <a:off x="5135426" y="276748"/>
            <a:ext cx="2225945" cy="388755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97FDD4E4-A371-45A0-926B-820D40A4F265}"/>
              </a:ext>
            </a:extLst>
          </p:cNvPr>
          <p:cNvSpPr/>
          <p:nvPr/>
        </p:nvSpPr>
        <p:spPr>
          <a:xfrm>
            <a:off x="3556182" y="2689027"/>
            <a:ext cx="177965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مَجْلِسٍ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D0E42818-F004-484F-B1BA-A0676D9936F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0902"/>
          <a:stretch/>
        </p:blipFill>
        <p:spPr>
          <a:xfrm rot="21304671" flipH="1">
            <a:off x="3292995" y="2140064"/>
            <a:ext cx="2180432" cy="3722706"/>
          </a:xfrm>
          <a:prstGeom prst="rect">
            <a:avLst/>
          </a:prstGeom>
        </p:spPr>
      </p:pic>
      <p:sp>
        <p:nvSpPr>
          <p:cNvPr id="10" name="زر الإجراء: &quot;الانتقال للأمام&quot; أو &quot;التالي&quot; 9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5B00F09-C758-49CA-92FD-0645190C7FF8}"/>
              </a:ext>
            </a:extLst>
          </p:cNvPr>
          <p:cNvSpPr/>
          <p:nvPr/>
        </p:nvSpPr>
        <p:spPr>
          <a:xfrm>
            <a:off x="10751127" y="6276109"/>
            <a:ext cx="1205465" cy="581891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160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44465" y="210007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506949" y="2350702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42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574" y="21933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بَ</a:t>
            </a: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33584" y="2313396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لَ</a:t>
            </a: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51551" y="2292598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518734" y="221288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دَ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15170" y="2257531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910180" y="221287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نَ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798727" y="226388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193756" y="20810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رَ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48748" y="223338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6949" y="3428835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882485" y="342900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522517" y="3428835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69868" y="445245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22517" y="4630642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914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بِ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63634" y="3415855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7935411" y="459817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بُ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03430" y="4651889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71096" y="337927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لِ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46568" y="3428835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177914" y="454329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لُ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46568" y="464842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640580" y="333001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دِ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08463" y="339447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دُ</a:t>
            </a: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57246" y="4579541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نِ</a:t>
            </a: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91972" y="3433445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823316" y="4477897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نُ</a:t>
            </a: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25915" y="453031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226441" y="327989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رِ</a:t>
            </a: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64279" y="3371227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53938" y="444430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رُ</a:t>
            </a: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13291" y="453031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0B8F45-3F98-4A1A-82F1-D3521455A64F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6362522-2C19-44DA-9B00-66E8AE9C397B}"/>
              </a:ext>
            </a:extLst>
          </p:cNvPr>
          <p:cNvSpPr/>
          <p:nvPr/>
        </p:nvSpPr>
        <p:spPr>
          <a:xfrm flipH="1">
            <a:off x="10809943" y="537429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مستطيل: زوايا مستديرة 69">
            <a:extLst>
              <a:ext uri="{FF2B5EF4-FFF2-40B4-BE49-F238E27FC236}">
                <a16:creationId xmlns:a16="http://schemas.microsoft.com/office/drawing/2014/main" id="{3CE3DA7E-E01B-430B-BB85-607A5F4144B7}"/>
              </a:ext>
            </a:extLst>
          </p:cNvPr>
          <p:cNvSpPr/>
          <p:nvPr/>
        </p:nvSpPr>
        <p:spPr>
          <a:xfrm>
            <a:off x="5150218" y="889279"/>
            <a:ext cx="2241755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4A9CBA71-DEFF-4F3A-9D63-D76A8B50E6F2}"/>
              </a:ext>
            </a:extLst>
          </p:cNvPr>
          <p:cNvSpPr txBox="1"/>
          <p:nvPr/>
        </p:nvSpPr>
        <p:spPr>
          <a:xfrm>
            <a:off x="5150218" y="940691"/>
            <a:ext cx="22417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القصير</a:t>
            </a:r>
          </a:p>
        </p:txBody>
      </p:sp>
    </p:spTree>
    <p:extLst>
      <p:ext uri="{BB962C8B-B14F-4D97-AF65-F5344CB8AC3E}">
        <p14:creationId xmlns:p14="http://schemas.microsoft.com/office/powerpoint/2010/main" val="311869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54893" y="1443335"/>
            <a:ext cx="811953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الطويل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F49990D-1A73-4FCD-B734-E132D1FE4EE6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566FB21-F4C1-47F8-8DB6-B6F36A9B7E3C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1601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363116E2-10F0-429C-9177-268FFFE69B2B}"/>
              </a:ext>
            </a:extLst>
          </p:cNvPr>
          <p:cNvSpPr/>
          <p:nvPr/>
        </p:nvSpPr>
        <p:spPr>
          <a:xfrm>
            <a:off x="5181600" y="884904"/>
            <a:ext cx="2241755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52594E6-C2C5-486E-9F6E-359AC0BD146D}"/>
              </a:ext>
            </a:extLst>
          </p:cNvPr>
          <p:cNvSpPr/>
          <p:nvPr/>
        </p:nvSpPr>
        <p:spPr>
          <a:xfrm>
            <a:off x="5356544" y="1021848"/>
            <a:ext cx="18918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الطويل</a:t>
            </a:r>
          </a:p>
        </p:txBody>
      </p:sp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53096" y="226739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hlinkClick r:id="rId3" action="ppaction://hlinksldjump"/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87890" y="2321112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574" y="21933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44861" y="231527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580AF80-CA4F-48F3-AA9C-4E396DCBF7AA}"/>
              </a:ext>
            </a:extLst>
          </p:cNvPr>
          <p:cNvSpPr/>
          <p:nvPr/>
        </p:nvSpPr>
        <p:spPr>
          <a:xfrm>
            <a:off x="6232381" y="225220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لَا</a:t>
            </a: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20928" y="2292629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518734" y="221288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44084" y="225345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910180" y="221287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نَا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783507" y="2239327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248339" y="21648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رَا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57472" y="2246303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7935" y="344111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908269" y="3456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مِي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506281" y="3441113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69868" y="445245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22517" y="4615720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914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بِي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901612" y="3404439"/>
            <a:ext cx="1189610" cy="72984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8019721" y="459717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بُو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29952" y="4640137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59094" y="332556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لِي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70999" y="339458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203774" y="461572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لُو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50012" y="4597176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640580" y="333001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دِي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23843" y="3409161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دُو</a:t>
            </a: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نِي</a:t>
            </a: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75896" y="3417721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946829" y="44647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نُو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40958" y="4555354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350854" y="326941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رِي</a:t>
            </a: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52359" y="3396382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53938" y="444430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رُو</a:t>
            </a: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25104" y="4532411"/>
            <a:ext cx="1189610" cy="6931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DE3E244-44EF-45FB-BAC5-4ADF2EFB1561}"/>
              </a:ext>
            </a:extLst>
          </p:cNvPr>
          <p:cNvSpPr/>
          <p:nvPr/>
        </p:nvSpPr>
        <p:spPr>
          <a:xfrm>
            <a:off x="11407499" y="5347611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08D9FE3-0EAB-411E-B56D-7B3A8DCD22FA}"/>
              </a:ext>
            </a:extLst>
          </p:cNvPr>
          <p:cNvSpPr/>
          <p:nvPr/>
        </p:nvSpPr>
        <p:spPr>
          <a:xfrm flipH="1">
            <a:off x="10695891" y="534761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3237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25466" y="1512607"/>
            <a:ext cx="820609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القصير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4127795-33CB-4DB8-9E21-40EE88AC2621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6A2CA99-7C79-484D-8261-410C84828742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" name="مستطيل: زوايا مستديرة 10">
            <a:extLst>
              <a:ext uri="{FF2B5EF4-FFF2-40B4-BE49-F238E27FC236}">
                <a16:creationId xmlns:a16="http://schemas.microsoft.com/office/drawing/2014/main" id="{E884C839-F139-431E-97DC-3C027C77E6D0}"/>
              </a:ext>
            </a:extLst>
          </p:cNvPr>
          <p:cNvSpPr/>
          <p:nvPr/>
        </p:nvSpPr>
        <p:spPr>
          <a:xfrm>
            <a:off x="1518022" y="4348421"/>
            <a:ext cx="2786330" cy="557228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1AD9645-A54D-4BD5-8068-5C9A9DF180E7}"/>
              </a:ext>
            </a:extLst>
          </p:cNvPr>
          <p:cNvSpPr/>
          <p:nvPr/>
        </p:nvSpPr>
        <p:spPr>
          <a:xfrm>
            <a:off x="1808065" y="4348421"/>
            <a:ext cx="19559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الوحدة </a:t>
            </a:r>
            <a:r>
              <a:rPr lang="ar-SA" sz="3200" b="1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الثانيه</a:t>
            </a:r>
            <a:endParaRPr lang="ar-SA" sz="32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505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813C36-4459-4F64-A9F6-D3586C9F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مستطيل: زوايا مستديرة 29">
            <a:extLst>
              <a:ext uri="{FF2B5EF4-FFF2-40B4-BE49-F238E27FC236}">
                <a16:creationId xmlns:a16="http://schemas.microsoft.com/office/drawing/2014/main" id="{E4B2F196-B0D0-4550-AE9D-330A9CF84C4A}"/>
              </a:ext>
            </a:extLst>
          </p:cNvPr>
          <p:cNvSpPr/>
          <p:nvPr/>
        </p:nvSpPr>
        <p:spPr>
          <a:xfrm>
            <a:off x="9499167" y="233693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FA1E3B97-90C7-46A9-ADC1-66CDF3DB69E7}"/>
              </a:ext>
            </a:extLst>
          </p:cNvPr>
          <p:cNvSpPr/>
          <p:nvPr/>
        </p:nvSpPr>
        <p:spPr>
          <a:xfrm>
            <a:off x="9544465" y="2100073"/>
            <a:ext cx="96670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َ</a:t>
            </a:r>
            <a:endParaRPr lang="ar-SA" sz="4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12F93A7-413E-4892-A9D3-02E41AFA543F}"/>
              </a:ext>
            </a:extLst>
          </p:cNvPr>
          <p:cNvSpPr/>
          <p:nvPr/>
        </p:nvSpPr>
        <p:spPr>
          <a:xfrm>
            <a:off x="9460825" y="2348088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E74EE684-1A68-4F68-8B02-DE87F4511156}"/>
              </a:ext>
            </a:extLst>
          </p:cNvPr>
          <p:cNvSpPr/>
          <p:nvPr/>
        </p:nvSpPr>
        <p:spPr>
          <a:xfrm>
            <a:off x="7933584" y="230970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361E19A7-EC89-45F3-8750-A4F23B4190F2}"/>
              </a:ext>
            </a:extLst>
          </p:cNvPr>
          <p:cNvSpPr/>
          <p:nvPr/>
        </p:nvSpPr>
        <p:spPr>
          <a:xfrm>
            <a:off x="6138291" y="2292598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1"/>
                </a:solidFill>
              </a:rPr>
              <a:t>سَ</a:t>
            </a:r>
            <a:endParaRPr lang="ar-SA" sz="4400" b="1" dirty="0">
              <a:solidFill>
                <a:schemeClr val="tx1"/>
              </a:solidFill>
            </a:endParaRPr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D57F008E-8F15-485F-BBCD-9D561EA4147D}"/>
              </a:ext>
            </a:extLst>
          </p:cNvPr>
          <p:cNvSpPr/>
          <p:nvPr/>
        </p:nvSpPr>
        <p:spPr>
          <a:xfrm>
            <a:off x="4439071" y="2263880"/>
            <a:ext cx="1189610" cy="642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مستطيل: زوايا مستديرة 34">
            <a:extLst>
              <a:ext uri="{FF2B5EF4-FFF2-40B4-BE49-F238E27FC236}">
                <a16:creationId xmlns:a16="http://schemas.microsoft.com/office/drawing/2014/main" id="{C1F518FD-FFD5-4DA8-A640-7C086B1DE0E9}"/>
              </a:ext>
            </a:extLst>
          </p:cNvPr>
          <p:cNvSpPr/>
          <p:nvPr/>
        </p:nvSpPr>
        <p:spPr>
          <a:xfrm>
            <a:off x="2814331" y="226388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0C13CC4A-EE08-44C7-A92D-2EE3B9208A3F}"/>
              </a:ext>
            </a:extLst>
          </p:cNvPr>
          <p:cNvSpPr/>
          <p:nvPr/>
        </p:nvSpPr>
        <p:spPr>
          <a:xfrm>
            <a:off x="1250342" y="223758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56BBC92C-FB32-403B-B6AF-A781CC5154C9}"/>
              </a:ext>
            </a:extLst>
          </p:cNvPr>
          <p:cNvSpPr/>
          <p:nvPr/>
        </p:nvSpPr>
        <p:spPr>
          <a:xfrm>
            <a:off x="8015574" y="219330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مستطيل: زوايا مستديرة 14">
            <a:hlinkClick r:id="rId3" action="ppaction://hlinksldjump"/>
            <a:extLst>
              <a:ext uri="{FF2B5EF4-FFF2-40B4-BE49-F238E27FC236}">
                <a16:creationId xmlns:a16="http://schemas.microsoft.com/office/drawing/2014/main" id="{35C051B5-3AB8-427B-BB90-6387745D9DED}"/>
              </a:ext>
            </a:extLst>
          </p:cNvPr>
          <p:cNvSpPr/>
          <p:nvPr/>
        </p:nvSpPr>
        <p:spPr>
          <a:xfrm>
            <a:off x="7940998" y="2318576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376258-BB02-4ECE-9A2F-CFE4043819E7}"/>
              </a:ext>
            </a:extLst>
          </p:cNvPr>
          <p:cNvSpPr/>
          <p:nvPr/>
        </p:nvSpPr>
        <p:spPr>
          <a:xfrm>
            <a:off x="6133934" y="2293572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EC1F9900-ABA0-4333-8437-9E5DF16AD75F}"/>
              </a:ext>
            </a:extLst>
          </p:cNvPr>
          <p:cNvSpPr/>
          <p:nvPr/>
        </p:nvSpPr>
        <p:spPr>
          <a:xfrm>
            <a:off x="4518734" y="221288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8C5585B-FFE9-4B54-93D3-058E09A33C5D}"/>
              </a:ext>
            </a:extLst>
          </p:cNvPr>
          <p:cNvSpPr/>
          <p:nvPr/>
        </p:nvSpPr>
        <p:spPr>
          <a:xfrm>
            <a:off x="4442404" y="2210223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4E300B56-DF71-4C73-BD45-2C52645CD488}"/>
              </a:ext>
            </a:extLst>
          </p:cNvPr>
          <p:cNvSpPr/>
          <p:nvPr/>
        </p:nvSpPr>
        <p:spPr>
          <a:xfrm>
            <a:off x="2910180" y="2212879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13AB73-4CF3-4348-8B42-D1A3E3AA10FF}"/>
              </a:ext>
            </a:extLst>
          </p:cNvPr>
          <p:cNvSpPr/>
          <p:nvPr/>
        </p:nvSpPr>
        <p:spPr>
          <a:xfrm>
            <a:off x="2814331" y="2274996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3FC501D0-0B7E-42DB-99DF-AE6C603AC3F0}"/>
              </a:ext>
            </a:extLst>
          </p:cNvPr>
          <p:cNvSpPr/>
          <p:nvPr/>
        </p:nvSpPr>
        <p:spPr>
          <a:xfrm>
            <a:off x="1193756" y="20810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حَ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6B09AE7E-3526-4C21-A61B-7D8D0640B30B}"/>
              </a:ext>
            </a:extLst>
          </p:cNvPr>
          <p:cNvSpPr/>
          <p:nvPr/>
        </p:nvSpPr>
        <p:spPr>
          <a:xfrm>
            <a:off x="1250342" y="2259912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مستطيل: زوايا مستديرة 41">
            <a:extLst>
              <a:ext uri="{FF2B5EF4-FFF2-40B4-BE49-F238E27FC236}">
                <a16:creationId xmlns:a16="http://schemas.microsoft.com/office/drawing/2014/main" id="{AC4DD95D-1871-4EBF-A499-E9F02A422136}"/>
              </a:ext>
            </a:extLst>
          </p:cNvPr>
          <p:cNvSpPr/>
          <p:nvPr/>
        </p:nvSpPr>
        <p:spPr>
          <a:xfrm>
            <a:off x="9506949" y="3428835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3" name="مستطيل: زوايا مستديرة 42">
            <a:extLst>
              <a:ext uri="{FF2B5EF4-FFF2-40B4-BE49-F238E27FC236}">
                <a16:creationId xmlns:a16="http://schemas.microsoft.com/office/drawing/2014/main" id="{EF5405F0-6C12-4E33-81AE-34F8731357D6}"/>
              </a:ext>
            </a:extLst>
          </p:cNvPr>
          <p:cNvSpPr/>
          <p:nvPr/>
        </p:nvSpPr>
        <p:spPr>
          <a:xfrm>
            <a:off x="7882485" y="342900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مستطيل: زوايا مستديرة 43">
            <a:extLst>
              <a:ext uri="{FF2B5EF4-FFF2-40B4-BE49-F238E27FC236}">
                <a16:creationId xmlns:a16="http://schemas.microsoft.com/office/drawing/2014/main" id="{6AC3001C-3F20-407F-BA28-DD5285E5DDEF}"/>
              </a:ext>
            </a:extLst>
          </p:cNvPr>
          <p:cNvSpPr/>
          <p:nvPr/>
        </p:nvSpPr>
        <p:spPr>
          <a:xfrm>
            <a:off x="6147642" y="34144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5" name="صورة 44">
            <a:extLst>
              <a:ext uri="{FF2B5EF4-FFF2-40B4-BE49-F238E27FC236}">
                <a16:creationId xmlns:a16="http://schemas.microsoft.com/office/drawing/2014/main" id="{F009A4B3-C3E2-4879-BA1C-530852F89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773" y="3413596"/>
            <a:ext cx="1201016" cy="707197"/>
          </a:xfrm>
          <a:prstGeom prst="rect">
            <a:avLst/>
          </a:prstGeom>
        </p:spPr>
      </p:pic>
      <p:sp>
        <p:nvSpPr>
          <p:cNvPr id="46" name="مستطيل: زوايا مستديرة 45">
            <a:extLst>
              <a:ext uri="{FF2B5EF4-FFF2-40B4-BE49-F238E27FC236}">
                <a16:creationId xmlns:a16="http://schemas.microsoft.com/office/drawing/2014/main" id="{90B30F2E-DFA4-463F-BC08-F8507E9288DF}"/>
              </a:ext>
            </a:extLst>
          </p:cNvPr>
          <p:cNvSpPr/>
          <p:nvPr/>
        </p:nvSpPr>
        <p:spPr>
          <a:xfrm>
            <a:off x="2767151" y="3427619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7" name="مستطيل: زوايا مستديرة 46">
            <a:extLst>
              <a:ext uri="{FF2B5EF4-FFF2-40B4-BE49-F238E27FC236}">
                <a16:creationId xmlns:a16="http://schemas.microsoft.com/office/drawing/2014/main" id="{E93C0555-1490-4F8C-9743-70D1C3143A6E}"/>
              </a:ext>
            </a:extLst>
          </p:cNvPr>
          <p:cNvSpPr/>
          <p:nvPr/>
        </p:nvSpPr>
        <p:spPr>
          <a:xfrm>
            <a:off x="1250342" y="3394474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id="{6C3EC490-4601-425B-94A8-B05A0EC746AE}"/>
              </a:ext>
            </a:extLst>
          </p:cNvPr>
          <p:cNvSpPr/>
          <p:nvPr/>
        </p:nvSpPr>
        <p:spPr>
          <a:xfrm>
            <a:off x="9522517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9" name="مستطيل: زوايا مستديرة 48">
            <a:extLst>
              <a:ext uri="{FF2B5EF4-FFF2-40B4-BE49-F238E27FC236}">
                <a16:creationId xmlns:a16="http://schemas.microsoft.com/office/drawing/2014/main" id="{B46C493F-D895-4B2D-8401-58EC66E2CBD4}"/>
              </a:ext>
            </a:extLst>
          </p:cNvPr>
          <p:cNvSpPr/>
          <p:nvPr/>
        </p:nvSpPr>
        <p:spPr>
          <a:xfrm>
            <a:off x="7926035" y="4634156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0" name="مستطيل: زوايا مستديرة 49">
            <a:extLst>
              <a:ext uri="{FF2B5EF4-FFF2-40B4-BE49-F238E27FC236}">
                <a16:creationId xmlns:a16="http://schemas.microsoft.com/office/drawing/2014/main" id="{7F7C0A31-FC0B-4CA4-A18A-805BAD786B27}"/>
              </a:ext>
            </a:extLst>
          </p:cNvPr>
          <p:cNvSpPr/>
          <p:nvPr/>
        </p:nvSpPr>
        <p:spPr>
          <a:xfrm>
            <a:off x="6138827" y="4615720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0003FEB3-8A65-41D5-BED5-A13E1A068D5E}"/>
              </a:ext>
            </a:extLst>
          </p:cNvPr>
          <p:cNvSpPr/>
          <p:nvPr/>
        </p:nvSpPr>
        <p:spPr>
          <a:xfrm>
            <a:off x="4457461" y="4573223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2" name="مستطيل: زوايا مستديرة 51">
            <a:extLst>
              <a:ext uri="{FF2B5EF4-FFF2-40B4-BE49-F238E27FC236}">
                <a16:creationId xmlns:a16="http://schemas.microsoft.com/office/drawing/2014/main" id="{44756DDA-79CD-41D4-80AF-10D55F5C6487}"/>
              </a:ext>
            </a:extLst>
          </p:cNvPr>
          <p:cNvSpPr/>
          <p:nvPr/>
        </p:nvSpPr>
        <p:spPr>
          <a:xfrm>
            <a:off x="2833656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CCED93E4-9340-4B06-BB14-58E9A2D14282}"/>
              </a:ext>
            </a:extLst>
          </p:cNvPr>
          <p:cNvSpPr/>
          <p:nvPr/>
        </p:nvSpPr>
        <p:spPr>
          <a:xfrm>
            <a:off x="1213291" y="4547751"/>
            <a:ext cx="1189610" cy="693174"/>
          </a:xfrm>
          <a:prstGeom prst="roundRect">
            <a:avLst/>
          </a:prstGeom>
          <a:solidFill>
            <a:srgbClr val="C0C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35C44E93-8714-461C-8AD3-8E1E0BB8A457}"/>
              </a:ext>
            </a:extLst>
          </p:cNvPr>
          <p:cNvSpPr/>
          <p:nvPr/>
        </p:nvSpPr>
        <p:spPr>
          <a:xfrm>
            <a:off x="9553096" y="3236430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31D8A35-93D0-4537-B8FF-7169EDF0F4F2}"/>
              </a:ext>
            </a:extLst>
          </p:cNvPr>
          <p:cNvSpPr/>
          <p:nvPr/>
        </p:nvSpPr>
        <p:spPr>
          <a:xfrm>
            <a:off x="9499167" y="3423262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5" name="مستطيل 54">
            <a:extLst>
              <a:ext uri="{FF2B5EF4-FFF2-40B4-BE49-F238E27FC236}">
                <a16:creationId xmlns:a16="http://schemas.microsoft.com/office/drawing/2014/main" id="{8302728A-ADDC-4892-9A6D-EE345A69FBC4}"/>
              </a:ext>
            </a:extLst>
          </p:cNvPr>
          <p:cNvSpPr/>
          <p:nvPr/>
        </p:nvSpPr>
        <p:spPr>
          <a:xfrm>
            <a:off x="9572278" y="455408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C14B888-643D-46F5-B6DE-8B4174311401}"/>
              </a:ext>
            </a:extLst>
          </p:cNvPr>
          <p:cNvSpPr/>
          <p:nvPr/>
        </p:nvSpPr>
        <p:spPr>
          <a:xfrm>
            <a:off x="9506949" y="4622999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مستطيل 55">
            <a:extLst>
              <a:ext uri="{FF2B5EF4-FFF2-40B4-BE49-F238E27FC236}">
                <a16:creationId xmlns:a16="http://schemas.microsoft.com/office/drawing/2014/main" id="{5D660760-C074-45BE-A0ED-2A0DD410DAFA}"/>
              </a:ext>
            </a:extLst>
          </p:cNvPr>
          <p:cNvSpPr/>
          <p:nvPr/>
        </p:nvSpPr>
        <p:spPr>
          <a:xfrm>
            <a:off x="7993937" y="329144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34BB78D-4B60-45D3-9CF9-D6775AEFB799}"/>
              </a:ext>
            </a:extLst>
          </p:cNvPr>
          <p:cNvSpPr/>
          <p:nvPr/>
        </p:nvSpPr>
        <p:spPr>
          <a:xfrm>
            <a:off x="7890267" y="3399281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1500885E-C706-4C2E-9CB5-DDECE8E3AD91}"/>
              </a:ext>
            </a:extLst>
          </p:cNvPr>
          <p:cNvSpPr/>
          <p:nvPr/>
        </p:nvSpPr>
        <p:spPr>
          <a:xfrm>
            <a:off x="7935411" y="459817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D4CBAFA-7391-4881-9D6A-72759D5266D9}"/>
              </a:ext>
            </a:extLst>
          </p:cNvPr>
          <p:cNvSpPr/>
          <p:nvPr/>
        </p:nvSpPr>
        <p:spPr>
          <a:xfrm>
            <a:off x="7916694" y="4635515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AE3D86DD-A139-4F45-89C0-BF7414C4C848}"/>
              </a:ext>
            </a:extLst>
          </p:cNvPr>
          <p:cNvSpPr/>
          <p:nvPr/>
        </p:nvSpPr>
        <p:spPr>
          <a:xfrm>
            <a:off x="6271096" y="3379275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9705A2A-0A9C-4900-A5AB-E9D69763DB8B}"/>
              </a:ext>
            </a:extLst>
          </p:cNvPr>
          <p:cNvSpPr/>
          <p:nvPr/>
        </p:nvSpPr>
        <p:spPr>
          <a:xfrm>
            <a:off x="6159643" y="3428835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A1C3860-B7D3-4613-BAB6-98E05EE0898C}"/>
              </a:ext>
            </a:extLst>
          </p:cNvPr>
          <p:cNvSpPr/>
          <p:nvPr/>
        </p:nvSpPr>
        <p:spPr>
          <a:xfrm>
            <a:off x="6177914" y="4543296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B8B7014-E767-48FC-AA34-4AC6A41D4839}"/>
              </a:ext>
            </a:extLst>
          </p:cNvPr>
          <p:cNvSpPr/>
          <p:nvPr/>
        </p:nvSpPr>
        <p:spPr>
          <a:xfrm>
            <a:off x="6174491" y="4582857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71895C7B-40B9-4402-B228-10DA70A0C6C7}"/>
              </a:ext>
            </a:extLst>
          </p:cNvPr>
          <p:cNvSpPr/>
          <p:nvPr/>
        </p:nvSpPr>
        <p:spPr>
          <a:xfrm>
            <a:off x="4640580" y="3330012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418C1B-DAC2-492E-A041-CF3DEFA9A0B3}"/>
              </a:ext>
            </a:extLst>
          </p:cNvPr>
          <p:cNvSpPr/>
          <p:nvPr/>
        </p:nvSpPr>
        <p:spPr>
          <a:xfrm>
            <a:off x="4406920" y="3419367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29284479-82F7-4863-B524-6C9C2C622B77}"/>
              </a:ext>
            </a:extLst>
          </p:cNvPr>
          <p:cNvSpPr/>
          <p:nvPr/>
        </p:nvSpPr>
        <p:spPr>
          <a:xfrm>
            <a:off x="4526623" y="4516614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مستطيل: زوايا مستديرة 26">
            <a:extLst>
              <a:ext uri="{FF2B5EF4-FFF2-40B4-BE49-F238E27FC236}">
                <a16:creationId xmlns:a16="http://schemas.microsoft.com/office/drawing/2014/main" id="{3107030D-6CE1-4A7F-9F35-FF9707ECE2C1}"/>
              </a:ext>
            </a:extLst>
          </p:cNvPr>
          <p:cNvSpPr/>
          <p:nvPr/>
        </p:nvSpPr>
        <p:spPr>
          <a:xfrm>
            <a:off x="4445849" y="4554088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332D9D2-DFA4-4784-B3AA-38B0BB425D6C}"/>
              </a:ext>
            </a:extLst>
          </p:cNvPr>
          <p:cNvSpPr/>
          <p:nvPr/>
        </p:nvSpPr>
        <p:spPr>
          <a:xfrm>
            <a:off x="2858617" y="3316731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851F5D6-BA94-4D1B-8A19-484FDB976691}"/>
              </a:ext>
            </a:extLst>
          </p:cNvPr>
          <p:cNvSpPr/>
          <p:nvPr/>
        </p:nvSpPr>
        <p:spPr>
          <a:xfrm>
            <a:off x="2767151" y="3442309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BAD881D7-C0A8-4395-AD08-EA37FBA5C906}"/>
              </a:ext>
            </a:extLst>
          </p:cNvPr>
          <p:cNvSpPr/>
          <p:nvPr/>
        </p:nvSpPr>
        <p:spPr>
          <a:xfrm>
            <a:off x="2823316" y="4477897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مستطيل: زوايا مستديرة 27">
            <a:extLst>
              <a:ext uri="{FF2B5EF4-FFF2-40B4-BE49-F238E27FC236}">
                <a16:creationId xmlns:a16="http://schemas.microsoft.com/office/drawing/2014/main" id="{7C5BC8A0-07C6-4D74-9B09-2BDCE17080AA}"/>
              </a:ext>
            </a:extLst>
          </p:cNvPr>
          <p:cNvSpPr/>
          <p:nvPr/>
        </p:nvSpPr>
        <p:spPr>
          <a:xfrm>
            <a:off x="2826192" y="4543296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4B8FBD84-6D3C-43E2-8533-B7B2CA55D218}"/>
              </a:ext>
            </a:extLst>
          </p:cNvPr>
          <p:cNvSpPr/>
          <p:nvPr/>
        </p:nvSpPr>
        <p:spPr>
          <a:xfrm>
            <a:off x="1226441" y="3279898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حِ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6347CCF2-61D6-4648-BF51-02727C7351D7}"/>
              </a:ext>
            </a:extLst>
          </p:cNvPr>
          <p:cNvSpPr/>
          <p:nvPr/>
        </p:nvSpPr>
        <p:spPr>
          <a:xfrm>
            <a:off x="1274243" y="3385642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76EF2598-3B89-448F-89A7-F1FF07B3F021}"/>
              </a:ext>
            </a:extLst>
          </p:cNvPr>
          <p:cNvSpPr/>
          <p:nvPr/>
        </p:nvSpPr>
        <p:spPr>
          <a:xfrm>
            <a:off x="1253938" y="4444303"/>
            <a:ext cx="9667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حُ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D8501F90-BD4A-49A5-A445-AF469D08F896}"/>
              </a:ext>
            </a:extLst>
          </p:cNvPr>
          <p:cNvSpPr/>
          <p:nvPr/>
        </p:nvSpPr>
        <p:spPr>
          <a:xfrm>
            <a:off x="1235658" y="4543296"/>
            <a:ext cx="1189610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زر الإجراء: &quot;الانتقال للأمام&quot; أو &quot;التالي&quot; 6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30B8F45-3F98-4A1A-82F1-D3521455A64F}"/>
              </a:ext>
            </a:extLst>
          </p:cNvPr>
          <p:cNvSpPr/>
          <p:nvPr/>
        </p:nvSpPr>
        <p:spPr>
          <a:xfrm>
            <a:off x="11500971" y="5374292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زر الإجراء: &quot;الانتقال للأمام&quot; أو &quot;التالي&quot; 6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6362522-2C19-44DA-9B00-66E8AE9C397B}"/>
              </a:ext>
            </a:extLst>
          </p:cNvPr>
          <p:cNvSpPr/>
          <p:nvPr/>
        </p:nvSpPr>
        <p:spPr>
          <a:xfrm flipH="1">
            <a:off x="10809943" y="5374292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مستطيل: زوايا مستديرة 69">
            <a:extLst>
              <a:ext uri="{FF2B5EF4-FFF2-40B4-BE49-F238E27FC236}">
                <a16:creationId xmlns:a16="http://schemas.microsoft.com/office/drawing/2014/main" id="{3CE3DA7E-E01B-430B-BB85-607A5F4144B7}"/>
              </a:ext>
            </a:extLst>
          </p:cNvPr>
          <p:cNvSpPr/>
          <p:nvPr/>
        </p:nvSpPr>
        <p:spPr>
          <a:xfrm>
            <a:off x="5150218" y="889279"/>
            <a:ext cx="2241755" cy="693174"/>
          </a:xfrm>
          <a:prstGeom prst="roundRect">
            <a:avLst/>
          </a:prstGeom>
          <a:solidFill>
            <a:srgbClr val="04AB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4A9CBA71-DEFF-4F3A-9D63-D76A8B50E6F2}"/>
              </a:ext>
            </a:extLst>
          </p:cNvPr>
          <p:cNvSpPr txBox="1"/>
          <p:nvPr/>
        </p:nvSpPr>
        <p:spPr>
          <a:xfrm>
            <a:off x="5150218" y="940691"/>
            <a:ext cx="22417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الصوت القصير</a:t>
            </a:r>
          </a:p>
        </p:txBody>
      </p:sp>
    </p:spTree>
    <p:extLst>
      <p:ext uri="{BB962C8B-B14F-4D97-AF65-F5344CB8AC3E}">
        <p14:creationId xmlns:p14="http://schemas.microsoft.com/office/powerpoint/2010/main" val="214806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5" grpId="0" animBg="1"/>
      <p:bldP spid="28" grpId="0" animBg="1"/>
      <p:bldP spid="26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46CB063-B254-4937-A7BF-3A6B21855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35472503-D0AD-4BE5-AF56-45F2C4091228}"/>
              </a:ext>
            </a:extLst>
          </p:cNvPr>
          <p:cNvSpPr/>
          <p:nvPr/>
        </p:nvSpPr>
        <p:spPr>
          <a:xfrm>
            <a:off x="2354893" y="1443335"/>
            <a:ext cx="811953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اقرأ الحروف بالصوت الطويل</a:t>
            </a:r>
            <a:endParaRPr lang="ar-SA" sz="6600" b="1" cap="none" spc="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زر الإجراء: &quot;الانتقال للأمام&quot; أو &quot;التالي&quot;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F49990D-1A73-4FCD-B734-E132D1FE4EE6}"/>
              </a:ext>
            </a:extLst>
          </p:cNvPr>
          <p:cNvSpPr/>
          <p:nvPr/>
        </p:nvSpPr>
        <p:spPr>
          <a:xfrm>
            <a:off x="11507135" y="6265233"/>
            <a:ext cx="579205" cy="40146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زر الإجراء: &quot;الانتقال للأمام&quot; أو &quot;التالي&quot;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566FB21-F4C1-47F8-8DB6-B6F36A9B7E3C}"/>
              </a:ext>
            </a:extLst>
          </p:cNvPr>
          <p:cNvSpPr/>
          <p:nvPr/>
        </p:nvSpPr>
        <p:spPr>
          <a:xfrm flipH="1">
            <a:off x="10822270" y="6265234"/>
            <a:ext cx="579205" cy="401465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5813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343</Words>
  <Application>Microsoft Office PowerPoint</Application>
  <PresentationFormat>شاشة عريضة</PresentationFormat>
  <Paragraphs>268</Paragraphs>
  <Slides>38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تركيه الثبيتي</dc:creator>
  <cp:lastModifiedBy>HP</cp:lastModifiedBy>
  <cp:revision>44</cp:revision>
  <dcterms:created xsi:type="dcterms:W3CDTF">2020-12-06T22:30:53Z</dcterms:created>
  <dcterms:modified xsi:type="dcterms:W3CDTF">2022-02-26T20:39:59Z</dcterms:modified>
</cp:coreProperties>
</file>