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7" r:id="rId2"/>
    <p:sldMasterId id="2147483694" r:id="rId3"/>
    <p:sldMasterId id="2147483711" r:id="rId4"/>
    <p:sldMasterId id="2147483728" r:id="rId5"/>
    <p:sldMasterId id="2147483810" r:id="rId6"/>
  </p:sldMasterIdLst>
  <p:sldIdLst>
    <p:sldId id="264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914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591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136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3678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15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864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9279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3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520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7922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461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9590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292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4556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6553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4154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3335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6802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957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711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4214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95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6548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1767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0487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8380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5099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2861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235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0418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7923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3073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868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6581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1754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413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051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05568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0125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4947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115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96153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47834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35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7892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409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7932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1374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20103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79981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3738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42211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6225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341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8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48079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1403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62716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3954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6832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15072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439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88894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99733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7298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814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8116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41378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654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08566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26264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95486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00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7608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88309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28940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984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1501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1941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1155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19332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3663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36289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2930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89452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47587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17552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416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94668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5836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562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985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485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77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985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527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252A72C-425A-4C13-9927-D0C4EBC5DA5F}" type="datetimeFigureOut">
              <a:rPr lang="ar-SA" smtClean="0"/>
              <a:t>06/04/43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8B29716-5BA2-40D9-B032-08831CDC1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9901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1F359AD-33A8-4706-A5B3-2CA795A6299B}"/>
              </a:ext>
            </a:extLst>
          </p:cNvPr>
          <p:cNvSpPr/>
          <p:nvPr/>
        </p:nvSpPr>
        <p:spPr>
          <a:xfrm>
            <a:off x="2493056" y="2111555"/>
            <a:ext cx="7055177" cy="158088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>
                <a:cs typeface="PT Bold Heading" panose="02010400000000000000" pitchFamily="2" charset="-78"/>
              </a:rPr>
              <a:t>للوحدة الثانية: مدرستي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76CD6A6-3FF0-45EB-A775-038C6D159788}"/>
              </a:ext>
            </a:extLst>
          </p:cNvPr>
          <p:cNvSpPr/>
          <p:nvPr/>
        </p:nvSpPr>
        <p:spPr>
          <a:xfrm>
            <a:off x="2360506" y="3888311"/>
            <a:ext cx="7320275" cy="1250827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FF00"/>
                </a:solidFill>
                <a:cs typeface="PT Bold Heading" panose="02010400000000000000" pitchFamily="2" charset="-78"/>
              </a:rPr>
              <a:t>لغتي الصف الأول الابتدائي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E44924C-2CB9-46A4-8242-6ECE65F2C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102" y="318016"/>
            <a:ext cx="11634281" cy="1386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656FF66-9D05-4529-9E7B-4EC77F7089E4}"/>
              </a:ext>
            </a:extLst>
          </p:cNvPr>
          <p:cNvSpPr/>
          <p:nvPr/>
        </p:nvSpPr>
        <p:spPr>
          <a:xfrm>
            <a:off x="5092102" y="5658957"/>
            <a:ext cx="1857081" cy="5844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Arial" panose="020B0604020202020204" pitchFamily="34" charset="0"/>
                <a:cs typeface="Akhbar MT" pitchFamily="2" charset="-78"/>
              </a:rPr>
              <a:t>أ/حسين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112770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B3F531F-DFE0-4632-AE11-7E067581D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675" y="516730"/>
            <a:ext cx="10672749" cy="5160169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D6ACB397-1C34-4D31-9A62-3EBB2A3A0DE3}"/>
              </a:ext>
            </a:extLst>
          </p:cNvPr>
          <p:cNvSpPr/>
          <p:nvPr/>
        </p:nvSpPr>
        <p:spPr>
          <a:xfrm>
            <a:off x="9762186" y="4345757"/>
            <a:ext cx="960003" cy="57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فِــ</a:t>
            </a:r>
            <a:endParaRPr lang="ar-SA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CA13672F-C569-4E6A-BADC-A7CF088087A9}"/>
              </a:ext>
            </a:extLst>
          </p:cNvPr>
          <p:cNvSpPr/>
          <p:nvPr/>
        </p:nvSpPr>
        <p:spPr>
          <a:xfrm>
            <a:off x="8159275" y="4345756"/>
            <a:ext cx="960003" cy="57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سَــ</a:t>
            </a:r>
            <a:endParaRPr lang="ar-SA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0DFBD7B7-94B5-4549-BA52-17A86E90B2FA}"/>
              </a:ext>
            </a:extLst>
          </p:cNvPr>
          <p:cNvSpPr/>
          <p:nvPr/>
        </p:nvSpPr>
        <p:spPr>
          <a:xfrm>
            <a:off x="6413033" y="4345755"/>
            <a:ext cx="960003" cy="57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تِــ</a:t>
            </a:r>
            <a:endParaRPr lang="ar-SA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886595EE-DFAD-4BC5-A254-723DFA5154CF}"/>
              </a:ext>
            </a:extLst>
          </p:cNvPr>
          <p:cNvSpPr/>
          <p:nvPr/>
        </p:nvSpPr>
        <p:spPr>
          <a:xfrm>
            <a:off x="4629280" y="4345755"/>
            <a:ext cx="960003" cy="57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صُــ</a:t>
            </a:r>
            <a:endParaRPr lang="ar-SA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7341C816-EC13-4975-ACA5-7297D55CC3DB}"/>
              </a:ext>
            </a:extLst>
          </p:cNvPr>
          <p:cNvSpPr/>
          <p:nvPr/>
        </p:nvSpPr>
        <p:spPr>
          <a:xfrm>
            <a:off x="2931869" y="4345754"/>
            <a:ext cx="960003" cy="57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حِــ</a:t>
            </a:r>
            <a:endParaRPr lang="ar-SA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29B10393-42B4-47C5-ABF6-E1B842B53BE9}"/>
              </a:ext>
            </a:extLst>
          </p:cNvPr>
          <p:cNvSpPr/>
          <p:nvPr/>
        </p:nvSpPr>
        <p:spPr>
          <a:xfrm>
            <a:off x="1218333" y="4336327"/>
            <a:ext cx="960003" cy="57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قَــ</a:t>
            </a:r>
            <a:endParaRPr lang="ar-SA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933DCD3-A845-4482-AB34-0A82D205F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225" y="523875"/>
            <a:ext cx="10410825" cy="5591175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78435CE3-14F0-49B6-9C62-BCB757F3987A}"/>
              </a:ext>
            </a:extLst>
          </p:cNvPr>
          <p:cNvSpPr/>
          <p:nvPr/>
        </p:nvSpPr>
        <p:spPr>
          <a:xfrm>
            <a:off x="4349243" y="4279768"/>
            <a:ext cx="960003" cy="57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ح</a:t>
            </a:r>
            <a:endParaRPr lang="ar-SA" b="1" dirty="0">
              <a:ln w="1905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EE4A12F5-98A0-49C6-9AA7-87F008C83CF1}"/>
              </a:ext>
            </a:extLst>
          </p:cNvPr>
          <p:cNvSpPr/>
          <p:nvPr/>
        </p:nvSpPr>
        <p:spPr>
          <a:xfrm>
            <a:off x="3601244" y="3661527"/>
            <a:ext cx="960003" cy="57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  <a:endParaRPr lang="ar-SA" b="1" dirty="0">
              <a:ln w="1905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204DB9B0-1489-4303-9F8F-EA8D11817917}"/>
              </a:ext>
            </a:extLst>
          </p:cNvPr>
          <p:cNvSpPr/>
          <p:nvPr/>
        </p:nvSpPr>
        <p:spPr>
          <a:xfrm>
            <a:off x="5761218" y="4817359"/>
            <a:ext cx="960003" cy="57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ق</a:t>
            </a:r>
            <a:endParaRPr lang="ar-SA" b="1" dirty="0">
              <a:ln w="1905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66826FA-E99C-43C8-9DB7-819CF9BE5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937" y="876300"/>
            <a:ext cx="10663224" cy="4829175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669869B2-CB5C-4EC0-BA8B-6F4C88C891A6}"/>
              </a:ext>
            </a:extLst>
          </p:cNvPr>
          <p:cNvSpPr/>
          <p:nvPr/>
        </p:nvSpPr>
        <p:spPr>
          <a:xfrm>
            <a:off x="6918782" y="3365369"/>
            <a:ext cx="971453" cy="16779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2D7D325A-0F37-4309-BBAA-A0C2653813BB}"/>
              </a:ext>
            </a:extLst>
          </p:cNvPr>
          <p:cNvSpPr/>
          <p:nvPr/>
        </p:nvSpPr>
        <p:spPr>
          <a:xfrm>
            <a:off x="4142721" y="3566171"/>
            <a:ext cx="891194" cy="16779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F8594344-764D-41A3-96A3-1ED0E54AEFFF}"/>
              </a:ext>
            </a:extLst>
          </p:cNvPr>
          <p:cNvSpPr/>
          <p:nvPr/>
        </p:nvSpPr>
        <p:spPr>
          <a:xfrm>
            <a:off x="2070378" y="3243752"/>
            <a:ext cx="569127" cy="16779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93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4DF3C4B-999C-4A08-8633-61A890C74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125" y="704850"/>
            <a:ext cx="10448925" cy="520065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A3AB507-E4E7-4A0A-9D89-9114D2043F9B}"/>
              </a:ext>
            </a:extLst>
          </p:cNvPr>
          <p:cNvSpPr/>
          <p:nvPr/>
        </p:nvSpPr>
        <p:spPr>
          <a:xfrm>
            <a:off x="7026513" y="2910388"/>
            <a:ext cx="4364296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أَنَا أُحِــبُّ مَـدْرَسَـتِـي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36F5DE31-71DA-42B9-A65A-E15EF8097E34}"/>
              </a:ext>
            </a:extLst>
          </p:cNvPr>
          <p:cNvSpPr/>
          <p:nvPr/>
        </p:nvSpPr>
        <p:spPr>
          <a:xfrm>
            <a:off x="7000368" y="4881120"/>
            <a:ext cx="4364296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فَـصْـلُ نُـورَةَ مُـرَتَّـبٌ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C55C776-1EC0-4DC0-8C4E-A483EDAEC4A8}"/>
              </a:ext>
            </a:extLst>
          </p:cNvPr>
          <p:cNvSpPr/>
          <p:nvPr/>
        </p:nvSpPr>
        <p:spPr>
          <a:xfrm>
            <a:off x="8688963" y="1861790"/>
            <a:ext cx="461914" cy="461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8FED1740-88A7-4420-A25A-6FBA48EF2B15}"/>
              </a:ext>
            </a:extLst>
          </p:cNvPr>
          <p:cNvSpPr/>
          <p:nvPr/>
        </p:nvSpPr>
        <p:spPr>
          <a:xfrm>
            <a:off x="7720159" y="1883571"/>
            <a:ext cx="461914" cy="461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A5461917-4421-4C8F-BD7F-56B9D21C494E}"/>
              </a:ext>
            </a:extLst>
          </p:cNvPr>
          <p:cNvSpPr/>
          <p:nvPr/>
        </p:nvSpPr>
        <p:spPr>
          <a:xfrm>
            <a:off x="10121557" y="1881515"/>
            <a:ext cx="461914" cy="461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173A6451-CC0B-411B-902B-AE60868B3524}"/>
              </a:ext>
            </a:extLst>
          </p:cNvPr>
          <p:cNvSpPr/>
          <p:nvPr/>
        </p:nvSpPr>
        <p:spPr>
          <a:xfrm>
            <a:off x="7919331" y="3753962"/>
            <a:ext cx="461914" cy="461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4DE3004A-296F-432E-917D-394CD02ECC4C}"/>
              </a:ext>
            </a:extLst>
          </p:cNvPr>
          <p:cNvSpPr/>
          <p:nvPr/>
        </p:nvSpPr>
        <p:spPr>
          <a:xfrm>
            <a:off x="10615552" y="3753962"/>
            <a:ext cx="461914" cy="461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649C6ECC-8699-401A-89F9-1A58ADC71140}"/>
              </a:ext>
            </a:extLst>
          </p:cNvPr>
          <p:cNvSpPr/>
          <p:nvPr/>
        </p:nvSpPr>
        <p:spPr>
          <a:xfrm>
            <a:off x="9493065" y="3763389"/>
            <a:ext cx="461914" cy="461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232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0AFA903-CABE-458C-ACF4-F449FC01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8325" y="499110"/>
            <a:ext cx="9737790" cy="5768340"/>
          </a:xfrm>
          <a:prstGeom prst="rect">
            <a:avLst/>
          </a:prstGeom>
        </p:spPr>
      </p:pic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E9E53BF9-40AC-4C75-9594-5D307EDDF655}"/>
              </a:ext>
            </a:extLst>
          </p:cNvPr>
          <p:cNvCxnSpPr>
            <a:cxnSpLocks/>
          </p:cNvCxnSpPr>
          <p:nvPr/>
        </p:nvCxnSpPr>
        <p:spPr>
          <a:xfrm flipH="1">
            <a:off x="3535051" y="2432116"/>
            <a:ext cx="3035431" cy="225300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1F8CFE90-400D-47C4-B74F-6CA3B8311EB5}"/>
              </a:ext>
            </a:extLst>
          </p:cNvPr>
          <p:cNvCxnSpPr>
            <a:cxnSpLocks/>
          </p:cNvCxnSpPr>
          <p:nvPr/>
        </p:nvCxnSpPr>
        <p:spPr>
          <a:xfrm flipH="1">
            <a:off x="4058174" y="3358777"/>
            <a:ext cx="245181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609DF1ED-53F5-490F-A14B-29794C4A6773}"/>
              </a:ext>
            </a:extLst>
          </p:cNvPr>
          <p:cNvCxnSpPr>
            <a:cxnSpLocks/>
          </p:cNvCxnSpPr>
          <p:nvPr/>
        </p:nvCxnSpPr>
        <p:spPr>
          <a:xfrm flipH="1" flipV="1">
            <a:off x="3610467" y="2159869"/>
            <a:ext cx="2950588" cy="2053912"/>
          </a:xfrm>
          <a:prstGeom prst="straightConnector1">
            <a:avLst/>
          </a:prstGeom>
          <a:ln w="57150">
            <a:solidFill>
              <a:srgbClr val="BD39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717B2EF0-A280-46A8-AD5D-08A632A1CC35}"/>
              </a:ext>
            </a:extLst>
          </p:cNvPr>
          <p:cNvCxnSpPr>
            <a:cxnSpLocks/>
          </p:cNvCxnSpPr>
          <p:nvPr/>
        </p:nvCxnSpPr>
        <p:spPr>
          <a:xfrm flipH="1">
            <a:off x="3610467" y="5487108"/>
            <a:ext cx="2899525" cy="12467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6D9955F-E65D-4D86-A82F-291B19070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876" y="657224"/>
            <a:ext cx="10646399" cy="534352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E901E04-AB06-4607-98B2-346E3337619D}"/>
              </a:ext>
            </a:extLst>
          </p:cNvPr>
          <p:cNvSpPr/>
          <p:nvPr/>
        </p:nvSpPr>
        <p:spPr>
          <a:xfrm>
            <a:off x="6777871" y="3476135"/>
            <a:ext cx="1253765" cy="652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مَــسْـ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10081FDF-D9EC-49FF-880A-B6CE2E28C155}"/>
              </a:ext>
            </a:extLst>
          </p:cNvPr>
          <p:cNvSpPr/>
          <p:nvPr/>
        </p:nvSpPr>
        <p:spPr>
          <a:xfrm>
            <a:off x="4905814" y="3477707"/>
            <a:ext cx="1253765" cy="652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ــبَــ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8019C844-0278-432E-BF3A-2D82B7328A52}"/>
              </a:ext>
            </a:extLst>
          </p:cNvPr>
          <p:cNvSpPr/>
          <p:nvPr/>
        </p:nvSpPr>
        <p:spPr>
          <a:xfrm>
            <a:off x="3091299" y="3485562"/>
            <a:ext cx="1253765" cy="652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ــحٌ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321FBC02-5117-4FD9-8CB4-EA2DD614076E}"/>
              </a:ext>
            </a:extLst>
          </p:cNvPr>
          <p:cNvSpPr/>
          <p:nvPr/>
        </p:nvSpPr>
        <p:spPr>
          <a:xfrm>
            <a:off x="6829240" y="4182598"/>
            <a:ext cx="1253765" cy="672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بُـنْــ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48D22B42-ED5A-47E9-946A-51A4F57D322B}"/>
              </a:ext>
            </a:extLst>
          </p:cNvPr>
          <p:cNvSpPr/>
          <p:nvPr/>
        </p:nvSpPr>
        <p:spPr>
          <a:xfrm>
            <a:off x="3040321" y="4989900"/>
            <a:ext cx="1253765" cy="652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ـةٌ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AA7DF491-19F2-4B8C-A214-9DDE0E652308}"/>
              </a:ext>
            </a:extLst>
          </p:cNvPr>
          <p:cNvSpPr/>
          <p:nvPr/>
        </p:nvSpPr>
        <p:spPr>
          <a:xfrm>
            <a:off x="3059029" y="4137035"/>
            <a:ext cx="1253765" cy="652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قٌ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6B428466-0161-4ECF-8D20-D3554468A745}"/>
              </a:ext>
            </a:extLst>
          </p:cNvPr>
          <p:cNvSpPr/>
          <p:nvPr/>
        </p:nvSpPr>
        <p:spPr>
          <a:xfrm>
            <a:off x="6813354" y="4971593"/>
            <a:ext cx="1253765" cy="652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نَـحْـ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B81E81C5-A076-420D-B20C-44259D5FC91A}"/>
              </a:ext>
            </a:extLst>
          </p:cNvPr>
          <p:cNvSpPr/>
          <p:nvPr/>
        </p:nvSpPr>
        <p:spPr>
          <a:xfrm>
            <a:off x="4923340" y="4971854"/>
            <a:ext cx="1253765" cy="652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ــلَــ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13CD8B46-1CF9-4038-853A-A9250D6A3F42}"/>
              </a:ext>
            </a:extLst>
          </p:cNvPr>
          <p:cNvSpPr/>
          <p:nvPr/>
        </p:nvSpPr>
        <p:spPr>
          <a:xfrm>
            <a:off x="4915210" y="4184245"/>
            <a:ext cx="1253765" cy="652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ــدُ</a:t>
            </a:r>
          </a:p>
        </p:txBody>
      </p:sp>
    </p:spTree>
    <p:extLst>
      <p:ext uri="{BB962C8B-B14F-4D97-AF65-F5344CB8AC3E}">
        <p14:creationId xmlns:p14="http://schemas.microsoft.com/office/powerpoint/2010/main" val="330564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EB64DFE-8324-45DE-9982-2EAB131B7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628649"/>
            <a:ext cx="10267950" cy="555307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7E7F623-222A-4D6E-BC04-B88D6D6FEE46}"/>
              </a:ext>
            </a:extLst>
          </p:cNvPr>
          <p:cNvSpPr/>
          <p:nvPr/>
        </p:nvSpPr>
        <p:spPr>
          <a:xfrm>
            <a:off x="10520314" y="1932497"/>
            <a:ext cx="716437" cy="59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33508E70-B457-4CC2-BAE3-4A33D694499E}"/>
              </a:ext>
            </a:extLst>
          </p:cNvPr>
          <p:cNvSpPr/>
          <p:nvPr/>
        </p:nvSpPr>
        <p:spPr>
          <a:xfrm>
            <a:off x="10533894" y="2645429"/>
            <a:ext cx="716437" cy="59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ف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BD6FD089-77D2-4515-90C4-102BF740F382}"/>
              </a:ext>
            </a:extLst>
          </p:cNvPr>
          <p:cNvSpPr/>
          <p:nvPr/>
        </p:nvSpPr>
        <p:spPr>
          <a:xfrm>
            <a:off x="10525392" y="3384469"/>
            <a:ext cx="716437" cy="59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س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5A05D557-542E-47D5-8D4A-398BBE9234FB}"/>
              </a:ext>
            </a:extLst>
          </p:cNvPr>
          <p:cNvSpPr/>
          <p:nvPr/>
        </p:nvSpPr>
        <p:spPr>
          <a:xfrm>
            <a:off x="10525392" y="4124952"/>
            <a:ext cx="716437" cy="59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ق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E5027DC4-C894-474A-A15A-2D96778DA920}"/>
              </a:ext>
            </a:extLst>
          </p:cNvPr>
          <p:cNvSpPr/>
          <p:nvPr/>
        </p:nvSpPr>
        <p:spPr>
          <a:xfrm>
            <a:off x="10542796" y="4796186"/>
            <a:ext cx="716437" cy="59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ت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80646B2E-37C0-43A8-9CD3-E2500C72FBA6}"/>
              </a:ext>
            </a:extLst>
          </p:cNvPr>
          <p:cNvSpPr/>
          <p:nvPr/>
        </p:nvSpPr>
        <p:spPr>
          <a:xfrm>
            <a:off x="10537065" y="5480308"/>
            <a:ext cx="716437" cy="59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ح</a:t>
            </a:r>
          </a:p>
        </p:txBody>
      </p:sp>
    </p:spTree>
    <p:extLst>
      <p:ext uri="{BB962C8B-B14F-4D97-AF65-F5344CB8AC3E}">
        <p14:creationId xmlns:p14="http://schemas.microsoft.com/office/powerpoint/2010/main" val="35058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2_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3_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4_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تنسيق خاص">
  <a:themeElements>
    <a:clrScheme name="تنسيق خا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تنسيق خا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تنسيق خا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48</Words>
  <Application>Microsoft Office PowerPoint</Application>
  <PresentationFormat>شاشة عريضة</PresentationFormat>
  <Paragraphs>35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8</vt:i4>
      </vt:variant>
    </vt:vector>
  </HeadingPairs>
  <TitlesOfParts>
    <vt:vector size="19" baseType="lpstr">
      <vt:lpstr>Arial</vt:lpstr>
      <vt:lpstr>Corbel</vt:lpstr>
      <vt:lpstr>Trebuchet MS</vt:lpstr>
      <vt:lpstr>Wingdings</vt:lpstr>
      <vt:lpstr>Wingdings 3</vt:lpstr>
      <vt:lpstr>واجهة</vt:lpstr>
      <vt:lpstr>1_واجهة</vt:lpstr>
      <vt:lpstr>2_واجهة</vt:lpstr>
      <vt:lpstr>3_واجهة</vt:lpstr>
      <vt:lpstr>4_واجهة</vt:lpstr>
      <vt:lpstr>تنسيق خاص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hussain alzhrani</dc:creator>
  <cp:lastModifiedBy>hussain alzhrani</cp:lastModifiedBy>
  <cp:revision>1</cp:revision>
  <dcterms:created xsi:type="dcterms:W3CDTF">2021-11-11T02:04:33Z</dcterms:created>
  <dcterms:modified xsi:type="dcterms:W3CDTF">2021-11-11T04:21:43Z</dcterms:modified>
</cp:coreProperties>
</file>