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9"/>
  </p:notesMasterIdLst>
  <p:sldIdLst>
    <p:sldId id="278" r:id="rId2"/>
    <p:sldId id="267" r:id="rId3"/>
    <p:sldId id="268" r:id="rId4"/>
    <p:sldId id="269" r:id="rId5"/>
    <p:sldId id="266" r:id="rId6"/>
    <p:sldId id="283" r:id="rId7"/>
    <p:sldId id="285" r:id="rId8"/>
    <p:sldId id="270" r:id="rId9"/>
    <p:sldId id="263" r:id="rId10"/>
    <p:sldId id="293" r:id="rId11"/>
    <p:sldId id="294" r:id="rId12"/>
    <p:sldId id="296" r:id="rId13"/>
    <p:sldId id="298" r:id="rId14"/>
    <p:sldId id="297" r:id="rId15"/>
    <p:sldId id="290" r:id="rId16"/>
    <p:sldId id="276" r:id="rId17"/>
    <p:sldId id="26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</p:embeddedFont>
    <p:embeddedFont>
      <p:font typeface="Calibri Light" panose="020F030202020403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worksheets.com/de1644359u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Fay3 - ‏اللهم احفظ بلادنا بحفظك #كلمتين_للوطن_بيوم_الوطن  #اليوم_الوطني_للمملكة_العربية_السعودية"/>
          <p:cNvSpPr>
            <a:spLocks noChangeAspect="1" noChangeArrowheads="1"/>
          </p:cNvSpPr>
          <p:nvPr/>
        </p:nvSpPr>
        <p:spPr bwMode="auto">
          <a:xfrm>
            <a:off x="155575" y="-143838"/>
            <a:ext cx="304800" cy="3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655246"/>
            <a:ext cx="5704408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6" y="609816"/>
            <a:ext cx="5908070" cy="38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1026" name="Picture 2" descr="أساسيات يجب فعلها في بداية أي حصة - الدليل الإرشادي الإلكتروني لمعلمة الصف  الثالث الإبتدائي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46" y="814869"/>
            <a:ext cx="5848673" cy="35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185" y="1528355"/>
            <a:ext cx="3465972" cy="84459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185" y="2354053"/>
            <a:ext cx="3465972" cy="56937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6185" y="2881298"/>
            <a:ext cx="3465972" cy="613044"/>
          </a:xfrm>
          <a:prstGeom prst="rect">
            <a:avLst/>
          </a:prstGeom>
        </p:spPr>
      </p:pic>
      <p:pic>
        <p:nvPicPr>
          <p:cNvPr id="13" name="Picture 2" descr="اشتري اونلاين بأفضل الاسعار بالسعودية - سوق الان امازون السعودية:وعاء  بلاستيك شفاف 6لتر 26سم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02" y="4074106"/>
            <a:ext cx="1508506" cy="9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اشتري اونلاين بأفضل الاسعار بالسعودية - سوق الان امازون السعودية:وعاء  بلاستيك شفاف 6لتر 26سم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85" y="4209147"/>
            <a:ext cx="1143797" cy="7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7" y="667820"/>
            <a:ext cx="5820312" cy="39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8" y="947738"/>
            <a:ext cx="5482995" cy="2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2050" name="Picture 2" descr="و رحمتي وسعت كل شيء&quot; | Faith, Lei necklace, Jewel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05" y="945222"/>
            <a:ext cx="2937675" cy="29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986319"/>
            <a:ext cx="1972785" cy="287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613973" y="986133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ختامي  :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7" name="مستطيل 6">
            <a:hlinkClick r:id="rId6"/>
          </p:cNvPr>
          <p:cNvSpPr/>
          <p:nvPr/>
        </p:nvSpPr>
        <p:spPr>
          <a:xfrm>
            <a:off x="3578157" y="3473342"/>
            <a:ext cx="3866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https://www.liveworksheets.com/de1644359uu</a:t>
            </a:r>
            <a:endParaRPr lang="ar-SA" dirty="0"/>
          </a:p>
        </p:txBody>
      </p:sp>
      <p:pic>
        <p:nvPicPr>
          <p:cNvPr id="8" name="Picture 2" descr="المحاضره الخامسه ضع اشاره حول الإجابه الصحيحه liveworksheets-الانشطه_التفاعليه_السحابيه. 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66" y="1909463"/>
            <a:ext cx="2845928" cy="14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40" y="1318143"/>
            <a:ext cx="2507213" cy="250721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405" y="1318143"/>
            <a:ext cx="3805431" cy="1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5249" y="1126464"/>
            <a:ext cx="5236074" cy="270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354" y="1126464"/>
            <a:ext cx="2095322" cy="274264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439091" y="1653178"/>
            <a:ext cx="3108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من تذكرنا بموضوع</a:t>
            </a:r>
          </a:p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درسنا السابق 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9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9" y="934948"/>
            <a:ext cx="5482994" cy="290758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947199" y="1828801"/>
            <a:ext cx="3493214" cy="31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/>
              <a:t>رتبي الأشياء التي أمامك من الأكثر سعة إلى الأقل 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16634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156379" y="1230334"/>
            <a:ext cx="42789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الخميس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12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ar-SA" sz="2400" b="1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1443هـ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القياس</a:t>
            </a:r>
            <a:r>
              <a:rPr lang="en-US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العاشر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مقارنة السعات وترتيبها </a:t>
            </a:r>
          </a:p>
          <a:p>
            <a:pPr algn="r"/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: أقارن بين السعات ثم أرتبها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1685730"/>
            <a:ext cx="1617774" cy="2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427250" y="2026902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</a:t>
            </a:r>
            <a:r>
              <a:rPr lang="ar-SA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</a:t>
            </a:r>
            <a:endParaRPr lang="ar-SA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622" y="892326"/>
            <a:ext cx="5630970" cy="30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263</Words>
  <Application>Microsoft Office PowerPoint</Application>
  <PresentationFormat>عرض على الشاشة (16:9)</PresentationFormat>
  <Paragraphs>27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170</cp:revision>
  <dcterms:modified xsi:type="dcterms:W3CDTF">2023-03-29T02:45:33Z</dcterms:modified>
</cp:coreProperties>
</file>