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0D59-682F-49F5-9986-6A089ED3D1C8}" type="datetimeFigureOut">
              <a:rPr lang="ar-SA" smtClean="0"/>
              <a:pPr/>
              <a:t>02/04/36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F57D-CC2B-45C5-AEC3-387E0B697BD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1\Documents\FFOutput\_Free%20Art%20Lesson%20for%20Kids%20How%20to%20Draw%20a%20Cartoon%20Panda%20Bear%20Baby%20Easy%20Drawing%20Tutorial__~1.wmv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00570"/>
            <a:ext cx="278605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_Free Art Lesson for Kids How to Draw a Cartoon Panda Bear Baby Easy Drawing Tutorial__~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500174"/>
            <a:ext cx="8636039" cy="48577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ar-SA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" pitchFamily="2" charset="-78"/>
              </a:rPr>
              <a:t>المادة تتغير</a:t>
            </a:r>
            <a:endParaRPr lang="ar-SA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" pitchFamily="2" charset="-78"/>
            </a:endParaRPr>
          </a:p>
        </p:txBody>
      </p:sp>
      <p:pic>
        <p:nvPicPr>
          <p:cNvPr id="6" name="صورة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54"/>
            <a:ext cx="8143932" cy="44291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" pitchFamily="2" charset="-78"/>
              </a:rPr>
              <a:t>الأهداف:</a:t>
            </a:r>
            <a:endParaRPr lang="ar-SA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 smtClean="0"/>
              <a:t>يصف كيف تتغير المواد الصلبة.</a:t>
            </a:r>
            <a:endParaRPr lang="ar-SA" sz="4400" dirty="0"/>
          </a:p>
        </p:txBody>
      </p:sp>
      <p:pic>
        <p:nvPicPr>
          <p:cNvPr id="5" name="صورة 4" descr="kids-thinking-of-school-vector-4973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048000"/>
            <a:ext cx="535785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" pitchFamily="2" charset="-78"/>
              </a:rPr>
              <a:t>التهيئة:</a:t>
            </a:r>
            <a:endParaRPr lang="ar-SA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1585919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أريد أن 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تعلمت؟</a:t>
                      </a:r>
                      <a:endParaRPr lang="ar-SA" sz="4800" dirty="0"/>
                    </a:p>
                  </a:txBody>
                  <a:tcPr/>
                </a:tc>
              </a:tr>
              <a:tr h="158591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591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" pitchFamily="2" charset="-78"/>
              </a:rPr>
              <a:t>تقويم المعرفة السابقة:</a:t>
            </a:r>
            <a:endParaRPr lang="ar-SA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CC00FF"/>
                </a:solidFill>
              </a:rPr>
              <a:t>اذكر طرائق تتغير </a:t>
            </a:r>
            <a:r>
              <a:rPr lang="ar-SA" sz="4400" dirty="0" err="1" smtClean="0">
                <a:solidFill>
                  <a:srgbClr val="CC00FF"/>
                </a:solidFill>
              </a:rPr>
              <a:t>بها</a:t>
            </a:r>
            <a:r>
              <a:rPr lang="ar-SA" sz="4400" dirty="0" smtClean="0">
                <a:solidFill>
                  <a:srgbClr val="CC00FF"/>
                </a:solidFill>
              </a:rPr>
              <a:t> الأشياء؟</a:t>
            </a:r>
          </a:p>
          <a:p>
            <a:pPr algn="ctr"/>
            <a:r>
              <a:rPr lang="ar-SA" sz="4400" dirty="0" smtClean="0">
                <a:solidFill>
                  <a:srgbClr val="CC00FF"/>
                </a:solidFill>
              </a:rPr>
              <a:t>هل تعود جميع الأشياء التي تغيرت إلى أشكالها الأصلية؟كيف تعرف ذلك؟</a:t>
            </a:r>
            <a:endParaRPr lang="ar-SA" sz="4400" dirty="0">
              <a:solidFill>
                <a:srgbClr val="CC00FF"/>
              </a:solidFill>
            </a:endParaRPr>
          </a:p>
        </p:txBody>
      </p:sp>
      <p:pic>
        <p:nvPicPr>
          <p:cNvPr id="5" name="صورة 4" descr="thinking-clipart-4c9LRXnc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3333750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7153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42955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8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cs typeface="DecoType Naskh" pitchFamily="2" charset="-78"/>
              </a:rPr>
              <a:t>كيف تتغير المادة؟</a:t>
            </a:r>
            <a:endParaRPr lang="ar-SA" sz="80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697427"/>
          </a:xfrm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rgbClr val="00B050"/>
                </a:solidFill>
              </a:rPr>
              <a:t>يمكن تمزيق بعض المواد الصلبة أو ثنيها.في كل حالة سيتغير شكلها,ولكنها ستبقى مكونة من المادة نفسها.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  <a:cs typeface="DecoType Naskh" pitchFamily="2" charset="-78"/>
              </a:rPr>
              <a:t>هل تتغير المادة؟</a:t>
            </a:r>
          </a:p>
          <a:p>
            <a:pPr algn="ctr"/>
            <a:r>
              <a:rPr lang="ar-SA" sz="4000" dirty="0" smtClean="0">
                <a:solidFill>
                  <a:srgbClr val="0070C0"/>
                </a:solidFill>
              </a:rPr>
              <a:t>أحيانا تتغير المادة وتتحول إلى مادة أخرى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  <a:cs typeface="DecoType Naskh" pitchFamily="2" charset="-78"/>
              </a:rPr>
              <a:t>مثل:</a:t>
            </a:r>
          </a:p>
          <a:p>
            <a:pPr algn="ctr"/>
            <a:r>
              <a:rPr lang="ar-SA" sz="4000" dirty="0" smtClean="0">
                <a:solidFill>
                  <a:srgbClr val="C00000"/>
                </a:solidFill>
              </a:rPr>
              <a:t>عندما نحرق ورقة فإنها تتحول إلى مادة ذات خصائص مختلفة.</a:t>
            </a:r>
            <a:endParaRPr lang="ar-SA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</Words>
  <Application>Microsoft Office PowerPoint</Application>
  <PresentationFormat>عرض على الشاشة (3:4)‏</PresentationFormat>
  <Paragraphs>16</Paragraphs>
  <Slides>12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المادة تتغير</vt:lpstr>
      <vt:lpstr>الأهداف:</vt:lpstr>
      <vt:lpstr>التهيئة:</vt:lpstr>
      <vt:lpstr>تقويم المعرفة السابقة:</vt:lpstr>
      <vt:lpstr>الشريحة 7</vt:lpstr>
      <vt:lpstr>الشريحة 8</vt:lpstr>
      <vt:lpstr>كيف تتغير المادة؟</vt:lpstr>
      <vt:lpstr>الشريحة 10</vt:lpstr>
      <vt:lpstr>الشريحة 11</vt:lpstr>
      <vt:lpstr>الشريحة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A1</dc:creator>
  <cp:lastModifiedBy>A1</cp:lastModifiedBy>
  <cp:revision>5</cp:revision>
  <dcterms:created xsi:type="dcterms:W3CDTF">2015-01-14T06:11:42Z</dcterms:created>
  <dcterms:modified xsi:type="dcterms:W3CDTF">2015-01-22T14:25:24Z</dcterms:modified>
</cp:coreProperties>
</file>