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4" r:id="rId6"/>
    <p:sldId id="259" r:id="rId7"/>
    <p:sldId id="261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M-Saber" panose="02000000000000000000" pitchFamily="2" charset="-78"/>
      <p:regular r:id="rId18"/>
    </p:embeddedFont>
    <p:embeddedFont>
      <p:font typeface="Pompier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5D5DFF"/>
    <a:srgbClr val="A5B592"/>
    <a:srgbClr val="FEFAC9"/>
    <a:srgbClr val="72DC72"/>
    <a:srgbClr val="F3A447"/>
    <a:srgbClr val="8585FF"/>
    <a:srgbClr val="E6E6E6"/>
    <a:srgbClr val="ABFC9E"/>
    <a:srgbClr val="F6B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E2DCCA-240C-4B05-8714-BEDC894E13FA}">
  <a:tblStyle styleId="{20E2DCCA-240C-4B05-8714-BEDC894E13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259" autoAdjust="0"/>
  </p:normalViewPr>
  <p:slideViewPr>
    <p:cSldViewPr snapToGrid="0">
      <p:cViewPr varScale="1">
        <p:scale>
          <a:sx n="106" d="100"/>
          <a:sy n="106" d="100"/>
        </p:scale>
        <p:origin x="605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15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97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41cc00f8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41cc00f8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41cc00f87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41cc00f87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41cc00f8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41cc00f8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30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d75e1790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d75e1790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41cc00f8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41cc00f87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965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34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03300" y="1900025"/>
            <a:ext cx="4137300" cy="17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1300" y="3601625"/>
            <a:ext cx="5261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2" y="1"/>
            <a:ext cx="2501209" cy="2162717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97288" y="2678578"/>
            <a:ext cx="1220170" cy="1922041"/>
            <a:chOff x="197288" y="2678578"/>
            <a:chExt cx="1220170" cy="1922041"/>
          </a:xfrm>
        </p:grpSpPr>
        <p:sp>
          <p:nvSpPr>
            <p:cNvPr id="13" name="Google Shape;13;p2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373105">
              <a:off x="344493" y="2829253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632900" y="3295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433450" y="38110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958850" y="4039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74800" y="2517700"/>
            <a:ext cx="439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2374800" y="1340150"/>
            <a:ext cx="4394400" cy="13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374800" y="3408475"/>
            <a:ext cx="43944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5400000">
            <a:off x="-274662" y="1358773"/>
            <a:ext cx="4059285" cy="3510041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605100" y="41740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4461000" y="46095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461000" y="202200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616102" y="284775"/>
            <a:ext cx="368400" cy="36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806300" y="14132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922975" y="32392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190722">
            <a:off x="312199" y="-372345"/>
            <a:ext cx="8445394" cy="5381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07500" y="79487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824550" y="4910000"/>
            <a:ext cx="172800" cy="17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789400" y="340580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8733798" y="3291823"/>
            <a:ext cx="159600" cy="15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273766">
            <a:off x="-241601" y="149001"/>
            <a:ext cx="8847138" cy="536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556125" y="2071672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155612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354375" y="2069027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451147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535437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451147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56100" y="240887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3"/>
          </p:nvPr>
        </p:nvSpPr>
        <p:spPr>
          <a:xfrm>
            <a:off x="1556100" y="3756350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354375" y="241242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5"/>
          </p:nvPr>
        </p:nvSpPr>
        <p:spPr>
          <a:xfrm>
            <a:off x="5354375" y="3759351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91550" y="1603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ubTitle" idx="1"/>
          </p:nvPr>
        </p:nvSpPr>
        <p:spPr>
          <a:xfrm>
            <a:off x="713225" y="2320150"/>
            <a:ext cx="3306000" cy="14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9"/>
          <p:cNvSpPr/>
          <p:nvPr/>
        </p:nvSpPr>
        <p:spPr>
          <a:xfrm rot="10800000">
            <a:off x="8" y="-3"/>
            <a:ext cx="2520464" cy="2179366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153350" y="2746150"/>
            <a:ext cx="394500" cy="39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2742925" y="478710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3468175" y="19737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8746100" y="180010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593500" cy="10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2719325" y="230100"/>
            <a:ext cx="382500" cy="38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>
            <a:off x="2533863" y="460395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322600" y="282902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5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>
            <a:off x="2049319" y="1094400"/>
            <a:ext cx="5133900" cy="36982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99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ض</a:t>
            </a:r>
            <a:endParaRPr sz="199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68" name="Google Shape;268;p29"/>
          <p:cNvGrpSpPr/>
          <p:nvPr/>
        </p:nvGrpSpPr>
        <p:grpSpPr>
          <a:xfrm>
            <a:off x="7546121" y="873735"/>
            <a:ext cx="1918327" cy="2967327"/>
            <a:chOff x="7546121" y="873735"/>
            <a:chExt cx="1918327" cy="2967327"/>
          </a:xfrm>
        </p:grpSpPr>
        <p:grpSp>
          <p:nvGrpSpPr>
            <p:cNvPr id="269" name="Google Shape;269;p29"/>
            <p:cNvGrpSpPr/>
            <p:nvPr/>
          </p:nvGrpSpPr>
          <p:grpSpPr>
            <a:xfrm>
              <a:off x="7546121" y="873735"/>
              <a:ext cx="847734" cy="1653022"/>
              <a:chOff x="5707511" y="544911"/>
              <a:chExt cx="312852" cy="610039"/>
            </a:xfrm>
          </p:grpSpPr>
          <p:sp>
            <p:nvSpPr>
              <p:cNvPr id="270" name="Google Shape;270;p29"/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" name="Google Shape;275;p29"/>
            <p:cNvGrpSpPr/>
            <p:nvPr/>
          </p:nvGrpSpPr>
          <p:grpSpPr>
            <a:xfrm rot="2501542">
              <a:off x="8174333" y="2115451"/>
              <a:ext cx="847732" cy="1653017"/>
              <a:chOff x="5707511" y="544911"/>
              <a:chExt cx="312852" cy="610039"/>
            </a:xfrm>
          </p:grpSpPr>
          <p:sp>
            <p:nvSpPr>
              <p:cNvPr id="276" name="Google Shape;276;p29"/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13D1FE38-8FB6-4373-B5B0-294B63E7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3188" cy="953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1"/>
          <p:cNvGrpSpPr/>
          <p:nvPr/>
        </p:nvGrpSpPr>
        <p:grpSpPr>
          <a:xfrm>
            <a:off x="7096475" y="85687"/>
            <a:ext cx="2516111" cy="2956989"/>
            <a:chOff x="6720600" y="1580957"/>
            <a:chExt cx="2516111" cy="2956989"/>
          </a:xfrm>
        </p:grpSpPr>
        <p:sp>
          <p:nvSpPr>
            <p:cNvPr id="302" name="Google Shape;302;p31"/>
            <p:cNvSpPr/>
            <p:nvPr/>
          </p:nvSpPr>
          <p:spPr>
            <a:xfrm flipH="1">
              <a:off x="7872024" y="2926561"/>
              <a:ext cx="1364688" cy="1611384"/>
            </a:xfrm>
            <a:custGeom>
              <a:avLst/>
              <a:gdLst/>
              <a:ahLst/>
              <a:cxnLst/>
              <a:rect l="l" t="t" r="r" b="b"/>
              <a:pathLst>
                <a:path w="8129" h="9598" extrusionOk="0">
                  <a:moveTo>
                    <a:pt x="5283" y="1"/>
                  </a:moveTo>
                  <a:lnTo>
                    <a:pt x="359" y="7155"/>
                  </a:lnTo>
                  <a:cubicBezTo>
                    <a:pt x="0" y="7642"/>
                    <a:pt x="128" y="8335"/>
                    <a:pt x="616" y="8668"/>
                  </a:cubicBezTo>
                  <a:lnTo>
                    <a:pt x="1693" y="9412"/>
                  </a:lnTo>
                  <a:cubicBezTo>
                    <a:pt x="1876" y="9537"/>
                    <a:pt x="2085" y="9597"/>
                    <a:pt x="2294" y="9597"/>
                  </a:cubicBezTo>
                  <a:cubicBezTo>
                    <a:pt x="2639" y="9597"/>
                    <a:pt x="2982" y="9433"/>
                    <a:pt x="3205" y="9130"/>
                  </a:cubicBezTo>
                  <a:lnTo>
                    <a:pt x="8129" y="1975"/>
                  </a:lnTo>
                  <a:lnTo>
                    <a:pt x="5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6720600" y="1580957"/>
              <a:ext cx="1861800" cy="1861800"/>
            </a:xfrm>
            <a:prstGeom prst="donut">
              <a:avLst>
                <a:gd name="adj" fmla="val 125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 flipH="1">
              <a:off x="6747367" y="1808525"/>
              <a:ext cx="1826678" cy="1408554"/>
            </a:xfrm>
            <a:custGeom>
              <a:avLst/>
              <a:gdLst/>
              <a:ahLst/>
              <a:cxnLst/>
              <a:rect l="l" t="t" r="r" b="b"/>
              <a:pathLst>
                <a:path w="12772" h="9848" extrusionOk="0">
                  <a:moveTo>
                    <a:pt x="6447" y="279"/>
                  </a:moveTo>
                  <a:cubicBezTo>
                    <a:pt x="7321" y="279"/>
                    <a:pt x="8222" y="535"/>
                    <a:pt x="9052" y="1108"/>
                  </a:cubicBezTo>
                  <a:lnTo>
                    <a:pt x="9052" y="1134"/>
                  </a:lnTo>
                  <a:cubicBezTo>
                    <a:pt x="11155" y="2570"/>
                    <a:pt x="11668" y="5467"/>
                    <a:pt x="10232" y="7570"/>
                  </a:cubicBezTo>
                  <a:cubicBezTo>
                    <a:pt x="9291" y="8945"/>
                    <a:pt x="7866" y="9578"/>
                    <a:pt x="6454" y="9578"/>
                  </a:cubicBezTo>
                  <a:cubicBezTo>
                    <a:pt x="4364" y="9578"/>
                    <a:pt x="2301" y="8193"/>
                    <a:pt x="1873" y="5775"/>
                  </a:cubicBezTo>
                  <a:cubicBezTo>
                    <a:pt x="1312" y="2699"/>
                    <a:pt x="3758" y="279"/>
                    <a:pt x="6447" y="279"/>
                  </a:cubicBezTo>
                  <a:close/>
                  <a:moveTo>
                    <a:pt x="6424" y="1"/>
                  </a:moveTo>
                  <a:cubicBezTo>
                    <a:pt x="6128" y="1"/>
                    <a:pt x="5824" y="27"/>
                    <a:pt x="5514" y="82"/>
                  </a:cubicBezTo>
                  <a:cubicBezTo>
                    <a:pt x="1206" y="877"/>
                    <a:pt x="1" y="6493"/>
                    <a:pt x="3616" y="8980"/>
                  </a:cubicBezTo>
                  <a:cubicBezTo>
                    <a:pt x="4466" y="9566"/>
                    <a:pt x="5435" y="9847"/>
                    <a:pt x="6395" y="9847"/>
                  </a:cubicBezTo>
                  <a:cubicBezTo>
                    <a:pt x="7956" y="9847"/>
                    <a:pt x="9494" y="9105"/>
                    <a:pt x="10463" y="7724"/>
                  </a:cubicBezTo>
                  <a:cubicBezTo>
                    <a:pt x="12771" y="4392"/>
                    <a:pt x="10243" y="1"/>
                    <a:pt x="6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BDD4FC1-3975-4791-8A82-12858F53A78B}"/>
              </a:ext>
            </a:extLst>
          </p:cNvPr>
          <p:cNvSpPr txBox="1"/>
          <p:nvPr/>
        </p:nvSpPr>
        <p:spPr>
          <a:xfrm>
            <a:off x="7322529" y="517817"/>
            <a:ext cx="136949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tx1"/>
                </a:solidFill>
              </a:rPr>
              <a:t>إملاء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8D158433-F0B6-4529-8C1B-3D03E44A525B}"/>
              </a:ext>
            </a:extLst>
          </p:cNvPr>
          <p:cNvSpPr/>
          <p:nvPr/>
        </p:nvSpPr>
        <p:spPr>
          <a:xfrm>
            <a:off x="4572000" y="1024932"/>
            <a:ext cx="2029767" cy="11756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4541FF23-E7AB-4C4C-89EF-D0D9EA1DC6C1}"/>
              </a:ext>
            </a:extLst>
          </p:cNvPr>
          <p:cNvSpPr/>
          <p:nvPr/>
        </p:nvSpPr>
        <p:spPr>
          <a:xfrm>
            <a:off x="2370532" y="2101781"/>
            <a:ext cx="2029767" cy="11756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CC6879B6-4F07-45BE-BDD8-BFE948C69F90}"/>
              </a:ext>
            </a:extLst>
          </p:cNvPr>
          <p:cNvSpPr/>
          <p:nvPr/>
        </p:nvSpPr>
        <p:spPr>
          <a:xfrm>
            <a:off x="169064" y="3277438"/>
            <a:ext cx="2029767" cy="11756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M-Saber" panose="02000000000000000000" pitchFamily="2" charset="-78"/>
                <a:cs typeface="M-Saber" panose="02000000000000000000" pitchFamily="2" charset="-78"/>
              </a:rPr>
              <a:t>ضِرْسٌ</a:t>
            </a:r>
          </a:p>
        </p:txBody>
      </p:sp>
    </p:spTree>
    <p:extLst>
      <p:ext uri="{BB962C8B-B14F-4D97-AF65-F5344CB8AC3E}">
        <p14:creationId xmlns:p14="http://schemas.microsoft.com/office/powerpoint/2010/main" val="32159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1"/>
          <p:cNvGrpSpPr/>
          <p:nvPr/>
        </p:nvGrpSpPr>
        <p:grpSpPr>
          <a:xfrm>
            <a:off x="7096475" y="85687"/>
            <a:ext cx="2516111" cy="2956989"/>
            <a:chOff x="6720600" y="1580957"/>
            <a:chExt cx="2516111" cy="2956989"/>
          </a:xfrm>
        </p:grpSpPr>
        <p:sp>
          <p:nvSpPr>
            <p:cNvPr id="302" name="Google Shape;302;p31"/>
            <p:cNvSpPr/>
            <p:nvPr/>
          </p:nvSpPr>
          <p:spPr>
            <a:xfrm flipH="1">
              <a:off x="7872024" y="2926561"/>
              <a:ext cx="1364688" cy="1611384"/>
            </a:xfrm>
            <a:custGeom>
              <a:avLst/>
              <a:gdLst/>
              <a:ahLst/>
              <a:cxnLst/>
              <a:rect l="l" t="t" r="r" b="b"/>
              <a:pathLst>
                <a:path w="8129" h="9598" extrusionOk="0">
                  <a:moveTo>
                    <a:pt x="5283" y="1"/>
                  </a:moveTo>
                  <a:lnTo>
                    <a:pt x="359" y="7155"/>
                  </a:lnTo>
                  <a:cubicBezTo>
                    <a:pt x="0" y="7642"/>
                    <a:pt x="128" y="8335"/>
                    <a:pt x="616" y="8668"/>
                  </a:cubicBezTo>
                  <a:lnTo>
                    <a:pt x="1693" y="9412"/>
                  </a:lnTo>
                  <a:cubicBezTo>
                    <a:pt x="1876" y="9537"/>
                    <a:pt x="2085" y="9597"/>
                    <a:pt x="2294" y="9597"/>
                  </a:cubicBezTo>
                  <a:cubicBezTo>
                    <a:pt x="2639" y="9597"/>
                    <a:pt x="2982" y="9433"/>
                    <a:pt x="3205" y="9130"/>
                  </a:cubicBezTo>
                  <a:lnTo>
                    <a:pt x="8129" y="1975"/>
                  </a:lnTo>
                  <a:lnTo>
                    <a:pt x="5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6720600" y="1580957"/>
              <a:ext cx="1861800" cy="1861800"/>
            </a:xfrm>
            <a:prstGeom prst="donut">
              <a:avLst>
                <a:gd name="adj" fmla="val 125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 flipH="1">
              <a:off x="6747367" y="1808525"/>
              <a:ext cx="1826678" cy="1408554"/>
            </a:xfrm>
            <a:custGeom>
              <a:avLst/>
              <a:gdLst/>
              <a:ahLst/>
              <a:cxnLst/>
              <a:rect l="l" t="t" r="r" b="b"/>
              <a:pathLst>
                <a:path w="12772" h="9848" extrusionOk="0">
                  <a:moveTo>
                    <a:pt x="6447" y="279"/>
                  </a:moveTo>
                  <a:cubicBezTo>
                    <a:pt x="7321" y="279"/>
                    <a:pt x="8222" y="535"/>
                    <a:pt x="9052" y="1108"/>
                  </a:cubicBezTo>
                  <a:lnTo>
                    <a:pt x="9052" y="1134"/>
                  </a:lnTo>
                  <a:cubicBezTo>
                    <a:pt x="11155" y="2570"/>
                    <a:pt x="11668" y="5467"/>
                    <a:pt x="10232" y="7570"/>
                  </a:cubicBezTo>
                  <a:cubicBezTo>
                    <a:pt x="9291" y="8945"/>
                    <a:pt x="7866" y="9578"/>
                    <a:pt x="6454" y="9578"/>
                  </a:cubicBezTo>
                  <a:cubicBezTo>
                    <a:pt x="4364" y="9578"/>
                    <a:pt x="2301" y="8193"/>
                    <a:pt x="1873" y="5775"/>
                  </a:cubicBezTo>
                  <a:cubicBezTo>
                    <a:pt x="1312" y="2699"/>
                    <a:pt x="3758" y="279"/>
                    <a:pt x="6447" y="279"/>
                  </a:cubicBezTo>
                  <a:close/>
                  <a:moveTo>
                    <a:pt x="6424" y="1"/>
                  </a:moveTo>
                  <a:cubicBezTo>
                    <a:pt x="6128" y="1"/>
                    <a:pt x="5824" y="27"/>
                    <a:pt x="5514" y="82"/>
                  </a:cubicBezTo>
                  <a:cubicBezTo>
                    <a:pt x="1206" y="877"/>
                    <a:pt x="1" y="6493"/>
                    <a:pt x="3616" y="8980"/>
                  </a:cubicBezTo>
                  <a:cubicBezTo>
                    <a:pt x="4466" y="9566"/>
                    <a:pt x="5435" y="9847"/>
                    <a:pt x="6395" y="9847"/>
                  </a:cubicBezTo>
                  <a:cubicBezTo>
                    <a:pt x="7956" y="9847"/>
                    <a:pt x="9494" y="9105"/>
                    <a:pt x="10463" y="7724"/>
                  </a:cubicBezTo>
                  <a:cubicBezTo>
                    <a:pt x="12771" y="4392"/>
                    <a:pt x="10243" y="1"/>
                    <a:pt x="6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BDD4FC1-3975-4791-8A82-12858F53A78B}"/>
              </a:ext>
            </a:extLst>
          </p:cNvPr>
          <p:cNvSpPr txBox="1"/>
          <p:nvPr/>
        </p:nvSpPr>
        <p:spPr>
          <a:xfrm>
            <a:off x="7322529" y="517817"/>
            <a:ext cx="136949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tx1"/>
                </a:solidFill>
              </a:rPr>
              <a:t>إملاء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8D158433-F0B6-4529-8C1B-3D03E44A525B}"/>
              </a:ext>
            </a:extLst>
          </p:cNvPr>
          <p:cNvSpPr/>
          <p:nvPr/>
        </p:nvSpPr>
        <p:spPr>
          <a:xfrm>
            <a:off x="4572000" y="1024932"/>
            <a:ext cx="2029767" cy="11756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4541FF23-E7AB-4C4C-89EF-D0D9EA1DC6C1}"/>
              </a:ext>
            </a:extLst>
          </p:cNvPr>
          <p:cNvSpPr/>
          <p:nvPr/>
        </p:nvSpPr>
        <p:spPr>
          <a:xfrm>
            <a:off x="2370532" y="2101781"/>
            <a:ext cx="2029767" cy="11756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CC6879B6-4F07-45BE-BDD8-BFE948C69F90}"/>
              </a:ext>
            </a:extLst>
          </p:cNvPr>
          <p:cNvSpPr/>
          <p:nvPr/>
        </p:nvSpPr>
        <p:spPr>
          <a:xfrm>
            <a:off x="169064" y="3277438"/>
            <a:ext cx="2029767" cy="11756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824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8197899-AEBD-410A-806C-938D546FFFC1}"/>
              </a:ext>
            </a:extLst>
          </p:cNvPr>
          <p:cNvSpPr/>
          <p:nvPr/>
        </p:nvSpPr>
        <p:spPr>
          <a:xfrm>
            <a:off x="6380703" y="80384"/>
            <a:ext cx="2059912" cy="442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rgbClr val="FF0000"/>
                </a:solidFill>
              </a:rPr>
              <a:t>أتعرف على الصور</a:t>
            </a:r>
          </a:p>
        </p:txBody>
      </p:sp>
      <p:pic>
        <p:nvPicPr>
          <p:cNvPr id="4" name="صورة 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50272E5C-07E0-4080-AC66-F2043A4FD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4907" l="1288" r="99142">
                        <a14:foregroundMark x1="72532" y1="7870" x2="88412" y2="23611"/>
                        <a14:foregroundMark x1="88412" y1="23611" x2="83691" y2="48148"/>
                        <a14:foregroundMark x1="83691" y1="48148" x2="68670" y2="66667"/>
                        <a14:foregroundMark x1="68670" y1="66667" x2="70815" y2="90741"/>
                        <a14:foregroundMark x1="70815" y1="90741" x2="52790" y2="76852"/>
                        <a14:foregroundMark x1="52790" y1="76852" x2="39056" y2="95833"/>
                        <a14:foregroundMark x1="39056" y1="95833" x2="6438" y2="62963"/>
                        <a14:foregroundMark x1="6438" y1="62963" x2="11588" y2="14352"/>
                        <a14:foregroundMark x1="11588" y1="14352" x2="33476" y2="15278"/>
                        <a14:foregroundMark x1="33476" y1="15278" x2="55794" y2="8333"/>
                        <a14:foregroundMark x1="55794" y1="8333" x2="69957" y2="13889"/>
                        <a14:foregroundMark x1="73820" y1="6944" x2="52361" y2="2778"/>
                        <a14:foregroundMark x1="52361" y1="2778" x2="44206" y2="10185"/>
                        <a14:foregroundMark x1="80258" y1="19444" x2="36481" y2="28241"/>
                        <a14:foregroundMark x1="36481" y1="28241" x2="20172" y2="35648"/>
                        <a14:foregroundMark x1="78970" y1="32407" x2="13734" y2="49537"/>
                        <a14:foregroundMark x1="43348" y1="18056" x2="24464" y2="59722"/>
                        <a14:foregroundMark x1="9013" y1="16667" x2="6438" y2="36574"/>
                        <a14:foregroundMark x1="5150" y1="50926" x2="1288" y2="61574"/>
                        <a14:foregroundMark x1="12017" y1="74074" x2="12017" y2="74074"/>
                        <a14:foregroundMark x1="17167" y1="53241" x2="27039" y2="76852"/>
                        <a14:foregroundMark x1="27039" y1="76852" x2="38197" y2="84722"/>
                        <a14:foregroundMark x1="36481" y1="96759" x2="36481" y2="96759"/>
                        <a14:foregroundMark x1="66524" y1="50926" x2="49356" y2="68981"/>
                        <a14:foregroundMark x1="51073" y1="50000" x2="33906" y2="56481"/>
                        <a14:foregroundMark x1="47639" y1="20833" x2="46781" y2="37037"/>
                        <a14:foregroundMark x1="23605" y1="26389" x2="28326" y2="43519"/>
                        <a14:foregroundMark x1="93562" y1="43981" x2="93562" y2="43981"/>
                        <a14:foregroundMark x1="93562" y1="56019" x2="93562" y2="56019"/>
                        <a14:foregroundMark x1="94850" y1="67593" x2="84979" y2="67593"/>
                        <a14:foregroundMark x1="99142" y1="45370" x2="99142" y2="45370"/>
                        <a14:foregroundMark x1="45494" y1="63889" x2="39485" y2="63889"/>
                        <a14:foregroundMark x1="49785" y1="57870" x2="37768" y2="606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1974" y="616712"/>
            <a:ext cx="2655602" cy="246184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3CFD502-87AE-4D61-B512-2EB2F9D83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667" y1="30556" x2="55667" y2="30556"/>
                        <a14:foregroundMark x1="58000" y1="27037" x2="45000" y2="30000"/>
                        <a14:foregroundMark x1="59333" y1="28148" x2="53000" y2="35926"/>
                        <a14:foregroundMark x1="58000" y1="30556" x2="55667" y2="38889"/>
                        <a14:foregroundMark x1="44111" y1="26296" x2="45444" y2="39444"/>
                        <a14:foregroundMark x1="46778" y1="31667" x2="47222" y2="37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311" y="-701217"/>
            <a:ext cx="5059974" cy="3779775"/>
          </a:xfrm>
          <a:prstGeom prst="rect">
            <a:avLst/>
          </a:prstGeom>
        </p:spPr>
      </p:pic>
      <p:pic>
        <p:nvPicPr>
          <p:cNvPr id="8" name="صورة 7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F2FD366D-3098-41D9-8EB6-712B4FED58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286" l="4129" r="91138">
                        <a14:foregroundMark x1="91138" y1="25143" x2="91138" y2="25143"/>
                        <a14:foregroundMark x1="4129" y1="31143" x2="4129" y2="31143"/>
                        <a14:foregroundMark x1="10272" y1="40000" x2="13394" y2="50429"/>
                        <a14:foregroundMark x1="41390" y1="91286" x2="41390" y2="91286"/>
                        <a14:foregroundMark x1="88721" y1="86286" x2="88721" y2="86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1243" y="2375497"/>
            <a:ext cx="3170757" cy="2235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1"/>
          <p:cNvGrpSpPr/>
          <p:nvPr/>
        </p:nvGrpSpPr>
        <p:grpSpPr>
          <a:xfrm>
            <a:off x="7096475" y="85687"/>
            <a:ext cx="2516111" cy="2956989"/>
            <a:chOff x="6720600" y="1580957"/>
            <a:chExt cx="2516111" cy="2956989"/>
          </a:xfrm>
        </p:grpSpPr>
        <p:sp>
          <p:nvSpPr>
            <p:cNvPr id="302" name="Google Shape;302;p31"/>
            <p:cNvSpPr/>
            <p:nvPr/>
          </p:nvSpPr>
          <p:spPr>
            <a:xfrm flipH="1">
              <a:off x="7872024" y="2926561"/>
              <a:ext cx="1364688" cy="1611384"/>
            </a:xfrm>
            <a:custGeom>
              <a:avLst/>
              <a:gdLst/>
              <a:ahLst/>
              <a:cxnLst/>
              <a:rect l="l" t="t" r="r" b="b"/>
              <a:pathLst>
                <a:path w="8129" h="9598" extrusionOk="0">
                  <a:moveTo>
                    <a:pt x="5283" y="1"/>
                  </a:moveTo>
                  <a:lnTo>
                    <a:pt x="359" y="7155"/>
                  </a:lnTo>
                  <a:cubicBezTo>
                    <a:pt x="0" y="7642"/>
                    <a:pt x="128" y="8335"/>
                    <a:pt x="616" y="8668"/>
                  </a:cubicBezTo>
                  <a:lnTo>
                    <a:pt x="1693" y="9412"/>
                  </a:lnTo>
                  <a:cubicBezTo>
                    <a:pt x="1876" y="9537"/>
                    <a:pt x="2085" y="9597"/>
                    <a:pt x="2294" y="9597"/>
                  </a:cubicBezTo>
                  <a:cubicBezTo>
                    <a:pt x="2639" y="9597"/>
                    <a:pt x="2982" y="9433"/>
                    <a:pt x="3205" y="9130"/>
                  </a:cubicBezTo>
                  <a:lnTo>
                    <a:pt x="8129" y="1975"/>
                  </a:lnTo>
                  <a:lnTo>
                    <a:pt x="5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6720600" y="1580957"/>
              <a:ext cx="1861800" cy="1861800"/>
            </a:xfrm>
            <a:prstGeom prst="donut">
              <a:avLst>
                <a:gd name="adj" fmla="val 125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 flipH="1">
              <a:off x="6747367" y="1808525"/>
              <a:ext cx="1826678" cy="1408554"/>
            </a:xfrm>
            <a:custGeom>
              <a:avLst/>
              <a:gdLst/>
              <a:ahLst/>
              <a:cxnLst/>
              <a:rect l="l" t="t" r="r" b="b"/>
              <a:pathLst>
                <a:path w="12772" h="9848" extrusionOk="0">
                  <a:moveTo>
                    <a:pt x="6447" y="279"/>
                  </a:moveTo>
                  <a:cubicBezTo>
                    <a:pt x="7321" y="279"/>
                    <a:pt x="8222" y="535"/>
                    <a:pt x="9052" y="1108"/>
                  </a:cubicBezTo>
                  <a:lnTo>
                    <a:pt x="9052" y="1134"/>
                  </a:lnTo>
                  <a:cubicBezTo>
                    <a:pt x="11155" y="2570"/>
                    <a:pt x="11668" y="5467"/>
                    <a:pt x="10232" y="7570"/>
                  </a:cubicBezTo>
                  <a:cubicBezTo>
                    <a:pt x="9291" y="8945"/>
                    <a:pt x="7866" y="9578"/>
                    <a:pt x="6454" y="9578"/>
                  </a:cubicBezTo>
                  <a:cubicBezTo>
                    <a:pt x="4364" y="9578"/>
                    <a:pt x="2301" y="8193"/>
                    <a:pt x="1873" y="5775"/>
                  </a:cubicBezTo>
                  <a:cubicBezTo>
                    <a:pt x="1312" y="2699"/>
                    <a:pt x="3758" y="279"/>
                    <a:pt x="6447" y="279"/>
                  </a:cubicBezTo>
                  <a:close/>
                  <a:moveTo>
                    <a:pt x="6424" y="1"/>
                  </a:moveTo>
                  <a:cubicBezTo>
                    <a:pt x="6128" y="1"/>
                    <a:pt x="5824" y="27"/>
                    <a:pt x="5514" y="82"/>
                  </a:cubicBezTo>
                  <a:cubicBezTo>
                    <a:pt x="1206" y="877"/>
                    <a:pt x="1" y="6493"/>
                    <a:pt x="3616" y="8980"/>
                  </a:cubicBezTo>
                  <a:cubicBezTo>
                    <a:pt x="4466" y="9566"/>
                    <a:pt x="5435" y="9847"/>
                    <a:pt x="6395" y="9847"/>
                  </a:cubicBezTo>
                  <a:cubicBezTo>
                    <a:pt x="7956" y="9847"/>
                    <a:pt x="9494" y="9105"/>
                    <a:pt x="10463" y="7724"/>
                  </a:cubicBezTo>
                  <a:cubicBezTo>
                    <a:pt x="12771" y="4392"/>
                    <a:pt x="10243" y="1"/>
                    <a:pt x="6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BDD4FC1-3975-4791-8A82-12858F53A78B}"/>
              </a:ext>
            </a:extLst>
          </p:cNvPr>
          <p:cNvSpPr txBox="1"/>
          <p:nvPr/>
        </p:nvSpPr>
        <p:spPr>
          <a:xfrm>
            <a:off x="7322529" y="517817"/>
            <a:ext cx="1369499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أتعرف على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الحرف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rgbClr val="FF0000"/>
                </a:solidFill>
              </a:rPr>
              <a:t>ض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76F775-2EC5-4F72-854F-34DD36A15762}"/>
              </a:ext>
            </a:extLst>
          </p:cNvPr>
          <p:cNvSpPr txBox="1"/>
          <p:nvPr/>
        </p:nvSpPr>
        <p:spPr>
          <a:xfrm>
            <a:off x="2409922" y="517817"/>
            <a:ext cx="3748035" cy="37702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3900" dirty="0"/>
              <a:t>ض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1674B4-0852-4656-BCA2-0CDEEBC49AB7}"/>
              </a:ext>
            </a:extLst>
          </p:cNvPr>
          <p:cNvSpPr txBox="1"/>
          <p:nvPr/>
        </p:nvSpPr>
        <p:spPr>
          <a:xfrm>
            <a:off x="1928427" y="517816"/>
            <a:ext cx="4465608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3900" dirty="0">
                <a:solidFill>
                  <a:srgbClr val="FF0000"/>
                </a:solidFill>
              </a:rPr>
              <a:t>ص</a:t>
            </a:r>
            <a:endParaRPr lang="ar-SA" sz="23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CAADCE2-0DAF-4053-95F8-DF5019A6A7E1}"/>
              </a:ext>
            </a:extLst>
          </p:cNvPr>
          <p:cNvSpPr/>
          <p:nvPr/>
        </p:nvSpPr>
        <p:spPr>
          <a:xfrm>
            <a:off x="3577212" y="221064"/>
            <a:ext cx="5164853" cy="572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أتعرف على الحرف بأصواته ومواقعه المختلفة: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28724923-BFA2-4077-8123-5414D733BD66}"/>
              </a:ext>
            </a:extLst>
          </p:cNvPr>
          <p:cNvSpPr/>
          <p:nvPr/>
        </p:nvSpPr>
        <p:spPr>
          <a:xfrm>
            <a:off x="5727560" y="1024932"/>
            <a:ext cx="1075174" cy="823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ضَ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3C91003-7811-494D-AACA-6E9BFC4426E2}"/>
              </a:ext>
            </a:extLst>
          </p:cNvPr>
          <p:cNvSpPr/>
          <p:nvPr/>
        </p:nvSpPr>
        <p:spPr>
          <a:xfrm>
            <a:off x="4049487" y="1024931"/>
            <a:ext cx="1075174" cy="823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ضُ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2E734D3-133B-49B2-9D1B-B37AD1F76BAC}"/>
              </a:ext>
            </a:extLst>
          </p:cNvPr>
          <p:cNvSpPr/>
          <p:nvPr/>
        </p:nvSpPr>
        <p:spPr>
          <a:xfrm>
            <a:off x="2341267" y="1024931"/>
            <a:ext cx="1075174" cy="823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ضِ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990A60F-B185-470A-B28F-9335153D9579}"/>
              </a:ext>
            </a:extLst>
          </p:cNvPr>
          <p:cNvSpPr/>
          <p:nvPr/>
        </p:nvSpPr>
        <p:spPr>
          <a:xfrm>
            <a:off x="5727560" y="2080006"/>
            <a:ext cx="1075174" cy="823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err="1">
                <a:solidFill>
                  <a:srgbClr val="00B050"/>
                </a:solidFill>
              </a:rPr>
              <a:t>ضَا</a:t>
            </a:r>
            <a:endParaRPr lang="ar-SA" sz="4400" b="1" dirty="0">
              <a:solidFill>
                <a:srgbClr val="00B050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A7D15C8-DF5B-4722-963D-1500DF38B7A3}"/>
              </a:ext>
            </a:extLst>
          </p:cNvPr>
          <p:cNvSpPr/>
          <p:nvPr/>
        </p:nvSpPr>
        <p:spPr>
          <a:xfrm>
            <a:off x="4049487" y="2080005"/>
            <a:ext cx="1075174" cy="823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B050"/>
                </a:solidFill>
              </a:rPr>
              <a:t>ضُو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7F281F0-B080-4730-8A00-3AAE3D5E6307}"/>
              </a:ext>
            </a:extLst>
          </p:cNvPr>
          <p:cNvSpPr/>
          <p:nvPr/>
        </p:nvSpPr>
        <p:spPr>
          <a:xfrm>
            <a:off x="2341267" y="2080005"/>
            <a:ext cx="1075174" cy="8239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B050"/>
                </a:solidFill>
              </a:rPr>
              <a:t>ضِيـ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25954F2-9EA2-42AB-B4A7-9AEF2EE2179D}"/>
              </a:ext>
            </a:extLst>
          </p:cNvPr>
          <p:cNvSpPr/>
          <p:nvPr/>
        </p:nvSpPr>
        <p:spPr>
          <a:xfrm>
            <a:off x="5727560" y="3354885"/>
            <a:ext cx="1075174" cy="8239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ضَـ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8330CAF-859B-4F7C-80BC-F586DB26CEA8}"/>
              </a:ext>
            </a:extLst>
          </p:cNvPr>
          <p:cNvSpPr/>
          <p:nvPr/>
        </p:nvSpPr>
        <p:spPr>
          <a:xfrm>
            <a:off x="4049487" y="3354884"/>
            <a:ext cx="1075174" cy="8239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ـضُـ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02F8045-197C-4052-816A-FC4172B565F5}"/>
              </a:ext>
            </a:extLst>
          </p:cNvPr>
          <p:cNvSpPr/>
          <p:nvPr/>
        </p:nvSpPr>
        <p:spPr>
          <a:xfrm>
            <a:off x="2341267" y="3354884"/>
            <a:ext cx="1075174" cy="8239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ـضِ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EEBDB8C1-62AD-45BE-9063-7AD62A73B4D5}"/>
              </a:ext>
            </a:extLst>
          </p:cNvPr>
          <p:cNvSpPr/>
          <p:nvPr/>
        </p:nvSpPr>
        <p:spPr>
          <a:xfrm>
            <a:off x="663194" y="3354884"/>
            <a:ext cx="1075174" cy="8239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ضِ</a:t>
            </a:r>
          </a:p>
        </p:txBody>
      </p:sp>
    </p:spTree>
  </p:cSld>
  <p:clrMapOvr>
    <a:masterClrMapping/>
  </p:clrMapOvr>
  <p:transition spd="slow">
    <p:cov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هم: منحني لليسار 6">
            <a:extLst>
              <a:ext uri="{FF2B5EF4-FFF2-40B4-BE49-F238E27FC236}">
                <a16:creationId xmlns:a16="http://schemas.microsoft.com/office/drawing/2014/main" id="{8E21D9B8-D4E2-4B04-923D-D4538A8C543A}"/>
              </a:ext>
            </a:extLst>
          </p:cNvPr>
          <p:cNvSpPr/>
          <p:nvPr/>
        </p:nvSpPr>
        <p:spPr>
          <a:xfrm>
            <a:off x="8012494" y="1678072"/>
            <a:ext cx="729571" cy="1858948"/>
          </a:xfrm>
          <a:prstGeom prst="curvedLeftArrow">
            <a:avLst/>
          </a:prstGeom>
          <a:solidFill>
            <a:srgbClr val="F3A447"/>
          </a:solidFill>
          <a:ln>
            <a:solidFill>
              <a:srgbClr val="F3A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70062AD-FECD-4FCE-A5F8-EAD7EC94A72E}"/>
              </a:ext>
            </a:extLst>
          </p:cNvPr>
          <p:cNvSpPr/>
          <p:nvPr/>
        </p:nvSpPr>
        <p:spPr>
          <a:xfrm>
            <a:off x="7134330" y="221064"/>
            <a:ext cx="1607735" cy="5727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أجرد الحرف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E40745F3-ED5C-4AFE-9715-9EA29C4D611A}"/>
              </a:ext>
            </a:extLst>
          </p:cNvPr>
          <p:cNvSpPr/>
          <p:nvPr/>
        </p:nvSpPr>
        <p:spPr>
          <a:xfrm>
            <a:off x="6521372" y="1165607"/>
            <a:ext cx="1768510" cy="1175657"/>
          </a:xfrm>
          <a:prstGeom prst="ellipse">
            <a:avLst/>
          </a:prstGeom>
          <a:solidFill>
            <a:srgbClr val="FEFA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200" dirty="0">
                <a:solidFill>
                  <a:schemeClr val="tx1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ضِـيَـاءٌ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28784CB-F122-48DC-9CE1-418C3B8B32B5}"/>
              </a:ext>
            </a:extLst>
          </p:cNvPr>
          <p:cNvSpPr/>
          <p:nvPr/>
        </p:nvSpPr>
        <p:spPr>
          <a:xfrm>
            <a:off x="6751426" y="2932869"/>
            <a:ext cx="1226956" cy="864154"/>
          </a:xfrm>
          <a:prstGeom prst="ellipse">
            <a:avLst/>
          </a:prstGeom>
          <a:solidFill>
            <a:srgbClr val="FEFA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200" dirty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ضِـ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C1CC013A-1A76-4C30-A960-DB13127506E4}"/>
              </a:ext>
            </a:extLst>
          </p:cNvPr>
          <p:cNvSpPr/>
          <p:nvPr/>
        </p:nvSpPr>
        <p:spPr>
          <a:xfrm>
            <a:off x="7566400" y="1376624"/>
            <a:ext cx="432080" cy="683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: لأسفل 12">
            <a:extLst>
              <a:ext uri="{FF2B5EF4-FFF2-40B4-BE49-F238E27FC236}">
                <a16:creationId xmlns:a16="http://schemas.microsoft.com/office/drawing/2014/main" id="{29C4169D-D628-4F9F-8392-1A60F5952738}"/>
              </a:ext>
            </a:extLst>
          </p:cNvPr>
          <p:cNvSpPr/>
          <p:nvPr/>
        </p:nvSpPr>
        <p:spPr>
          <a:xfrm>
            <a:off x="5233728" y="2348284"/>
            <a:ext cx="467248" cy="545642"/>
          </a:xfrm>
          <a:prstGeom prst="downArrow">
            <a:avLst/>
          </a:prstGeom>
          <a:solidFill>
            <a:srgbClr val="F3A447"/>
          </a:solidFill>
          <a:ln>
            <a:solidFill>
              <a:srgbClr val="F3A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20E4882C-7F5B-4337-A301-27E0C6BEA225}"/>
              </a:ext>
            </a:extLst>
          </p:cNvPr>
          <p:cNvSpPr/>
          <p:nvPr/>
        </p:nvSpPr>
        <p:spPr>
          <a:xfrm>
            <a:off x="4623290" y="1165607"/>
            <a:ext cx="1768510" cy="1175657"/>
          </a:xfrm>
          <a:prstGeom prst="ellipse">
            <a:avLst/>
          </a:prstGeom>
          <a:solidFill>
            <a:srgbClr val="FEFA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200" dirty="0">
                <a:solidFill>
                  <a:schemeClr val="tx1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يَضْرِبُ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BACDAF3E-5710-4AB0-A3AD-5C6D954D1D89}"/>
              </a:ext>
            </a:extLst>
          </p:cNvPr>
          <p:cNvSpPr/>
          <p:nvPr/>
        </p:nvSpPr>
        <p:spPr>
          <a:xfrm>
            <a:off x="4853344" y="2932869"/>
            <a:ext cx="1226956" cy="864154"/>
          </a:xfrm>
          <a:prstGeom prst="ellipse">
            <a:avLst/>
          </a:prstGeom>
          <a:solidFill>
            <a:srgbClr val="FEFA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200" dirty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ـضْـ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9D8EF85A-3975-481F-95E0-DA189FF42FB5}"/>
              </a:ext>
            </a:extLst>
          </p:cNvPr>
          <p:cNvSpPr/>
          <p:nvPr/>
        </p:nvSpPr>
        <p:spPr>
          <a:xfrm>
            <a:off x="5484279" y="1376624"/>
            <a:ext cx="370992" cy="683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هم: لأسفل 16">
            <a:extLst>
              <a:ext uri="{FF2B5EF4-FFF2-40B4-BE49-F238E27FC236}">
                <a16:creationId xmlns:a16="http://schemas.microsoft.com/office/drawing/2014/main" id="{76918552-2E66-4CA1-9390-41C8CA022005}"/>
              </a:ext>
            </a:extLst>
          </p:cNvPr>
          <p:cNvSpPr/>
          <p:nvPr/>
        </p:nvSpPr>
        <p:spPr>
          <a:xfrm>
            <a:off x="3336045" y="2348284"/>
            <a:ext cx="467248" cy="545642"/>
          </a:xfrm>
          <a:prstGeom prst="downArrow">
            <a:avLst/>
          </a:prstGeom>
          <a:solidFill>
            <a:srgbClr val="F3A447"/>
          </a:solidFill>
          <a:ln>
            <a:solidFill>
              <a:srgbClr val="F3A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6AA9E260-C452-4796-A97F-A44C626F1C0C}"/>
              </a:ext>
            </a:extLst>
          </p:cNvPr>
          <p:cNvSpPr/>
          <p:nvPr/>
        </p:nvSpPr>
        <p:spPr>
          <a:xfrm>
            <a:off x="2725607" y="1165607"/>
            <a:ext cx="1768510" cy="1175657"/>
          </a:xfrm>
          <a:prstGeom prst="ellipse">
            <a:avLst/>
          </a:prstGeom>
          <a:solidFill>
            <a:srgbClr val="FEFA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200" dirty="0">
                <a:solidFill>
                  <a:schemeClr val="tx1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يَـعَـضُّ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A164B7AB-5641-4E76-9D2B-A17501EA5ADC}"/>
              </a:ext>
            </a:extLst>
          </p:cNvPr>
          <p:cNvSpPr/>
          <p:nvPr/>
        </p:nvSpPr>
        <p:spPr>
          <a:xfrm>
            <a:off x="2955661" y="2932869"/>
            <a:ext cx="1226956" cy="864154"/>
          </a:xfrm>
          <a:prstGeom prst="ellipse">
            <a:avLst/>
          </a:prstGeom>
          <a:solidFill>
            <a:srgbClr val="FEFA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200" dirty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ـضُّ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1237EF1C-690E-4A50-98DD-945B633A9C53}"/>
              </a:ext>
            </a:extLst>
          </p:cNvPr>
          <p:cNvSpPr/>
          <p:nvPr/>
        </p:nvSpPr>
        <p:spPr>
          <a:xfrm>
            <a:off x="2955661" y="1336428"/>
            <a:ext cx="596424" cy="683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: منحني لليمين 20">
            <a:extLst>
              <a:ext uri="{FF2B5EF4-FFF2-40B4-BE49-F238E27FC236}">
                <a16:creationId xmlns:a16="http://schemas.microsoft.com/office/drawing/2014/main" id="{4998F4E2-A856-47B4-8818-694C9B50CBA2}"/>
              </a:ext>
            </a:extLst>
          </p:cNvPr>
          <p:cNvSpPr/>
          <p:nvPr/>
        </p:nvSpPr>
        <p:spPr>
          <a:xfrm>
            <a:off x="318233" y="1691631"/>
            <a:ext cx="734983" cy="1858948"/>
          </a:xfrm>
          <a:prstGeom prst="curvedRightArrow">
            <a:avLst/>
          </a:prstGeom>
          <a:solidFill>
            <a:srgbClr val="F3A447"/>
          </a:solidFill>
          <a:ln>
            <a:solidFill>
              <a:srgbClr val="F3A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72614268-5162-451D-B535-5441413EC94D}"/>
              </a:ext>
            </a:extLst>
          </p:cNvPr>
          <p:cNvSpPr/>
          <p:nvPr/>
        </p:nvSpPr>
        <p:spPr>
          <a:xfrm>
            <a:off x="854762" y="1167381"/>
            <a:ext cx="1819148" cy="1175657"/>
          </a:xfrm>
          <a:prstGeom prst="ellipse">
            <a:avLst/>
          </a:prstGeom>
          <a:solidFill>
            <a:srgbClr val="FEFA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200" dirty="0">
                <a:solidFill>
                  <a:schemeClr val="tx1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الرِّيَاضُ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AAF8D22C-1248-4230-93EA-2C3F45296D34}"/>
              </a:ext>
            </a:extLst>
          </p:cNvPr>
          <p:cNvSpPr/>
          <p:nvPr/>
        </p:nvSpPr>
        <p:spPr>
          <a:xfrm>
            <a:off x="1084816" y="2934643"/>
            <a:ext cx="1226956" cy="864154"/>
          </a:xfrm>
          <a:prstGeom prst="ellipse">
            <a:avLst/>
          </a:prstGeom>
          <a:solidFill>
            <a:srgbClr val="FEFA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200" dirty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ضُ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CDE5C04E-7EB0-4D58-B35F-A3921A71B9B1}"/>
              </a:ext>
            </a:extLst>
          </p:cNvPr>
          <p:cNvSpPr/>
          <p:nvPr/>
        </p:nvSpPr>
        <p:spPr>
          <a:xfrm>
            <a:off x="1182389" y="1411791"/>
            <a:ext cx="485230" cy="683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3492306"/>
      </p:ext>
    </p:extLst>
  </p:cSld>
  <p:clrMapOvr>
    <a:masterClrMapping/>
  </p:clrMapOvr>
  <p:transition spd="slow">
    <p:cov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/>
          <p:nvPr/>
        </p:nvSpPr>
        <p:spPr>
          <a:xfrm rot="134919">
            <a:off x="180314" y="436687"/>
            <a:ext cx="8688249" cy="42692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90B2202-0B39-484B-9445-039EA84E68E1}"/>
              </a:ext>
            </a:extLst>
          </p:cNvPr>
          <p:cNvGrpSpPr/>
          <p:nvPr/>
        </p:nvGrpSpPr>
        <p:grpSpPr>
          <a:xfrm>
            <a:off x="259947" y="1825477"/>
            <a:ext cx="8624106" cy="949080"/>
            <a:chOff x="1974573" y="2474247"/>
            <a:chExt cx="8613914" cy="949080"/>
          </a:xfrm>
        </p:grpSpPr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7D7086DD-04A0-4718-BCE0-4EE929A9E02D}"/>
                </a:ext>
              </a:extLst>
            </p:cNvPr>
            <p:cNvCxnSpPr/>
            <p:nvPr/>
          </p:nvCxnSpPr>
          <p:spPr>
            <a:xfrm flipH="1">
              <a:off x="1987826" y="3034748"/>
              <a:ext cx="8600661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F4E44B83-5779-4449-8BD2-1FA5A9560967}"/>
                </a:ext>
              </a:extLst>
            </p:cNvPr>
            <p:cNvCxnSpPr/>
            <p:nvPr/>
          </p:nvCxnSpPr>
          <p:spPr>
            <a:xfrm flipH="1">
              <a:off x="1974574" y="3218660"/>
              <a:ext cx="8600661" cy="0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237CF061-65BC-4EE3-97B0-502E09352927}"/>
                </a:ext>
              </a:extLst>
            </p:cNvPr>
            <p:cNvCxnSpPr/>
            <p:nvPr/>
          </p:nvCxnSpPr>
          <p:spPr>
            <a:xfrm flipH="1">
              <a:off x="1974573" y="3423327"/>
              <a:ext cx="8600661" cy="0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0EE40089-8DE9-4339-8A3B-803DD4FAB110}"/>
                </a:ext>
              </a:extLst>
            </p:cNvPr>
            <p:cNvCxnSpPr/>
            <p:nvPr/>
          </p:nvCxnSpPr>
          <p:spPr>
            <a:xfrm flipH="1">
              <a:off x="1974573" y="2474247"/>
              <a:ext cx="8600661" cy="0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1CD0D5F-3DAD-4C72-80B0-8DE83F7A2AB8}"/>
              </a:ext>
            </a:extLst>
          </p:cNvPr>
          <p:cNvSpPr txBox="1"/>
          <p:nvPr/>
        </p:nvSpPr>
        <p:spPr>
          <a:xfrm>
            <a:off x="7381389" y="1642125"/>
            <a:ext cx="184645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ضَـ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C8F507F-204A-4E29-97ED-3A0B0BCA2DB6}"/>
              </a:ext>
            </a:extLst>
          </p:cNvPr>
          <p:cNvSpPr txBox="1"/>
          <p:nvPr/>
        </p:nvSpPr>
        <p:spPr>
          <a:xfrm>
            <a:off x="5273664" y="1638991"/>
            <a:ext cx="216672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ـضِـ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AF00DFC-9831-4574-AD7A-F9346C9BF1C5}"/>
              </a:ext>
            </a:extLst>
          </p:cNvPr>
          <p:cNvSpPr txBox="1"/>
          <p:nvPr/>
        </p:nvSpPr>
        <p:spPr>
          <a:xfrm>
            <a:off x="2920428" y="1642195"/>
            <a:ext cx="216672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ـضُ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9B415E5-A901-427F-B8BF-70FA1AF0D716}"/>
              </a:ext>
            </a:extLst>
          </p:cNvPr>
          <p:cNvSpPr txBox="1"/>
          <p:nvPr/>
        </p:nvSpPr>
        <p:spPr>
          <a:xfrm>
            <a:off x="393294" y="1642194"/>
            <a:ext cx="200769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3AA7A1A6-DEFE-4444-8CC5-25DB41BD48F8}"/>
              </a:ext>
            </a:extLst>
          </p:cNvPr>
          <p:cNvSpPr/>
          <p:nvPr/>
        </p:nvSpPr>
        <p:spPr>
          <a:xfrm>
            <a:off x="7124281" y="608201"/>
            <a:ext cx="1607735" cy="57275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أكتب الحرف</a:t>
            </a:r>
          </a:p>
        </p:txBody>
      </p:sp>
    </p:spTree>
  </p:cSld>
  <p:clrMapOvr>
    <a:masterClrMapping/>
  </p:clrMapOvr>
  <p:transition spd="slow">
    <p:cov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/>
          <p:nvPr/>
        </p:nvSpPr>
        <p:spPr>
          <a:xfrm flipH="1">
            <a:off x="70338" y="923097"/>
            <a:ext cx="6424194" cy="41643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5" name="Google Shape;335;p34"/>
          <p:cNvGrpSpPr/>
          <p:nvPr/>
        </p:nvGrpSpPr>
        <p:grpSpPr>
          <a:xfrm rot="20293737">
            <a:off x="6368110" y="364414"/>
            <a:ext cx="3218066" cy="2828290"/>
            <a:chOff x="6219825" y="68875"/>
            <a:chExt cx="792208" cy="748894"/>
          </a:xfrm>
        </p:grpSpPr>
        <p:sp>
          <p:nvSpPr>
            <p:cNvPr id="336" name="Google Shape;336;p34"/>
            <p:cNvSpPr/>
            <p:nvPr/>
          </p:nvSpPr>
          <p:spPr>
            <a:xfrm>
              <a:off x="6312408" y="68875"/>
              <a:ext cx="699625" cy="748894"/>
            </a:xfrm>
            <a:custGeom>
              <a:avLst/>
              <a:gdLst/>
              <a:ahLst/>
              <a:cxnLst/>
              <a:rect l="l" t="t" r="r" b="b"/>
              <a:pathLst>
                <a:path w="19156" h="20505" extrusionOk="0">
                  <a:moveTo>
                    <a:pt x="5667" y="0"/>
                  </a:moveTo>
                  <a:lnTo>
                    <a:pt x="0" y="15796"/>
                  </a:lnTo>
                  <a:lnTo>
                    <a:pt x="12950" y="20463"/>
                  </a:lnTo>
                  <a:cubicBezTo>
                    <a:pt x="13029" y="20491"/>
                    <a:pt x="13108" y="20505"/>
                    <a:pt x="13185" y="20505"/>
                  </a:cubicBezTo>
                  <a:cubicBezTo>
                    <a:pt x="13456" y="20505"/>
                    <a:pt x="13696" y="20338"/>
                    <a:pt x="13796" y="20078"/>
                  </a:cubicBezTo>
                  <a:lnTo>
                    <a:pt x="19053" y="5539"/>
                  </a:lnTo>
                  <a:cubicBezTo>
                    <a:pt x="19155" y="5180"/>
                    <a:pt x="18976" y="4795"/>
                    <a:pt x="18642" y="4693"/>
                  </a:cubicBezTo>
                  <a:lnTo>
                    <a:pt x="5667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6301309" y="69448"/>
              <a:ext cx="221984" cy="581621"/>
            </a:xfrm>
            <a:custGeom>
              <a:avLst/>
              <a:gdLst/>
              <a:ahLst/>
              <a:cxnLst/>
              <a:rect l="l" t="t" r="r" b="b"/>
              <a:pathLst>
                <a:path w="6078" h="15925" extrusionOk="0">
                  <a:moveTo>
                    <a:pt x="5693" y="0"/>
                  </a:moveTo>
                  <a:lnTo>
                    <a:pt x="0" y="15796"/>
                  </a:lnTo>
                  <a:lnTo>
                    <a:pt x="385" y="15924"/>
                  </a:lnTo>
                  <a:lnTo>
                    <a:pt x="6077" y="129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6467052" y="311088"/>
              <a:ext cx="293166" cy="199486"/>
            </a:xfrm>
            <a:custGeom>
              <a:avLst/>
              <a:gdLst/>
              <a:ahLst/>
              <a:cxnLst/>
              <a:rect l="l" t="t" r="r" b="b"/>
              <a:pathLst>
                <a:path w="8027" h="5462" extrusionOk="0">
                  <a:moveTo>
                    <a:pt x="1052" y="0"/>
                  </a:moveTo>
                  <a:lnTo>
                    <a:pt x="1" y="2949"/>
                  </a:lnTo>
                  <a:lnTo>
                    <a:pt x="6975" y="5462"/>
                  </a:lnTo>
                  <a:lnTo>
                    <a:pt x="8027" y="2513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354670" y="100347"/>
              <a:ext cx="91598" cy="91014"/>
            </a:xfrm>
            <a:custGeom>
              <a:avLst/>
              <a:gdLst/>
              <a:ahLst/>
              <a:cxnLst/>
              <a:rect l="l" t="t" r="r" b="b"/>
              <a:pathLst>
                <a:path w="2508" h="2492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6" y="334"/>
                    <a:pt x="898" y="360"/>
                    <a:pt x="1001" y="385"/>
                  </a:cubicBezTo>
                  <a:cubicBezTo>
                    <a:pt x="2015" y="754"/>
                    <a:pt x="1620" y="2160"/>
                    <a:pt x="710" y="2160"/>
                  </a:cubicBezTo>
                  <a:cubicBezTo>
                    <a:pt x="608" y="2160"/>
                    <a:pt x="499" y="2142"/>
                    <a:pt x="385" y="2103"/>
                  </a:cubicBezTo>
                  <a:cubicBezTo>
                    <a:pt x="283" y="2052"/>
                    <a:pt x="206" y="2001"/>
                    <a:pt x="129" y="1949"/>
                  </a:cubicBezTo>
                  <a:lnTo>
                    <a:pt x="1" y="2257"/>
                  </a:lnTo>
                  <a:cubicBezTo>
                    <a:pt x="78" y="2308"/>
                    <a:pt x="180" y="2360"/>
                    <a:pt x="257" y="2411"/>
                  </a:cubicBezTo>
                  <a:cubicBezTo>
                    <a:pt x="417" y="2466"/>
                    <a:pt x="569" y="2491"/>
                    <a:pt x="713" y="2491"/>
                  </a:cubicBezTo>
                  <a:cubicBezTo>
                    <a:pt x="1969" y="2491"/>
                    <a:pt x="2508" y="561"/>
                    <a:pt x="1103" y="78"/>
                  </a:cubicBezTo>
                  <a:cubicBezTo>
                    <a:pt x="1001" y="52"/>
                    <a:pt x="924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6309709" y="225842"/>
              <a:ext cx="91379" cy="90320"/>
            </a:xfrm>
            <a:custGeom>
              <a:avLst/>
              <a:gdLst/>
              <a:ahLst/>
              <a:cxnLst/>
              <a:rect l="l" t="t" r="r" b="b"/>
              <a:pathLst>
                <a:path w="2502" h="2473" extrusionOk="0">
                  <a:moveTo>
                    <a:pt x="821" y="1"/>
                  </a:moveTo>
                  <a:lnTo>
                    <a:pt x="693" y="308"/>
                  </a:lnTo>
                  <a:cubicBezTo>
                    <a:pt x="796" y="308"/>
                    <a:pt x="898" y="334"/>
                    <a:pt x="1001" y="360"/>
                  </a:cubicBezTo>
                  <a:cubicBezTo>
                    <a:pt x="2010" y="727"/>
                    <a:pt x="1624" y="2141"/>
                    <a:pt x="724" y="2141"/>
                  </a:cubicBezTo>
                  <a:cubicBezTo>
                    <a:pt x="618" y="2141"/>
                    <a:pt x="504" y="2121"/>
                    <a:pt x="386" y="2078"/>
                  </a:cubicBezTo>
                  <a:cubicBezTo>
                    <a:pt x="283" y="2026"/>
                    <a:pt x="206" y="1975"/>
                    <a:pt x="129" y="1924"/>
                  </a:cubicBezTo>
                  <a:lnTo>
                    <a:pt x="1" y="2257"/>
                  </a:lnTo>
                  <a:cubicBezTo>
                    <a:pt x="78" y="2309"/>
                    <a:pt x="180" y="2334"/>
                    <a:pt x="257" y="2385"/>
                  </a:cubicBezTo>
                  <a:cubicBezTo>
                    <a:pt x="424" y="2446"/>
                    <a:pt x="582" y="2473"/>
                    <a:pt x="730" y="2473"/>
                  </a:cubicBezTo>
                  <a:cubicBezTo>
                    <a:pt x="1974" y="2473"/>
                    <a:pt x="2501" y="556"/>
                    <a:pt x="1103" y="52"/>
                  </a:cubicBezTo>
                  <a:cubicBezTo>
                    <a:pt x="1001" y="26"/>
                    <a:pt x="924" y="1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6264786" y="350423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0"/>
                  </a:moveTo>
                  <a:lnTo>
                    <a:pt x="692" y="333"/>
                  </a:lnTo>
                  <a:cubicBezTo>
                    <a:pt x="795" y="333"/>
                    <a:pt x="898" y="333"/>
                    <a:pt x="1000" y="385"/>
                  </a:cubicBezTo>
                  <a:cubicBezTo>
                    <a:pt x="2009" y="729"/>
                    <a:pt x="1623" y="2140"/>
                    <a:pt x="723" y="2140"/>
                  </a:cubicBezTo>
                  <a:cubicBezTo>
                    <a:pt x="617" y="2140"/>
                    <a:pt x="504" y="2120"/>
                    <a:pt x="385" y="2077"/>
                  </a:cubicBezTo>
                  <a:cubicBezTo>
                    <a:pt x="282" y="2052"/>
                    <a:pt x="205" y="2000"/>
                    <a:pt x="128" y="1923"/>
                  </a:cubicBezTo>
                  <a:lnTo>
                    <a:pt x="0" y="2257"/>
                  </a:lnTo>
                  <a:cubicBezTo>
                    <a:pt x="77" y="2308"/>
                    <a:pt x="180" y="2359"/>
                    <a:pt x="256" y="2385"/>
                  </a:cubicBezTo>
                  <a:cubicBezTo>
                    <a:pt x="423" y="2445"/>
                    <a:pt x="581" y="2472"/>
                    <a:pt x="730" y="2472"/>
                  </a:cubicBezTo>
                  <a:cubicBezTo>
                    <a:pt x="1974" y="2472"/>
                    <a:pt x="2500" y="555"/>
                    <a:pt x="1103" y="51"/>
                  </a:cubicBezTo>
                  <a:cubicBezTo>
                    <a:pt x="1000" y="26"/>
                    <a:pt x="923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6219825" y="474969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5" y="334"/>
                    <a:pt x="898" y="334"/>
                    <a:pt x="1000" y="385"/>
                  </a:cubicBezTo>
                  <a:cubicBezTo>
                    <a:pt x="2008" y="752"/>
                    <a:pt x="1625" y="2141"/>
                    <a:pt x="727" y="2141"/>
                  </a:cubicBezTo>
                  <a:cubicBezTo>
                    <a:pt x="620" y="2141"/>
                    <a:pt x="505" y="2121"/>
                    <a:pt x="385" y="2078"/>
                  </a:cubicBezTo>
                  <a:cubicBezTo>
                    <a:pt x="282" y="2052"/>
                    <a:pt x="205" y="2001"/>
                    <a:pt x="128" y="1949"/>
                  </a:cubicBezTo>
                  <a:lnTo>
                    <a:pt x="0" y="2257"/>
                  </a:lnTo>
                  <a:cubicBezTo>
                    <a:pt x="77" y="2308"/>
                    <a:pt x="180" y="2360"/>
                    <a:pt x="257" y="2385"/>
                  </a:cubicBezTo>
                  <a:cubicBezTo>
                    <a:pt x="423" y="2445"/>
                    <a:pt x="582" y="2473"/>
                    <a:pt x="730" y="2473"/>
                  </a:cubicBezTo>
                  <a:cubicBezTo>
                    <a:pt x="1974" y="2473"/>
                    <a:pt x="2500" y="556"/>
                    <a:pt x="1103" y="52"/>
                  </a:cubicBezTo>
                  <a:lnTo>
                    <a:pt x="1103" y="52"/>
                  </a:lnTo>
                  <a:lnTo>
                    <a:pt x="1103" y="78"/>
                  </a:lnTo>
                  <a:cubicBezTo>
                    <a:pt x="1000" y="26"/>
                    <a:pt x="923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6363107" y="137820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318146" y="264265"/>
              <a:ext cx="18773" cy="6574"/>
            </a:xfrm>
            <a:custGeom>
              <a:avLst/>
              <a:gdLst/>
              <a:ahLst/>
              <a:cxnLst/>
              <a:rect l="l" t="t" r="r" b="b"/>
              <a:pathLst>
                <a:path w="514" h="180" fill="none" extrusionOk="0">
                  <a:moveTo>
                    <a:pt x="1" y="0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6272273" y="389759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227313" y="516167"/>
              <a:ext cx="18773" cy="6611"/>
            </a:xfrm>
            <a:custGeom>
              <a:avLst/>
              <a:gdLst/>
              <a:ahLst/>
              <a:cxnLst/>
              <a:rect l="l" t="t" r="r" b="b"/>
              <a:pathLst>
                <a:path w="514" h="181" fill="none" extrusionOk="0">
                  <a:moveTo>
                    <a:pt x="0" y="1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6A05A46-EA48-436D-A3A5-5BB9EDED097E}"/>
              </a:ext>
            </a:extLst>
          </p:cNvPr>
          <p:cNvSpPr txBox="1"/>
          <p:nvPr/>
        </p:nvSpPr>
        <p:spPr>
          <a:xfrm>
            <a:off x="7477859" y="1375673"/>
            <a:ext cx="13853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أقرأ:</a:t>
            </a:r>
          </a:p>
        </p:txBody>
      </p:sp>
      <p:sp>
        <p:nvSpPr>
          <p:cNvPr id="3" name="مخطط انسيابي: معالجة متعاقبة 2">
            <a:extLst>
              <a:ext uri="{FF2B5EF4-FFF2-40B4-BE49-F238E27FC236}">
                <a16:creationId xmlns:a16="http://schemas.microsoft.com/office/drawing/2014/main" id="{FD69BF30-B882-4998-A90F-CD95CC640FAA}"/>
              </a:ext>
            </a:extLst>
          </p:cNvPr>
          <p:cNvSpPr/>
          <p:nvPr/>
        </p:nvSpPr>
        <p:spPr>
          <a:xfrm>
            <a:off x="4477377" y="1058340"/>
            <a:ext cx="1652118" cy="785825"/>
          </a:xfrm>
          <a:prstGeom prst="flowChartAlternateProcess">
            <a:avLst/>
          </a:prstGeom>
          <a:solidFill>
            <a:srgbClr val="FEFAC9"/>
          </a:solidFill>
          <a:ln>
            <a:solidFill>
              <a:srgbClr val="A5B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bg2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ضَ</a:t>
            </a:r>
            <a:r>
              <a:rPr lang="ar-SA" sz="4400" dirty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ـمِـي</a:t>
            </a:r>
            <a:r>
              <a:rPr lang="ar-SA" sz="4400" dirty="0">
                <a:solidFill>
                  <a:srgbClr val="0033CC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ـرٌ</a:t>
            </a:r>
          </a:p>
        </p:txBody>
      </p:sp>
      <p:sp>
        <p:nvSpPr>
          <p:cNvPr id="17" name="مخطط انسيابي: معالجة متعاقبة 16">
            <a:extLst>
              <a:ext uri="{FF2B5EF4-FFF2-40B4-BE49-F238E27FC236}">
                <a16:creationId xmlns:a16="http://schemas.microsoft.com/office/drawing/2014/main" id="{6D393988-11F1-4FB2-B844-853DE96194B8}"/>
              </a:ext>
            </a:extLst>
          </p:cNvPr>
          <p:cNvSpPr/>
          <p:nvPr/>
        </p:nvSpPr>
        <p:spPr>
          <a:xfrm>
            <a:off x="2537216" y="1058339"/>
            <a:ext cx="1652118" cy="785825"/>
          </a:xfrm>
          <a:prstGeom prst="flowChartAlternateProcess">
            <a:avLst/>
          </a:prstGeom>
          <a:solidFill>
            <a:srgbClr val="FEFAC9"/>
          </a:solidFill>
          <a:ln>
            <a:solidFill>
              <a:srgbClr val="A5B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يُـضْ</a:t>
            </a:r>
            <a:r>
              <a:rPr lang="ar-SA" sz="4400" dirty="0">
                <a:solidFill>
                  <a:schemeClr val="bg2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ـمِـرُ</a:t>
            </a:r>
          </a:p>
        </p:txBody>
      </p:sp>
      <p:sp>
        <p:nvSpPr>
          <p:cNvPr id="18" name="مخطط انسيابي: معالجة متعاقبة 17">
            <a:extLst>
              <a:ext uri="{FF2B5EF4-FFF2-40B4-BE49-F238E27FC236}">
                <a16:creationId xmlns:a16="http://schemas.microsoft.com/office/drawing/2014/main" id="{239E8CC4-0095-4F44-BBCF-AAA1F8907EE6}"/>
              </a:ext>
            </a:extLst>
          </p:cNvPr>
          <p:cNvSpPr/>
          <p:nvPr/>
        </p:nvSpPr>
        <p:spPr>
          <a:xfrm>
            <a:off x="637531" y="1073703"/>
            <a:ext cx="1652118" cy="785825"/>
          </a:xfrm>
          <a:prstGeom prst="flowChartAlternateProcess">
            <a:avLst/>
          </a:prstGeom>
          <a:solidFill>
            <a:srgbClr val="FEFAC9"/>
          </a:solidFill>
          <a:ln>
            <a:solidFill>
              <a:srgbClr val="A5B5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bg2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رَمَ</a:t>
            </a:r>
            <a:r>
              <a:rPr lang="ar-SA" sz="4400" dirty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ـضَا</a:t>
            </a:r>
            <a:r>
              <a:rPr lang="ar-SA" sz="4400" dirty="0">
                <a:solidFill>
                  <a:schemeClr val="bg2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ن</a:t>
            </a:r>
            <a:r>
              <a:rPr lang="ar-SA" sz="4400" dirty="0"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ُ</a:t>
            </a:r>
            <a:endParaRPr lang="ar-SA" sz="4400" dirty="0">
              <a:solidFill>
                <a:schemeClr val="bg2"/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3B14298-B35F-4423-888E-766CBDE8D024}"/>
              </a:ext>
            </a:extLst>
          </p:cNvPr>
          <p:cNvGrpSpPr/>
          <p:nvPr/>
        </p:nvGrpSpPr>
        <p:grpSpPr>
          <a:xfrm>
            <a:off x="60290" y="3108665"/>
            <a:ext cx="6424194" cy="617484"/>
            <a:chOff x="1974573" y="2655114"/>
            <a:chExt cx="8613914" cy="617484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7E0A185-4A18-46EB-805C-23826807E277}"/>
                </a:ext>
              </a:extLst>
            </p:cNvPr>
            <p:cNvCxnSpPr/>
            <p:nvPr/>
          </p:nvCxnSpPr>
          <p:spPr>
            <a:xfrm flipH="1">
              <a:off x="1987826" y="3034748"/>
              <a:ext cx="8600661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A9BFE2E0-8612-4030-8B6A-927ED0CB9C1E}"/>
                </a:ext>
              </a:extLst>
            </p:cNvPr>
            <p:cNvCxnSpPr/>
            <p:nvPr/>
          </p:nvCxnSpPr>
          <p:spPr>
            <a:xfrm flipH="1">
              <a:off x="1974574" y="3188516"/>
              <a:ext cx="8600661" cy="0"/>
            </a:xfrm>
            <a:prstGeom prst="line">
              <a:avLst/>
            </a:prstGeom>
            <a:ln w="95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E54C30F9-EB49-4F3A-9D07-C1D9048B2905}"/>
                </a:ext>
              </a:extLst>
            </p:cNvPr>
            <p:cNvCxnSpPr/>
            <p:nvPr/>
          </p:nvCxnSpPr>
          <p:spPr>
            <a:xfrm flipH="1">
              <a:off x="1974573" y="3272598"/>
              <a:ext cx="8600661" cy="0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BF6FCC18-C542-437F-A8A4-693B01E270B6}"/>
                </a:ext>
              </a:extLst>
            </p:cNvPr>
            <p:cNvCxnSpPr/>
            <p:nvPr/>
          </p:nvCxnSpPr>
          <p:spPr>
            <a:xfrm flipH="1">
              <a:off x="1974573" y="2655114"/>
              <a:ext cx="8600661" cy="0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26A6FF-BD8E-4C52-8AE3-0462145CF34B}"/>
              </a:ext>
            </a:extLst>
          </p:cNvPr>
          <p:cNvSpPr txBox="1"/>
          <p:nvPr/>
        </p:nvSpPr>
        <p:spPr>
          <a:xfrm>
            <a:off x="5143020" y="2934059"/>
            <a:ext cx="13793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4800"/>
            </a:lvl1pPr>
          </a:lstStyle>
          <a:p>
            <a:r>
              <a:rPr lang="ar-SA" dirty="0"/>
              <a:t>أَضْرَمَ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62A2727-A870-449C-87F0-7CA84254AA15}"/>
              </a:ext>
            </a:extLst>
          </p:cNvPr>
          <p:cNvSpPr txBox="1"/>
          <p:nvPr/>
        </p:nvSpPr>
        <p:spPr>
          <a:xfrm>
            <a:off x="4072729" y="2935768"/>
            <a:ext cx="12407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</a:rPr>
              <a:t>الْوَلَدُ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7E0E20A-608C-4A71-8687-E561FA8979A1}"/>
              </a:ext>
            </a:extLst>
          </p:cNvPr>
          <p:cNvSpPr txBox="1"/>
          <p:nvPr/>
        </p:nvSpPr>
        <p:spPr>
          <a:xfrm>
            <a:off x="3015547" y="2934059"/>
            <a:ext cx="12407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0033CC"/>
                </a:solidFill>
              </a:rPr>
              <a:t>النَّارَ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642309B-CA06-45D7-A5E0-039385A40A6E}"/>
              </a:ext>
            </a:extLst>
          </p:cNvPr>
          <p:cNvSpPr txBox="1"/>
          <p:nvPr/>
        </p:nvSpPr>
        <p:spPr>
          <a:xfrm>
            <a:off x="2295763" y="2935767"/>
            <a:ext cx="12407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فِي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69A8393-E5E3-424B-9DA6-36B8B602F573}"/>
              </a:ext>
            </a:extLst>
          </p:cNvPr>
          <p:cNvSpPr txBox="1"/>
          <p:nvPr/>
        </p:nvSpPr>
        <p:spPr>
          <a:xfrm>
            <a:off x="261259" y="2934059"/>
            <a:ext cx="21654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</a:rPr>
              <a:t>الْأَخْـشَابِ</a:t>
            </a:r>
          </a:p>
        </p:txBody>
      </p:sp>
    </p:spTree>
  </p:cSld>
  <p:clrMapOvr>
    <a:masterClrMapping/>
  </p:clrMapOvr>
  <p:transition spd="slow">
    <p:cov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4" grpId="1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1"/>
          <p:cNvGrpSpPr/>
          <p:nvPr/>
        </p:nvGrpSpPr>
        <p:grpSpPr>
          <a:xfrm>
            <a:off x="7096475" y="85687"/>
            <a:ext cx="2516111" cy="2956989"/>
            <a:chOff x="6720600" y="1580957"/>
            <a:chExt cx="2516111" cy="2956989"/>
          </a:xfrm>
        </p:grpSpPr>
        <p:sp>
          <p:nvSpPr>
            <p:cNvPr id="302" name="Google Shape;302;p31"/>
            <p:cNvSpPr/>
            <p:nvPr/>
          </p:nvSpPr>
          <p:spPr>
            <a:xfrm flipH="1">
              <a:off x="7872024" y="2926561"/>
              <a:ext cx="1364688" cy="1611384"/>
            </a:xfrm>
            <a:custGeom>
              <a:avLst/>
              <a:gdLst/>
              <a:ahLst/>
              <a:cxnLst/>
              <a:rect l="l" t="t" r="r" b="b"/>
              <a:pathLst>
                <a:path w="8129" h="9598" extrusionOk="0">
                  <a:moveTo>
                    <a:pt x="5283" y="1"/>
                  </a:moveTo>
                  <a:lnTo>
                    <a:pt x="359" y="7155"/>
                  </a:lnTo>
                  <a:cubicBezTo>
                    <a:pt x="0" y="7642"/>
                    <a:pt x="128" y="8335"/>
                    <a:pt x="616" y="8668"/>
                  </a:cubicBezTo>
                  <a:lnTo>
                    <a:pt x="1693" y="9412"/>
                  </a:lnTo>
                  <a:cubicBezTo>
                    <a:pt x="1876" y="9537"/>
                    <a:pt x="2085" y="9597"/>
                    <a:pt x="2294" y="9597"/>
                  </a:cubicBezTo>
                  <a:cubicBezTo>
                    <a:pt x="2639" y="9597"/>
                    <a:pt x="2982" y="9433"/>
                    <a:pt x="3205" y="9130"/>
                  </a:cubicBezTo>
                  <a:lnTo>
                    <a:pt x="8129" y="1975"/>
                  </a:lnTo>
                  <a:lnTo>
                    <a:pt x="5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6720600" y="1580957"/>
              <a:ext cx="1861800" cy="1861800"/>
            </a:xfrm>
            <a:prstGeom prst="donut">
              <a:avLst>
                <a:gd name="adj" fmla="val 125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 flipH="1">
              <a:off x="6747367" y="1808525"/>
              <a:ext cx="1826678" cy="1408554"/>
            </a:xfrm>
            <a:custGeom>
              <a:avLst/>
              <a:gdLst/>
              <a:ahLst/>
              <a:cxnLst/>
              <a:rect l="l" t="t" r="r" b="b"/>
              <a:pathLst>
                <a:path w="12772" h="9848" extrusionOk="0">
                  <a:moveTo>
                    <a:pt x="6447" y="279"/>
                  </a:moveTo>
                  <a:cubicBezTo>
                    <a:pt x="7321" y="279"/>
                    <a:pt x="8222" y="535"/>
                    <a:pt x="9052" y="1108"/>
                  </a:cubicBezTo>
                  <a:lnTo>
                    <a:pt x="9052" y="1134"/>
                  </a:lnTo>
                  <a:cubicBezTo>
                    <a:pt x="11155" y="2570"/>
                    <a:pt x="11668" y="5467"/>
                    <a:pt x="10232" y="7570"/>
                  </a:cubicBezTo>
                  <a:cubicBezTo>
                    <a:pt x="9291" y="8945"/>
                    <a:pt x="7866" y="9578"/>
                    <a:pt x="6454" y="9578"/>
                  </a:cubicBezTo>
                  <a:cubicBezTo>
                    <a:pt x="4364" y="9578"/>
                    <a:pt x="2301" y="8193"/>
                    <a:pt x="1873" y="5775"/>
                  </a:cubicBezTo>
                  <a:cubicBezTo>
                    <a:pt x="1312" y="2699"/>
                    <a:pt x="3758" y="279"/>
                    <a:pt x="6447" y="279"/>
                  </a:cubicBezTo>
                  <a:close/>
                  <a:moveTo>
                    <a:pt x="6424" y="1"/>
                  </a:moveTo>
                  <a:cubicBezTo>
                    <a:pt x="6128" y="1"/>
                    <a:pt x="5824" y="27"/>
                    <a:pt x="5514" y="82"/>
                  </a:cubicBezTo>
                  <a:cubicBezTo>
                    <a:pt x="1206" y="877"/>
                    <a:pt x="1" y="6493"/>
                    <a:pt x="3616" y="8980"/>
                  </a:cubicBezTo>
                  <a:cubicBezTo>
                    <a:pt x="4466" y="9566"/>
                    <a:pt x="5435" y="9847"/>
                    <a:pt x="6395" y="9847"/>
                  </a:cubicBezTo>
                  <a:cubicBezTo>
                    <a:pt x="7956" y="9847"/>
                    <a:pt x="9494" y="9105"/>
                    <a:pt x="10463" y="7724"/>
                  </a:cubicBezTo>
                  <a:cubicBezTo>
                    <a:pt x="12771" y="4392"/>
                    <a:pt x="10243" y="1"/>
                    <a:pt x="6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BDD4FC1-3975-4791-8A82-12858F53A78B}"/>
              </a:ext>
            </a:extLst>
          </p:cNvPr>
          <p:cNvSpPr txBox="1"/>
          <p:nvPr/>
        </p:nvSpPr>
        <p:spPr>
          <a:xfrm>
            <a:off x="7322529" y="517817"/>
            <a:ext cx="136949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tx1"/>
                </a:solidFill>
              </a:rPr>
              <a:t>إملاء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8D158433-F0B6-4529-8C1B-3D03E44A525B}"/>
              </a:ext>
            </a:extLst>
          </p:cNvPr>
          <p:cNvSpPr/>
          <p:nvPr/>
        </p:nvSpPr>
        <p:spPr>
          <a:xfrm>
            <a:off x="4572000" y="1024932"/>
            <a:ext cx="2029767" cy="11756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M-Saber" panose="02000000000000000000" pitchFamily="2" charset="-78"/>
                <a:cs typeface="M-Saber" panose="02000000000000000000" pitchFamily="2" charset="-78"/>
              </a:rPr>
              <a:t>ضَـرَبَ</a:t>
            </a:r>
          </a:p>
        </p:txBody>
      </p:sp>
    </p:spTree>
    <p:extLst>
      <p:ext uri="{BB962C8B-B14F-4D97-AF65-F5344CB8AC3E}">
        <p14:creationId xmlns:p14="http://schemas.microsoft.com/office/powerpoint/2010/main" val="1409393502"/>
      </p:ext>
    </p:extLst>
  </p:cSld>
  <p:clrMapOvr>
    <a:masterClrMapping/>
  </p:clrMapOvr>
  <p:transition spd="slow">
    <p:cov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1"/>
          <p:cNvGrpSpPr/>
          <p:nvPr/>
        </p:nvGrpSpPr>
        <p:grpSpPr>
          <a:xfrm>
            <a:off x="7096475" y="85687"/>
            <a:ext cx="2516111" cy="2956989"/>
            <a:chOff x="6720600" y="1580957"/>
            <a:chExt cx="2516111" cy="2956989"/>
          </a:xfrm>
        </p:grpSpPr>
        <p:sp>
          <p:nvSpPr>
            <p:cNvPr id="302" name="Google Shape;302;p31"/>
            <p:cNvSpPr/>
            <p:nvPr/>
          </p:nvSpPr>
          <p:spPr>
            <a:xfrm flipH="1">
              <a:off x="7872024" y="2926561"/>
              <a:ext cx="1364688" cy="1611384"/>
            </a:xfrm>
            <a:custGeom>
              <a:avLst/>
              <a:gdLst/>
              <a:ahLst/>
              <a:cxnLst/>
              <a:rect l="l" t="t" r="r" b="b"/>
              <a:pathLst>
                <a:path w="8129" h="9598" extrusionOk="0">
                  <a:moveTo>
                    <a:pt x="5283" y="1"/>
                  </a:moveTo>
                  <a:lnTo>
                    <a:pt x="359" y="7155"/>
                  </a:lnTo>
                  <a:cubicBezTo>
                    <a:pt x="0" y="7642"/>
                    <a:pt x="128" y="8335"/>
                    <a:pt x="616" y="8668"/>
                  </a:cubicBezTo>
                  <a:lnTo>
                    <a:pt x="1693" y="9412"/>
                  </a:lnTo>
                  <a:cubicBezTo>
                    <a:pt x="1876" y="9537"/>
                    <a:pt x="2085" y="9597"/>
                    <a:pt x="2294" y="9597"/>
                  </a:cubicBezTo>
                  <a:cubicBezTo>
                    <a:pt x="2639" y="9597"/>
                    <a:pt x="2982" y="9433"/>
                    <a:pt x="3205" y="9130"/>
                  </a:cubicBezTo>
                  <a:lnTo>
                    <a:pt x="8129" y="1975"/>
                  </a:lnTo>
                  <a:lnTo>
                    <a:pt x="5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6720600" y="1580957"/>
              <a:ext cx="1861800" cy="1861800"/>
            </a:xfrm>
            <a:prstGeom prst="donut">
              <a:avLst>
                <a:gd name="adj" fmla="val 125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 flipH="1">
              <a:off x="6747367" y="1808525"/>
              <a:ext cx="1826678" cy="1408554"/>
            </a:xfrm>
            <a:custGeom>
              <a:avLst/>
              <a:gdLst/>
              <a:ahLst/>
              <a:cxnLst/>
              <a:rect l="l" t="t" r="r" b="b"/>
              <a:pathLst>
                <a:path w="12772" h="9848" extrusionOk="0">
                  <a:moveTo>
                    <a:pt x="6447" y="279"/>
                  </a:moveTo>
                  <a:cubicBezTo>
                    <a:pt x="7321" y="279"/>
                    <a:pt x="8222" y="535"/>
                    <a:pt x="9052" y="1108"/>
                  </a:cubicBezTo>
                  <a:lnTo>
                    <a:pt x="9052" y="1134"/>
                  </a:lnTo>
                  <a:cubicBezTo>
                    <a:pt x="11155" y="2570"/>
                    <a:pt x="11668" y="5467"/>
                    <a:pt x="10232" y="7570"/>
                  </a:cubicBezTo>
                  <a:cubicBezTo>
                    <a:pt x="9291" y="8945"/>
                    <a:pt x="7866" y="9578"/>
                    <a:pt x="6454" y="9578"/>
                  </a:cubicBezTo>
                  <a:cubicBezTo>
                    <a:pt x="4364" y="9578"/>
                    <a:pt x="2301" y="8193"/>
                    <a:pt x="1873" y="5775"/>
                  </a:cubicBezTo>
                  <a:cubicBezTo>
                    <a:pt x="1312" y="2699"/>
                    <a:pt x="3758" y="279"/>
                    <a:pt x="6447" y="279"/>
                  </a:cubicBezTo>
                  <a:close/>
                  <a:moveTo>
                    <a:pt x="6424" y="1"/>
                  </a:moveTo>
                  <a:cubicBezTo>
                    <a:pt x="6128" y="1"/>
                    <a:pt x="5824" y="27"/>
                    <a:pt x="5514" y="82"/>
                  </a:cubicBezTo>
                  <a:cubicBezTo>
                    <a:pt x="1206" y="877"/>
                    <a:pt x="1" y="6493"/>
                    <a:pt x="3616" y="8980"/>
                  </a:cubicBezTo>
                  <a:cubicBezTo>
                    <a:pt x="4466" y="9566"/>
                    <a:pt x="5435" y="9847"/>
                    <a:pt x="6395" y="9847"/>
                  </a:cubicBezTo>
                  <a:cubicBezTo>
                    <a:pt x="7956" y="9847"/>
                    <a:pt x="9494" y="9105"/>
                    <a:pt x="10463" y="7724"/>
                  </a:cubicBezTo>
                  <a:cubicBezTo>
                    <a:pt x="12771" y="4392"/>
                    <a:pt x="10243" y="1"/>
                    <a:pt x="6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BDD4FC1-3975-4791-8A82-12858F53A78B}"/>
              </a:ext>
            </a:extLst>
          </p:cNvPr>
          <p:cNvSpPr txBox="1"/>
          <p:nvPr/>
        </p:nvSpPr>
        <p:spPr>
          <a:xfrm>
            <a:off x="7322529" y="517817"/>
            <a:ext cx="136949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tx1"/>
                </a:solidFill>
              </a:rPr>
              <a:t>إملاء</a:t>
            </a:r>
            <a:endParaRPr lang="ar-SA" sz="5400" b="1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8D158433-F0B6-4529-8C1B-3D03E44A525B}"/>
              </a:ext>
            </a:extLst>
          </p:cNvPr>
          <p:cNvSpPr/>
          <p:nvPr/>
        </p:nvSpPr>
        <p:spPr>
          <a:xfrm>
            <a:off x="4572000" y="1024932"/>
            <a:ext cx="2029767" cy="11756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4541FF23-E7AB-4C4C-89EF-D0D9EA1DC6C1}"/>
              </a:ext>
            </a:extLst>
          </p:cNvPr>
          <p:cNvSpPr/>
          <p:nvPr/>
        </p:nvSpPr>
        <p:spPr>
          <a:xfrm>
            <a:off x="2370532" y="2101781"/>
            <a:ext cx="2029767" cy="11756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M-Saber" panose="02000000000000000000" pitchFamily="2" charset="-78"/>
                <a:cs typeface="M-Saber" panose="02000000000000000000" pitchFamily="2" charset="-78"/>
              </a:rPr>
              <a:t>مَـرِضَ</a:t>
            </a:r>
          </a:p>
        </p:txBody>
      </p:sp>
    </p:spTree>
    <p:extLst>
      <p:ext uri="{BB962C8B-B14F-4D97-AF65-F5344CB8AC3E}">
        <p14:creationId xmlns:p14="http://schemas.microsoft.com/office/powerpoint/2010/main" val="12557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Problem Solving Lesson by Slidesgo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60</Words>
  <Application>Microsoft Office PowerPoint</Application>
  <PresentationFormat>عرض على الشاشة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M-Saber</vt:lpstr>
      <vt:lpstr>Arial</vt:lpstr>
      <vt:lpstr>Pompiere</vt:lpstr>
      <vt:lpstr>Lato</vt:lpstr>
      <vt:lpstr>Problem Solving Lesson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suliman</dc:creator>
  <cp:lastModifiedBy>سليمان بن العنزي</cp:lastModifiedBy>
  <cp:revision>42</cp:revision>
  <dcterms:modified xsi:type="dcterms:W3CDTF">2021-12-22T19:37:31Z</dcterms:modified>
</cp:coreProperties>
</file>