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0CB00"/>
    <a:srgbClr val="DBD600"/>
    <a:srgbClr val="E2DD00"/>
    <a:srgbClr val="EEE8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C791D3C1-A6DA-40F9-9550-EA78E738D003}"/>
    <pc:docChg chg="undo custSel modSld">
      <pc:chgData name="hussain alzhrani" userId="02a2acfe203a0e97" providerId="LiveId" clId="{C791D3C1-A6DA-40F9-9550-EA78E738D003}" dt="2021-09-17T03:22:13.331" v="1" actId="1076"/>
      <pc:docMkLst>
        <pc:docMk/>
      </pc:docMkLst>
      <pc:sldChg chg="modSp mod">
        <pc:chgData name="hussain alzhrani" userId="02a2acfe203a0e97" providerId="LiveId" clId="{C791D3C1-A6DA-40F9-9550-EA78E738D003}" dt="2021-09-17T03:22:13.331" v="1" actId="1076"/>
        <pc:sldMkLst>
          <pc:docMk/>
          <pc:sldMk cId="1659384068" sldId="262"/>
        </pc:sldMkLst>
        <pc:picChg chg="mod">
          <ac:chgData name="hussain alzhrani" userId="02a2acfe203a0e97" providerId="LiveId" clId="{C791D3C1-A6DA-40F9-9550-EA78E738D003}" dt="2021-09-17T03:22:13.331" v="1" actId="1076"/>
          <ac:picMkLst>
            <pc:docMk/>
            <pc:sldMk cId="1659384068" sldId="262"/>
            <ac:picMk id="7" creationId="{1B8533C4-172D-4926-984D-6C372A00D3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9EB4E1-AF57-43DE-9D48-4FAB71B7F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E3D9B3E-85F7-43C8-8748-59014140E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5EF485-91A3-4598-AB58-772EF452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54BCA8-F3CE-4037-9954-85B206EE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C09326-3224-4235-8681-F0DC6E95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34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F6F0D9-8FDA-48AA-82D2-E93D8FEA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70AEF1D-10F4-47D0-A7E5-9672E476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BF5CCA-2D3A-4EDB-99B9-170006E1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5E77BE-6FB7-4265-899F-6424BEF8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CCA7B9-48CE-4251-9CCB-53780961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855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EA2911-7E7E-479F-AB07-2D58A7C1B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495B5E-CA47-4CCF-A7F8-0E5E32346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40F2E3-41B1-4C52-B0FC-9C320916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52A0EF-A246-4C19-904A-1C8903A8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DB9F9B-0FC5-424A-B97E-5A869827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56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4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66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47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96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113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79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3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58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398E21-F235-4A67-86B3-AE703997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12524-C74A-4C0C-8B42-91D086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1DAC88-6FF9-4874-8842-4D4070EA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00CBDF-CA00-478C-B971-738FD136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8D4881-48EF-4565-9A93-E4497348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86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77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00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3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8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43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90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098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217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184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262185-94DB-4BF9-8B27-7B024591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E15522-477E-41DB-8EA8-97661430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A41BA-7158-4EF1-9C41-DE612466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DD2BE2-362F-4726-8FE7-4436C02E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B2F6C4-3729-4BAB-AF8F-FA2E6B46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03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314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708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117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701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1615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6794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066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845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796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1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1E47DB-1FAE-4383-AD56-5147A12C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B69C4C-544C-4F52-9F63-84E8E8E7B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1182D8-1EF7-4B5D-9BE9-EAAB84535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22AEBF-EFE3-4B68-97F9-EF66BA51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EC2550-EA27-4F40-B39F-D0AEF8B0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97AF5B-7B39-410E-B5B7-8176DCDB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25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77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309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610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2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704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44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75D1D3-2515-434A-B449-77A7D214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A19645-2F68-4200-9CDD-B4E25D6F0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DEB1A4-F994-40C9-82D3-226CF6871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027FF5-9B00-4B56-B63F-856D6A5BC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6E8B061-B988-4223-A719-04AA1ADCE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99A99C-740C-4D1D-9779-69D93F4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013248B-6017-45FC-962A-8704A23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838881-54F4-41B1-83C2-05E708A3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14F12-9CB7-4570-AF9A-55615484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6E5D68B-D5DD-481E-93F1-FEA75330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9EA3A5-BF7F-4705-AAB3-3DDF9480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E5481E8-9E06-4F5E-A63A-5A26DC02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6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B27EAED-9F95-447D-88FD-6C1543E3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F747ECC-B76D-4081-9CC8-77FD8CD9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6AB998-0FD2-4CD4-AFFD-30137F84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85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C197E5-F1C3-4DED-A023-13EB518D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85D690-D97D-4324-BF2C-F7143E71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5E2CE4-C32E-4FC9-9531-FE9712644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79D10C4-2A0C-4E4E-A290-30831286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BA83B0-E45E-41B6-A9AD-33FE3CA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D042C5-35C9-479F-BA02-C5CA52FF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81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CCA5B8-F950-4DD1-A6F0-EC081A71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60924E-2052-4057-9C13-555E332FC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B706B7-BEF2-4E66-8B52-7AE95BE0B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3D61D3-B122-4DC4-8B57-3846F64E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12AD0F-E45F-44D6-8092-A503545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F6F5EB-708D-45F6-A2CA-43A9824F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50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91E5A1-1BBF-49F2-A31B-20C771A2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3581E0-691B-412D-8BCC-0771B786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3B497B-CE98-4E53-B72C-8F4F6F7DA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647189-B92C-4989-86BA-03C48229E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ECC03-5700-40DB-8282-5D8B7221D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8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547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DE8C0F-AD54-4AD8-9BC6-EB335366BBA6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A1E948-5FEC-402B-9564-0BC1F9B6F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72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7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1BE2A2-1895-46D2-AB07-8C2C1D89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00" y="480060"/>
            <a:ext cx="5431788" cy="5571066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41EDA46-DF75-4031-84CA-B4CE9DC85850}"/>
              </a:ext>
            </a:extLst>
          </p:cNvPr>
          <p:cNvSpPr/>
          <p:nvPr/>
        </p:nvSpPr>
        <p:spPr>
          <a:xfrm>
            <a:off x="1049379" y="1251309"/>
            <a:ext cx="5431788" cy="1495425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مدخل الوحدة الأولى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C8C8334-0CBA-4460-A448-A6F7D4F2F956}"/>
              </a:ext>
            </a:extLst>
          </p:cNvPr>
          <p:cNvSpPr/>
          <p:nvPr/>
        </p:nvSpPr>
        <p:spPr>
          <a:xfrm>
            <a:off x="634590" y="2977986"/>
            <a:ext cx="6360093" cy="2216183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لغتي الصف الأول الابتدائي الفصل الدراسي الأول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2583D64-7B0C-45BC-B264-9661A83A7901}"/>
              </a:ext>
            </a:extLst>
          </p:cNvPr>
          <p:cNvSpPr/>
          <p:nvPr/>
        </p:nvSpPr>
        <p:spPr>
          <a:xfrm>
            <a:off x="3026007" y="5702510"/>
            <a:ext cx="1510203" cy="4328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38233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4F6CC1-94B3-4BCC-8929-349D1BDDC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50" y="95250"/>
            <a:ext cx="10229850" cy="657225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CD5E074-46CD-4289-A63D-AFF5C3BAB0EE}"/>
              </a:ext>
            </a:extLst>
          </p:cNvPr>
          <p:cNvSpPr/>
          <p:nvPr/>
        </p:nvSpPr>
        <p:spPr>
          <a:xfrm>
            <a:off x="3157979" y="0"/>
            <a:ext cx="895547" cy="9992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01F96CD8-70AD-425E-8F9C-B7E26DFDABD3}"/>
              </a:ext>
            </a:extLst>
          </p:cNvPr>
          <p:cNvSpPr/>
          <p:nvPr/>
        </p:nvSpPr>
        <p:spPr>
          <a:xfrm>
            <a:off x="1150070" y="408540"/>
            <a:ext cx="1226761" cy="99924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30E4B72-91F9-4A5B-8BC0-3D38891DAAEA}"/>
              </a:ext>
            </a:extLst>
          </p:cNvPr>
          <p:cNvSpPr/>
          <p:nvPr/>
        </p:nvSpPr>
        <p:spPr>
          <a:xfrm>
            <a:off x="2992371" y="1195522"/>
            <a:ext cx="1325105" cy="99924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C5C2C8B-0F19-440E-A08D-720965B3FED1}"/>
              </a:ext>
            </a:extLst>
          </p:cNvPr>
          <p:cNvSpPr/>
          <p:nvPr/>
        </p:nvSpPr>
        <p:spPr>
          <a:xfrm>
            <a:off x="1342976" y="1896319"/>
            <a:ext cx="1071564" cy="9992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6A48E8F-160D-4450-AA07-CC8246BDB8A4}"/>
              </a:ext>
            </a:extLst>
          </p:cNvPr>
          <p:cNvSpPr/>
          <p:nvPr/>
        </p:nvSpPr>
        <p:spPr>
          <a:xfrm>
            <a:off x="3252247" y="2557766"/>
            <a:ext cx="1205407" cy="999241"/>
          </a:xfrm>
          <a:prstGeom prst="ellipse">
            <a:avLst/>
          </a:prstGeom>
          <a:noFill/>
          <a:ln w="19050">
            <a:solidFill>
              <a:srgbClr val="D0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AD5CD1B-E52C-46D7-9675-C7260C499DAA}"/>
              </a:ext>
            </a:extLst>
          </p:cNvPr>
          <p:cNvSpPr/>
          <p:nvPr/>
        </p:nvSpPr>
        <p:spPr>
          <a:xfrm>
            <a:off x="1284230" y="3182921"/>
            <a:ext cx="1071564" cy="999241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E93F4E6-77CF-485F-9BA7-0239F8EB1D2C}"/>
              </a:ext>
            </a:extLst>
          </p:cNvPr>
          <p:cNvSpPr/>
          <p:nvPr/>
        </p:nvSpPr>
        <p:spPr>
          <a:xfrm>
            <a:off x="8257880" y="509047"/>
            <a:ext cx="688158" cy="677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20156F5-BCB4-4972-8B3C-C9A5003C66F1}"/>
              </a:ext>
            </a:extLst>
          </p:cNvPr>
          <p:cNvSpPr/>
          <p:nvPr/>
        </p:nvSpPr>
        <p:spPr>
          <a:xfrm>
            <a:off x="7550870" y="1223803"/>
            <a:ext cx="2818615" cy="1114044"/>
          </a:xfrm>
          <a:prstGeom prst="round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وسيلة الشرح: سهم لأسفل 18">
            <a:extLst>
              <a:ext uri="{FF2B5EF4-FFF2-40B4-BE49-F238E27FC236}">
                <a16:creationId xmlns:a16="http://schemas.microsoft.com/office/drawing/2014/main" id="{4004FDB5-D7A6-4C3D-9C6F-3562A1725EA1}"/>
              </a:ext>
            </a:extLst>
          </p:cNvPr>
          <p:cNvSpPr/>
          <p:nvPr/>
        </p:nvSpPr>
        <p:spPr>
          <a:xfrm>
            <a:off x="3393648" y="4722828"/>
            <a:ext cx="791852" cy="49962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أَنَا فَـوَّاز</a:t>
            </a:r>
          </a:p>
        </p:txBody>
      </p:sp>
      <p:sp>
        <p:nvSpPr>
          <p:cNvPr id="20" name="وسيلة الشرح: سهم لأسفل 19">
            <a:extLst>
              <a:ext uri="{FF2B5EF4-FFF2-40B4-BE49-F238E27FC236}">
                <a16:creationId xmlns:a16="http://schemas.microsoft.com/office/drawing/2014/main" id="{E6993372-63C6-4269-A5E9-DB192E984B71}"/>
              </a:ext>
            </a:extLst>
          </p:cNvPr>
          <p:cNvSpPr/>
          <p:nvPr/>
        </p:nvSpPr>
        <p:spPr>
          <a:xfrm>
            <a:off x="4285046" y="4571998"/>
            <a:ext cx="900897" cy="499621"/>
          </a:xfrm>
          <a:prstGeom prst="downArrowCallout">
            <a:avLst>
              <a:gd name="adj1" fmla="val 25000"/>
              <a:gd name="adj2" fmla="val 1934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أُخْتِي نُورَة</a:t>
            </a:r>
          </a:p>
        </p:txBody>
      </p:sp>
      <p:sp>
        <p:nvSpPr>
          <p:cNvPr id="21" name="وسيلة الشرح: سهم لأسفل 20">
            <a:extLst>
              <a:ext uri="{FF2B5EF4-FFF2-40B4-BE49-F238E27FC236}">
                <a16:creationId xmlns:a16="http://schemas.microsoft.com/office/drawing/2014/main" id="{818CEC89-2529-4DDC-AB08-B9B48ABFF236}"/>
              </a:ext>
            </a:extLst>
          </p:cNvPr>
          <p:cNvSpPr/>
          <p:nvPr/>
        </p:nvSpPr>
        <p:spPr>
          <a:xfrm>
            <a:off x="6282904" y="5024484"/>
            <a:ext cx="900898" cy="49962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أَخِي يَاسِـر</a:t>
            </a:r>
          </a:p>
        </p:txBody>
      </p:sp>
      <p:sp>
        <p:nvSpPr>
          <p:cNvPr id="22" name="وسيلة الشرح: سهم لأسفل 21">
            <a:extLst>
              <a:ext uri="{FF2B5EF4-FFF2-40B4-BE49-F238E27FC236}">
                <a16:creationId xmlns:a16="http://schemas.microsoft.com/office/drawing/2014/main" id="{2A4FBC22-A1D9-4177-8528-41B66E8EF4F6}"/>
              </a:ext>
            </a:extLst>
          </p:cNvPr>
          <p:cNvSpPr/>
          <p:nvPr/>
        </p:nvSpPr>
        <p:spPr>
          <a:xfrm>
            <a:off x="7843101" y="4429783"/>
            <a:ext cx="824758" cy="49962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أَبِي سَـعْـدٌ</a:t>
            </a:r>
          </a:p>
        </p:txBody>
      </p:sp>
      <p:sp>
        <p:nvSpPr>
          <p:cNvPr id="23" name="وسيلة الشرح: سهم لأسفل 22">
            <a:extLst>
              <a:ext uri="{FF2B5EF4-FFF2-40B4-BE49-F238E27FC236}">
                <a16:creationId xmlns:a16="http://schemas.microsoft.com/office/drawing/2014/main" id="{26FC485B-367C-42CF-9A02-E487317DABEA}"/>
              </a:ext>
            </a:extLst>
          </p:cNvPr>
          <p:cNvSpPr/>
          <p:nvPr/>
        </p:nvSpPr>
        <p:spPr>
          <a:xfrm>
            <a:off x="6963801" y="4404750"/>
            <a:ext cx="824758" cy="49962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أُمّي مَرْيَمُ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614B89-C992-45BF-BB90-FAF8114B83A0}"/>
              </a:ext>
            </a:extLst>
          </p:cNvPr>
          <p:cNvSpPr/>
          <p:nvPr/>
        </p:nvSpPr>
        <p:spPr>
          <a:xfrm>
            <a:off x="5495193" y="3503926"/>
            <a:ext cx="777993" cy="698168"/>
          </a:xfrm>
          <a:prstGeom prst="roundRect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dirty="0">
                <a:latin typeface="Abadi" panose="020B0604020104020204" pitchFamily="34" charset="0"/>
              </a:rPr>
              <a:t>5</a:t>
            </a:r>
            <a:endParaRPr lang="ar-SA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B478852-D1F4-4CCD-8F38-FFB4DDCE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1" y="142875"/>
            <a:ext cx="7886700" cy="66294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8A1CB71-F948-4CE5-BA99-E300E1A166FE}"/>
              </a:ext>
            </a:extLst>
          </p:cNvPr>
          <p:cNvSpPr/>
          <p:nvPr/>
        </p:nvSpPr>
        <p:spPr>
          <a:xfrm>
            <a:off x="301440" y="480767"/>
            <a:ext cx="3419475" cy="99924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أَنَـا أُحِــبُّ أُسْــرَتِـي</a:t>
            </a:r>
          </a:p>
        </p:txBody>
      </p:sp>
      <p:pic>
        <p:nvPicPr>
          <p:cNvPr id="8" name="صورة 7" descr="صورة تحتوي على لعبة, دمية&#10;&#10;تم إنشاء الوصف تلقائياً">
            <a:extLst>
              <a:ext uri="{FF2B5EF4-FFF2-40B4-BE49-F238E27FC236}">
                <a16:creationId xmlns:a16="http://schemas.microsoft.com/office/drawing/2014/main" id="{7068755D-C648-408B-9718-2AC1B1815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79"/>
          <a:stretch/>
        </p:blipFill>
        <p:spPr>
          <a:xfrm>
            <a:off x="301440" y="1839884"/>
            <a:ext cx="3190876" cy="46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71D35B-F5FD-415E-849D-45F170AA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2901" y="133349"/>
            <a:ext cx="7905750" cy="658177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3F6E337-7EFD-46CF-B785-E24FA532DBBF}"/>
              </a:ext>
            </a:extLst>
          </p:cNvPr>
          <p:cNvSpPr/>
          <p:nvPr/>
        </p:nvSpPr>
        <p:spPr>
          <a:xfrm>
            <a:off x="133349" y="707009"/>
            <a:ext cx="3750494" cy="7070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    أَبِـي سَـعْـدٌ يَـعْـمَـلُ مُـهَـنْـدِسًا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C4904F9-082C-41B5-948E-2E1C48CC6192}"/>
              </a:ext>
            </a:extLst>
          </p:cNvPr>
          <p:cNvSpPr/>
          <p:nvPr/>
        </p:nvSpPr>
        <p:spPr>
          <a:xfrm>
            <a:off x="3421929" y="831135"/>
            <a:ext cx="358415" cy="40535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1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220AF9D-7C60-4F43-9DD3-52B2351B86B9}"/>
              </a:ext>
            </a:extLst>
          </p:cNvPr>
          <p:cNvSpPr/>
          <p:nvPr/>
        </p:nvSpPr>
        <p:spPr>
          <a:xfrm>
            <a:off x="133349" y="1773817"/>
            <a:ext cx="3761743" cy="7070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    أُمّـي مَـرْيَـمُ تَـعْـمَـلُ مُـعَـلِـمَـةً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65418F88-440A-4556-B0B2-834403844648}"/>
              </a:ext>
            </a:extLst>
          </p:cNvPr>
          <p:cNvSpPr/>
          <p:nvPr/>
        </p:nvSpPr>
        <p:spPr>
          <a:xfrm>
            <a:off x="3421929" y="1924646"/>
            <a:ext cx="358218" cy="40535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2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2BE6CF-F709-4699-8EDF-44E23E3AF035}"/>
              </a:ext>
            </a:extLst>
          </p:cNvPr>
          <p:cNvSpPr/>
          <p:nvPr/>
        </p:nvSpPr>
        <p:spPr>
          <a:xfrm>
            <a:off x="133349" y="2860207"/>
            <a:ext cx="3771902" cy="959763"/>
          </a:xfrm>
          <a:prstGeom prst="roundRect">
            <a:avLst/>
          </a:prstGeo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أُخْـتِي نُـورَةُ </a:t>
            </a:r>
            <a:r>
              <a:rPr lang="ar-SA" sz="2400" b="1" dirty="0" err="1"/>
              <a:t>تِـلْـمِـيـذَتٌ</a:t>
            </a:r>
            <a:r>
              <a:rPr lang="ar-SA" sz="2400" b="1" dirty="0"/>
              <a:t> فِي     الصَّـفِ الرَّابـعِ الابْـتِـدَائِي</a:t>
            </a:r>
            <a:endParaRPr lang="ar-SA" sz="2800" b="1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E3DC834-2A7D-484E-B2C8-35B3A13DCB28}"/>
              </a:ext>
            </a:extLst>
          </p:cNvPr>
          <p:cNvSpPr/>
          <p:nvPr/>
        </p:nvSpPr>
        <p:spPr>
          <a:xfrm>
            <a:off x="3421929" y="3112318"/>
            <a:ext cx="398508" cy="40535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3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1E79C73-85A5-48EF-A8D0-C528A3FF0328}"/>
              </a:ext>
            </a:extLst>
          </p:cNvPr>
          <p:cNvSpPr/>
          <p:nvPr/>
        </p:nvSpPr>
        <p:spPr>
          <a:xfrm>
            <a:off x="133349" y="4186866"/>
            <a:ext cx="3771902" cy="70701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    أَخِـي يَاسِـرٌ عُـمْـرُهُ ثَلَاثُ سَنَوَاتٍ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E315D0A-7C2A-4064-AB34-5656460576ED}"/>
              </a:ext>
            </a:extLst>
          </p:cNvPr>
          <p:cNvSpPr/>
          <p:nvPr/>
        </p:nvSpPr>
        <p:spPr>
          <a:xfrm>
            <a:off x="133349" y="5260771"/>
            <a:ext cx="3771902" cy="97977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    أَنَا فَـوَّازٌ تِـلْـمِـيـذٌ فِي الصَّـفِ الثَّانِي الْـمُـتْـوَسِـطِ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185D152F-3477-4B42-913E-C322294BC7E0}"/>
              </a:ext>
            </a:extLst>
          </p:cNvPr>
          <p:cNvSpPr/>
          <p:nvPr/>
        </p:nvSpPr>
        <p:spPr>
          <a:xfrm>
            <a:off x="3421929" y="4358154"/>
            <a:ext cx="414584" cy="40535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4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6A7021E4-FBF5-4AD0-B4D1-CEBC7659CE8A}"/>
              </a:ext>
            </a:extLst>
          </p:cNvPr>
          <p:cNvSpPr/>
          <p:nvPr/>
        </p:nvSpPr>
        <p:spPr>
          <a:xfrm>
            <a:off x="3421929" y="5553006"/>
            <a:ext cx="395926" cy="40535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81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50AC2C2-0189-4862-BC9D-5A42E3C8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59" y="171450"/>
            <a:ext cx="11566688" cy="645795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BF0855-D1B7-4E33-BA5C-CEC6AB9D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386" y="4170183"/>
            <a:ext cx="1438275" cy="685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0F6BCCD-EE3F-43AA-B128-59FB16D45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038" y="2543175"/>
            <a:ext cx="1028700" cy="8858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424A69-7BB0-475E-A568-0D64B3044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635" y="5500687"/>
            <a:ext cx="1228725" cy="885825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52D9702-D133-44D7-8A89-6AFFC4DB0768}"/>
              </a:ext>
            </a:extLst>
          </p:cNvPr>
          <p:cNvSpPr/>
          <p:nvPr/>
        </p:nvSpPr>
        <p:spPr>
          <a:xfrm>
            <a:off x="9968946" y="2573513"/>
            <a:ext cx="1847850" cy="7894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مَــ 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مُــ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EAE1C26-3FF8-4765-9BDF-53778A27A874}"/>
              </a:ext>
            </a:extLst>
          </p:cNvPr>
          <p:cNvSpPr/>
          <p:nvPr/>
        </p:nvSpPr>
        <p:spPr>
          <a:xfrm>
            <a:off x="9982794" y="4057058"/>
            <a:ext cx="1847850" cy="7894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بَــ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بُــ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بِ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53E151-25D0-474A-AE2F-F6D10078B2C5}"/>
              </a:ext>
            </a:extLst>
          </p:cNvPr>
          <p:cNvSpPr/>
          <p:nvPr/>
        </p:nvSpPr>
        <p:spPr>
          <a:xfrm>
            <a:off x="9968946" y="5504074"/>
            <a:ext cx="1847850" cy="7894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لَــ 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لُــ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لِ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50F3E46-C098-4BB9-A0C1-38427CCFA0FB}"/>
              </a:ext>
            </a:extLst>
          </p:cNvPr>
          <p:cNvCxnSpPr>
            <a:cxnSpLocks/>
          </p:cNvCxnSpPr>
          <p:nvPr/>
        </p:nvCxnSpPr>
        <p:spPr>
          <a:xfrm flipH="1">
            <a:off x="8729221" y="2543175"/>
            <a:ext cx="631596" cy="86900"/>
          </a:xfrm>
          <a:prstGeom prst="line">
            <a:avLst/>
          </a:prstGeom>
          <a:ln w="5715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58BD01F-D35A-41BD-A6CA-9FA87BD33376}"/>
              </a:ext>
            </a:extLst>
          </p:cNvPr>
          <p:cNvCxnSpPr>
            <a:cxnSpLocks/>
          </p:cNvCxnSpPr>
          <p:nvPr/>
        </p:nvCxnSpPr>
        <p:spPr>
          <a:xfrm flipH="1">
            <a:off x="8869052" y="5413787"/>
            <a:ext cx="631596" cy="86900"/>
          </a:xfrm>
          <a:prstGeom prst="line">
            <a:avLst/>
          </a:prstGeom>
          <a:ln w="57150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C547CF6-1FE1-490A-825E-D03A12DE8AB4}"/>
              </a:ext>
            </a:extLst>
          </p:cNvPr>
          <p:cNvCxnSpPr>
            <a:cxnSpLocks/>
          </p:cNvCxnSpPr>
          <p:nvPr/>
        </p:nvCxnSpPr>
        <p:spPr>
          <a:xfrm flipH="1">
            <a:off x="8881621" y="4057058"/>
            <a:ext cx="631596" cy="86900"/>
          </a:xfrm>
          <a:prstGeom prst="line">
            <a:avLst/>
          </a:prstGeom>
          <a:ln w="5715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E7FFA47-CDF0-4A30-9724-962892AB2AC6}"/>
              </a:ext>
            </a:extLst>
          </p:cNvPr>
          <p:cNvSpPr/>
          <p:nvPr/>
        </p:nvSpPr>
        <p:spPr>
          <a:xfrm>
            <a:off x="3905836" y="2569992"/>
            <a:ext cx="1453350" cy="7894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مَـ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ــسْــجِـــد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C0AB924-0334-46AD-B758-398BAD7E83D3}"/>
              </a:ext>
            </a:extLst>
          </p:cNvPr>
          <p:cNvSpPr/>
          <p:nvPr/>
        </p:nvSpPr>
        <p:spPr>
          <a:xfrm>
            <a:off x="3913373" y="4034819"/>
            <a:ext cx="1438276" cy="7894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بَـ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ــيْــت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7D7AB66-308B-43E5-9DD9-673583A3F481}"/>
              </a:ext>
            </a:extLst>
          </p:cNvPr>
          <p:cNvSpPr/>
          <p:nvPr/>
        </p:nvSpPr>
        <p:spPr>
          <a:xfrm>
            <a:off x="3913373" y="5433657"/>
            <a:ext cx="1438276" cy="7597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لَـ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ــبَــن</a:t>
            </a:r>
          </a:p>
        </p:txBody>
      </p:sp>
    </p:spTree>
    <p:extLst>
      <p:ext uri="{BB962C8B-B14F-4D97-AF65-F5344CB8AC3E}">
        <p14:creationId xmlns:p14="http://schemas.microsoft.com/office/powerpoint/2010/main" val="1320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608505CC-D98E-417C-88B7-C6E85DEA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3" y="113122"/>
            <a:ext cx="11679811" cy="6551629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6D3C1D3-5BEA-4E0A-805C-E31C1EEAFEE9}"/>
              </a:ext>
            </a:extLst>
          </p:cNvPr>
          <p:cNvSpPr/>
          <p:nvPr/>
        </p:nvSpPr>
        <p:spPr>
          <a:xfrm>
            <a:off x="3341009" y="2112799"/>
            <a:ext cx="1453350" cy="789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دِ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يــك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5853299-9EC6-4C80-B609-940E0EB961B0}"/>
              </a:ext>
            </a:extLst>
          </p:cNvPr>
          <p:cNvSpPr/>
          <p:nvPr/>
        </p:nvSpPr>
        <p:spPr>
          <a:xfrm>
            <a:off x="9827544" y="2131654"/>
            <a:ext cx="1847850" cy="789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دَ 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دُ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8642983-6873-432D-8254-4590F5C92FD9}"/>
              </a:ext>
            </a:extLst>
          </p:cNvPr>
          <p:cNvCxnSpPr>
            <a:cxnSpLocks/>
          </p:cNvCxnSpPr>
          <p:nvPr/>
        </p:nvCxnSpPr>
        <p:spPr>
          <a:xfrm flipH="1">
            <a:off x="8467522" y="2944033"/>
            <a:ext cx="631596" cy="86900"/>
          </a:xfrm>
          <a:prstGeom prst="line">
            <a:avLst/>
          </a:prstGeom>
          <a:ln w="57150">
            <a:solidFill>
              <a:schemeClr val="accent5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927DD82-561E-4FDD-AA37-980169B0E9AE}"/>
              </a:ext>
            </a:extLst>
          </p:cNvPr>
          <p:cNvSpPr/>
          <p:nvPr/>
        </p:nvSpPr>
        <p:spPr>
          <a:xfrm>
            <a:off x="9827544" y="3860278"/>
            <a:ext cx="1847850" cy="789497"/>
          </a:xfrm>
          <a:prstGeom prst="roundRect">
            <a:avLst/>
          </a:prstGeom>
          <a:solidFill>
            <a:srgbClr val="D0CB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نَــ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نُــ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نِ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8E810D9-2FB8-467A-9915-95E3CB8B2D11}"/>
              </a:ext>
            </a:extLst>
          </p:cNvPr>
          <p:cNvSpPr/>
          <p:nvPr/>
        </p:nvSpPr>
        <p:spPr>
          <a:xfrm>
            <a:off x="9848019" y="5556706"/>
            <a:ext cx="1847850" cy="789497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رَ   ـــ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رِ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7D75659-D402-41AC-9F30-66DE503D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78" y="2153164"/>
            <a:ext cx="971550" cy="8191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F2E774A-EB87-47B2-BB9B-CB2EB2B3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79" y="3714612"/>
            <a:ext cx="1276350" cy="10096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32722E7-EB55-4CD7-A498-92B9D0A5F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605" y="5521343"/>
            <a:ext cx="1238250" cy="9144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D5194FC-0BB4-4BC7-9D0E-BB165BDEAE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1749" t="24413" r="34166" b="24418"/>
          <a:stretch/>
        </p:blipFill>
        <p:spPr>
          <a:xfrm>
            <a:off x="8634952" y="5231876"/>
            <a:ext cx="339365" cy="424207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0A9F9F3-7E59-4DC0-8B7B-393A175FE1D4}"/>
              </a:ext>
            </a:extLst>
          </p:cNvPr>
          <p:cNvSpPr/>
          <p:nvPr/>
        </p:nvSpPr>
        <p:spPr>
          <a:xfrm>
            <a:off x="3341009" y="5493062"/>
            <a:ext cx="1453350" cy="789497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ُمَّــان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22CE6CE-E1A6-4290-992F-172DDEC7D45F}"/>
              </a:ext>
            </a:extLst>
          </p:cNvPr>
          <p:cNvSpPr/>
          <p:nvPr/>
        </p:nvSpPr>
        <p:spPr>
          <a:xfrm>
            <a:off x="3341009" y="3824688"/>
            <a:ext cx="1453350" cy="789497"/>
          </a:xfrm>
          <a:prstGeom prst="roundRect">
            <a:avLst/>
          </a:prstGeom>
          <a:solidFill>
            <a:srgbClr val="D0CB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نَـ</a:t>
            </a:r>
            <a:r>
              <a:rPr lang="ar-SA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ــمِــر</a:t>
            </a: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59ED8B7-2BB9-480B-AE08-A22FA0A45C29}"/>
              </a:ext>
            </a:extLst>
          </p:cNvPr>
          <p:cNvCxnSpPr>
            <a:cxnSpLocks/>
          </p:cNvCxnSpPr>
          <p:nvPr/>
        </p:nvCxnSpPr>
        <p:spPr>
          <a:xfrm flipH="1">
            <a:off x="8441235" y="3694935"/>
            <a:ext cx="631596" cy="86900"/>
          </a:xfrm>
          <a:prstGeom prst="line">
            <a:avLst/>
          </a:prstGeom>
          <a:ln w="57150">
            <a:solidFill>
              <a:srgbClr val="DBD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B8533C4-172D-4926-984D-6C372A00D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56733" y="-2200063"/>
            <a:ext cx="6713098" cy="1120847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34F7610-0078-404B-9452-8AE1549C197D}"/>
              </a:ext>
            </a:extLst>
          </p:cNvPr>
          <p:cNvSpPr/>
          <p:nvPr/>
        </p:nvSpPr>
        <p:spPr>
          <a:xfrm>
            <a:off x="10228079" y="3789575"/>
            <a:ext cx="904973" cy="43363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أنا فواز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A7B43E-C38A-42DA-A9B9-F92A1516AAD6}"/>
              </a:ext>
            </a:extLst>
          </p:cNvPr>
          <p:cNvSpPr/>
          <p:nvPr/>
        </p:nvSpPr>
        <p:spPr>
          <a:xfrm>
            <a:off x="10092964" y="1752061"/>
            <a:ext cx="1172064" cy="35036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جدي مشعـل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9F152A-6932-4D08-92F6-B7ABA60BBD5D}"/>
              </a:ext>
            </a:extLst>
          </p:cNvPr>
          <p:cNvSpPr/>
          <p:nvPr/>
        </p:nvSpPr>
        <p:spPr>
          <a:xfrm>
            <a:off x="8548540" y="1037199"/>
            <a:ext cx="1302471" cy="35036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جدتي فاطمة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B4C2F6D-E890-400D-AB3B-7D9837F0377A}"/>
              </a:ext>
            </a:extLst>
          </p:cNvPr>
          <p:cNvSpPr/>
          <p:nvPr/>
        </p:nvSpPr>
        <p:spPr>
          <a:xfrm>
            <a:off x="8105479" y="1791587"/>
            <a:ext cx="1066801" cy="35036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أبي سعـد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FF9B0B0-5D17-4E73-B09A-B643E6A00645}"/>
              </a:ext>
            </a:extLst>
          </p:cNvPr>
          <p:cNvSpPr/>
          <p:nvPr/>
        </p:nvSpPr>
        <p:spPr>
          <a:xfrm>
            <a:off x="8576821" y="3370152"/>
            <a:ext cx="1172064" cy="35036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أختي نورة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627EC80-2D49-4D0F-AAA4-FAC3EEAF23AB}"/>
              </a:ext>
            </a:extLst>
          </p:cNvPr>
          <p:cNvSpPr/>
          <p:nvPr/>
        </p:nvSpPr>
        <p:spPr>
          <a:xfrm>
            <a:off x="8361573" y="2527121"/>
            <a:ext cx="1172064" cy="39017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أمي مـريـم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B7AA0FA-D29E-40C3-A3E6-31DD8563F289}"/>
              </a:ext>
            </a:extLst>
          </p:cNvPr>
          <p:cNvSpPr/>
          <p:nvPr/>
        </p:nvSpPr>
        <p:spPr>
          <a:xfrm>
            <a:off x="8295588" y="4495865"/>
            <a:ext cx="1172064" cy="35036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أخي ياسـر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5A282C78-B076-4494-BEC5-294562204A7B}"/>
              </a:ext>
            </a:extLst>
          </p:cNvPr>
          <p:cNvSpPr/>
          <p:nvPr/>
        </p:nvSpPr>
        <p:spPr>
          <a:xfrm>
            <a:off x="961530" y="601993"/>
            <a:ext cx="4081807" cy="35036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الأب يسأل؟ لماذا تأخر ياسر؟  هو يغسل يديه.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2731E43-C142-4566-AC07-A9E4590DA294}"/>
              </a:ext>
            </a:extLst>
          </p:cNvPr>
          <p:cNvSpPr/>
          <p:nvPr/>
        </p:nvSpPr>
        <p:spPr>
          <a:xfrm>
            <a:off x="783998" y="3220418"/>
            <a:ext cx="2128884" cy="350363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فواز يلعـب مع صديقه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D297CD4-5553-400E-AC55-E3BB6FFFAD0B}"/>
              </a:ext>
            </a:extLst>
          </p:cNvPr>
          <p:cNvSpPr/>
          <p:nvPr/>
        </p:nvSpPr>
        <p:spPr>
          <a:xfrm>
            <a:off x="4194928" y="4789667"/>
            <a:ext cx="2971018" cy="35036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أسرة فواز تستقبل الجد وترحب به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4745F34-62B6-46EA-847D-F860A2861632}"/>
              </a:ext>
            </a:extLst>
          </p:cNvPr>
          <p:cNvSpPr/>
          <p:nvPr/>
        </p:nvSpPr>
        <p:spPr>
          <a:xfrm>
            <a:off x="8030063" y="5185349"/>
            <a:ext cx="3577475" cy="350363"/>
          </a:xfrm>
          <a:prstGeom prst="rect">
            <a:avLst/>
          </a:prstGeom>
          <a:ln w="28575">
            <a:solidFill>
              <a:srgbClr val="CC0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فواز ونورة يساعدان الأم في ترتيب المنزل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F139FAF-055D-48A3-AB9C-9FB74ECCAB13}"/>
              </a:ext>
            </a:extLst>
          </p:cNvPr>
          <p:cNvSpPr/>
          <p:nvPr/>
        </p:nvSpPr>
        <p:spPr>
          <a:xfrm>
            <a:off x="3506771" y="5667931"/>
            <a:ext cx="1897933" cy="3503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فواز يحب القراءة</a:t>
            </a:r>
          </a:p>
        </p:txBody>
      </p:sp>
    </p:spTree>
    <p:extLst>
      <p:ext uri="{BB962C8B-B14F-4D97-AF65-F5344CB8AC3E}">
        <p14:creationId xmlns:p14="http://schemas.microsoft.com/office/powerpoint/2010/main" val="16593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شريحة">
  <a:themeElements>
    <a:clrScheme name="شريحة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131</Words>
  <Application>Microsoft Office PowerPoint</Application>
  <PresentationFormat>شاشة عريضة</PresentationFormat>
  <Paragraphs>44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Century Gothic</vt:lpstr>
      <vt:lpstr>Simplified Arabic</vt:lpstr>
      <vt:lpstr>Wingdings 3</vt:lpstr>
      <vt:lpstr>نسق Office</vt:lpstr>
      <vt:lpstr>شريحة</vt:lpstr>
      <vt:lpstr>1_شريحة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2021-09-15T22:37:30Z</dcterms:created>
  <dcterms:modified xsi:type="dcterms:W3CDTF">2021-09-17T03:22:37Z</dcterms:modified>
</cp:coreProperties>
</file>