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74" r:id="rId2"/>
    <p:sldId id="503" r:id="rId3"/>
    <p:sldId id="540" r:id="rId4"/>
    <p:sldId id="541" r:id="rId5"/>
    <p:sldId id="542" r:id="rId6"/>
    <p:sldId id="543" r:id="rId7"/>
    <p:sldId id="544" r:id="rId8"/>
    <p:sldId id="545" r:id="rId9"/>
    <p:sldId id="546" r:id="rId10"/>
    <p:sldId id="547" r:id="rId11"/>
    <p:sldId id="548" r:id="rId12"/>
    <p:sldId id="549" r:id="rId13"/>
    <p:sldId id="550" r:id="rId14"/>
    <p:sldId id="551" r:id="rId15"/>
    <p:sldId id="552" r:id="rId16"/>
    <p:sldId id="553" r:id="rId17"/>
    <p:sldId id="554" r:id="rId18"/>
    <p:sldId id="555" r:id="rId19"/>
    <p:sldId id="556" r:id="rId20"/>
    <p:sldId id="557" r:id="rId21"/>
    <p:sldId id="558" r:id="rId22"/>
    <p:sldId id="559" r:id="rId23"/>
    <p:sldId id="560" r:id="rId24"/>
    <p:sldId id="561" r:id="rId25"/>
    <p:sldId id="562" r:id="rId26"/>
    <p:sldId id="563" r:id="rId27"/>
    <p:sldId id="564" r:id="rId28"/>
  </p:sldIdLst>
  <p:sldSz cx="9720263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8DC0"/>
    <a:srgbClr val="EFE9F4"/>
    <a:srgbClr val="F48685"/>
    <a:srgbClr val="F59492"/>
    <a:srgbClr val="FDEFF1"/>
    <a:srgbClr val="56A2BE"/>
    <a:srgbClr val="E1E9F6"/>
    <a:srgbClr val="CDE181"/>
    <a:srgbClr val="F6F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202" autoAdjust="0"/>
    <p:restoredTop sz="94660"/>
  </p:normalViewPr>
  <p:slideViewPr>
    <p:cSldViewPr snapToGrid="0">
      <p:cViewPr>
        <p:scale>
          <a:sx n="75" d="100"/>
          <a:sy n="75" d="100"/>
        </p:scale>
        <p:origin x="1843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1122363"/>
            <a:ext cx="826222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3602038"/>
            <a:ext cx="729019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05/08/47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342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05/08/47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370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365125"/>
            <a:ext cx="2095932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365125"/>
            <a:ext cx="6166292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05/08/47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895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05/08/47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595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1709740"/>
            <a:ext cx="838372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4589465"/>
            <a:ext cx="83837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05/08/47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493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1825625"/>
            <a:ext cx="4131112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1825625"/>
            <a:ext cx="4131112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05/08/47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092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365127"/>
            <a:ext cx="8383727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1681163"/>
            <a:ext cx="411212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2505075"/>
            <a:ext cx="4112126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1681163"/>
            <a:ext cx="41323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2505075"/>
            <a:ext cx="413237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05/08/47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075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05/08/47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224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05/08/47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09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987427"/>
            <a:ext cx="49208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05/08/47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61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987427"/>
            <a:ext cx="492088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10CD-474B-4EAD-B084-26212F97214A}" type="datetimeFigureOut">
              <a:rPr lang="ar-SA" smtClean="0"/>
              <a:t>05/08/47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015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365127"/>
            <a:ext cx="8383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1825625"/>
            <a:ext cx="83837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6356352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C10CD-474B-4EAD-B084-26212F97214A}" type="datetimeFigureOut">
              <a:rPr lang="ar-SA" smtClean="0"/>
              <a:t>05/08/47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6356352"/>
            <a:ext cx="3280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6356352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EED0D-E3B5-4D9C-877F-DA363942E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988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t.me/Meaad_Alshareef" TargetMode="External"/><Relationship Id="rId7" Type="http://schemas.openxmlformats.org/officeDocument/2006/relationships/hyperlink" Target="https://www.tiktok.com/@meaadalshariff?_t=ZS-8uRJo12L26q&amp;_r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hyperlink" Target="https://t.me/alofeiahmed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tiktok.com/@_ah199?_t=ZS-904UxSwuxne&amp;_r=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t.me/Meaad_Alsharee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t.me/Meaad_Alsharee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t.me/Meaad_Alsharee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t.me/Meaad_Alsharee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t.me/Meaad_Alsharee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t.me/Meaad_Alsharee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t.me/Meaad_Alsharee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t.me/Meaad_Alsharee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t.me/Meaad_Alsharee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t.me/Meaad_Alsharee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t.me/Meaad_Alsharee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t.me/Meaad_Alsharee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t.me/Meaad_Alsharee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t.me/Meaad_Alsharee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t.me/Meaad_Alsharee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t.me/Meaad_Alsharee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t.me/Meaad_Alsharee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t.me/Meaad_Alsharee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t.me/Meaad_Alsharee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t.me/Meaad_Alsharee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t.me/Meaad_Alsharee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t.me/Meaad_Alsharee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t.me/Meaad_Alsharee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t.me/Meaad_Alsharee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t.me/Meaad_Alsharee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t.me/Meaad_Alsharee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B385E6F6-AC73-91B9-1760-DBAA2E8C2441}"/>
              </a:ext>
            </a:extLst>
          </p:cNvPr>
          <p:cNvSpPr txBox="1"/>
          <p:nvPr/>
        </p:nvSpPr>
        <p:spPr>
          <a:xfrm>
            <a:off x="2255092" y="812883"/>
            <a:ext cx="5210081" cy="474655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defTabSz="603647" rtl="1">
              <a:defRPr/>
            </a:pPr>
            <a:r>
              <a:rPr lang="ar-SA" sz="9344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كلمة تحت الضوء</a:t>
            </a:r>
          </a:p>
          <a:p>
            <a:pPr algn="ctr" defTabSz="603647" rtl="1">
              <a:defRPr/>
            </a:pPr>
            <a:r>
              <a:rPr lang="ar-SA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فكرة الأستاذ: أحمد العوفي</a:t>
            </a:r>
          </a:p>
          <a:p>
            <a:pPr algn="ctr" defTabSz="603647" rtl="1">
              <a:defRPr/>
            </a:pPr>
            <a:endParaRPr lang="ar-SA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defTabSz="603647" rtl="1">
              <a:defRPr/>
            </a:pPr>
            <a:endParaRPr lang="ar-SA" sz="10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defTabSz="603647" rtl="1">
              <a:defRPr/>
            </a:pPr>
            <a:r>
              <a:rPr lang="ar-SA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تنفيذ الأستاذة: ميعاد الشريف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EA1539C-3FA9-526B-2741-36654CFA8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4" name="صورة 3">
            <a:hlinkClick r:id="rId3"/>
            <a:extLst>
              <a:ext uri="{FF2B5EF4-FFF2-40B4-BE49-F238E27FC236}">
                <a16:creationId xmlns:a16="http://schemas.microsoft.com/office/drawing/2014/main" id="{958340E1-B3FC-892D-28E1-6120270CA6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  <p:pic>
        <p:nvPicPr>
          <p:cNvPr id="9" name="صورة 8">
            <a:hlinkClick r:id="rId3"/>
            <a:extLst>
              <a:ext uri="{FF2B5EF4-FFF2-40B4-BE49-F238E27FC236}">
                <a16:creationId xmlns:a16="http://schemas.microsoft.com/office/drawing/2014/main" id="{15322ABC-C32F-4167-C1F2-73FEC420AFE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9627" t="37397" b="37905"/>
          <a:stretch/>
        </p:blipFill>
        <p:spPr>
          <a:xfrm>
            <a:off x="4834740" y="5618391"/>
            <a:ext cx="1143594" cy="873833"/>
          </a:xfrm>
          <a:prstGeom prst="rect">
            <a:avLst/>
          </a:prstGeom>
        </p:spPr>
      </p:pic>
      <p:pic>
        <p:nvPicPr>
          <p:cNvPr id="10" name="صورة 9">
            <a:hlinkClick r:id="rId7"/>
            <a:extLst>
              <a:ext uri="{FF2B5EF4-FFF2-40B4-BE49-F238E27FC236}">
                <a16:creationId xmlns:a16="http://schemas.microsoft.com/office/drawing/2014/main" id="{DD260EAE-24B0-C81A-5E40-10A6F2ADB37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1565" b="9115"/>
          <a:stretch/>
        </p:blipFill>
        <p:spPr>
          <a:xfrm>
            <a:off x="3654563" y="5645706"/>
            <a:ext cx="1067222" cy="846518"/>
          </a:xfrm>
          <a:prstGeom prst="rect">
            <a:avLst/>
          </a:prstGeom>
        </p:spPr>
      </p:pic>
      <p:pic>
        <p:nvPicPr>
          <p:cNvPr id="11" name="صورة 10">
            <a:hlinkClick r:id="rId9"/>
            <a:extLst>
              <a:ext uri="{FF2B5EF4-FFF2-40B4-BE49-F238E27FC236}">
                <a16:creationId xmlns:a16="http://schemas.microsoft.com/office/drawing/2014/main" id="{A0C93919-9093-A7CC-52CE-9F04F7D5D0B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1565" b="9115"/>
          <a:stretch/>
        </p:blipFill>
        <p:spPr>
          <a:xfrm>
            <a:off x="3654563" y="3407807"/>
            <a:ext cx="1067222" cy="846518"/>
          </a:xfrm>
          <a:prstGeom prst="rect">
            <a:avLst/>
          </a:prstGeom>
        </p:spPr>
      </p:pic>
      <p:pic>
        <p:nvPicPr>
          <p:cNvPr id="12" name="صورة 11">
            <a:hlinkClick r:id="rId10"/>
            <a:extLst>
              <a:ext uri="{FF2B5EF4-FFF2-40B4-BE49-F238E27FC236}">
                <a16:creationId xmlns:a16="http://schemas.microsoft.com/office/drawing/2014/main" id="{43C6665C-3920-2464-A6FC-F75FE07043F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9627" t="37397" b="37905"/>
          <a:stretch/>
        </p:blipFill>
        <p:spPr>
          <a:xfrm>
            <a:off x="4834740" y="3368712"/>
            <a:ext cx="1143594" cy="87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7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8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974C50-FD5F-1353-769A-B0FB19D66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A9B878B7-C9B8-7CE2-E753-774248DF81BA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514EF31-9FEA-DC58-314E-0F500326ADCC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2DB9B19-7D2D-3D62-E6A3-72B59CE8306E}"/>
              </a:ext>
            </a:extLst>
          </p:cNvPr>
          <p:cNvSpPr/>
          <p:nvPr/>
        </p:nvSpPr>
        <p:spPr>
          <a:xfrm>
            <a:off x="190738" y="2277680"/>
            <a:ext cx="1440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E3FDCCD-48B1-358C-CC69-8B6D4590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4"/>
            <a:extLst>
              <a:ext uri="{FF2B5EF4-FFF2-40B4-BE49-F238E27FC236}">
                <a16:creationId xmlns:a16="http://schemas.microsoft.com/office/drawing/2014/main" id="{0A34CB72-3FF4-8C08-139F-D42C221A71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E74F92C-0347-48F7-9C39-9CBC55AB8E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866" y="-35196"/>
            <a:ext cx="8058154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98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8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A181F8-70ED-5EAF-B53C-9DE17AA19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BADBBA7F-473A-80D8-A84A-713FE9B7D264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5E3F305-1651-C12B-7DDB-399652EA6784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5D557B60-7FFC-8F80-A729-C6DF56B66D38}"/>
              </a:ext>
            </a:extLst>
          </p:cNvPr>
          <p:cNvSpPr/>
          <p:nvPr/>
        </p:nvSpPr>
        <p:spPr>
          <a:xfrm>
            <a:off x="8299039" y="3705264"/>
            <a:ext cx="1368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C815C8C2-54ED-6019-2949-8F2254215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4"/>
            <a:extLst>
              <a:ext uri="{FF2B5EF4-FFF2-40B4-BE49-F238E27FC236}">
                <a16:creationId xmlns:a16="http://schemas.microsoft.com/office/drawing/2014/main" id="{76EE4043-776D-A965-27ED-AE658754ED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1E60F60-DF8C-CE71-87C8-2F21069AA0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866" y="-35196"/>
            <a:ext cx="8058154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5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8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0A413E-240E-9D09-11B8-9001EFDA3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26CC9246-14CC-D4FD-D96E-CBB2F3CDC59F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CC6AA8CA-E0D7-52CD-9D46-F520339F6376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22C45A9-682D-B2AB-BF18-73490F099C76}"/>
              </a:ext>
            </a:extLst>
          </p:cNvPr>
          <p:cNvSpPr/>
          <p:nvPr/>
        </p:nvSpPr>
        <p:spPr>
          <a:xfrm>
            <a:off x="7597284" y="3705264"/>
            <a:ext cx="720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6A6F22B-4497-CE2E-83D2-EED5A2858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4"/>
            <a:extLst>
              <a:ext uri="{FF2B5EF4-FFF2-40B4-BE49-F238E27FC236}">
                <a16:creationId xmlns:a16="http://schemas.microsoft.com/office/drawing/2014/main" id="{BEA823A5-2C8B-A5DE-BB3D-B67CDCEBDC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55DADA0-61B3-F81B-D5D5-48C35B8D01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866" y="-35196"/>
            <a:ext cx="8058154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5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8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E05AD4-13B3-6A07-AF1D-E116AD1E5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2AF73F77-9C94-4AC3-44A5-CCDD77896FBE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321F5FC-9FDB-FBC9-DA4B-9CA1A8F57542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65A65B0-31E8-715F-B36C-92D14A95FC8E}"/>
              </a:ext>
            </a:extLst>
          </p:cNvPr>
          <p:cNvSpPr/>
          <p:nvPr/>
        </p:nvSpPr>
        <p:spPr>
          <a:xfrm>
            <a:off x="6722166" y="3705264"/>
            <a:ext cx="900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8F946E71-9821-CE36-595A-FA4663F40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4"/>
            <a:extLst>
              <a:ext uri="{FF2B5EF4-FFF2-40B4-BE49-F238E27FC236}">
                <a16:creationId xmlns:a16="http://schemas.microsoft.com/office/drawing/2014/main" id="{BB46B14A-2DB9-3B82-1C8B-4F8C891351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08F0968-F263-DA0A-DB01-111338A428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866" y="-35196"/>
            <a:ext cx="8058154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77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8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5711E5-1C50-ABC1-18EA-A75073370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CC1AB71-B907-73EB-55EA-EBA832003CF2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EA971E4-9F80-80CD-528F-E56807C36215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4D8A81D-90D3-3E32-5795-0C14992FF765}"/>
              </a:ext>
            </a:extLst>
          </p:cNvPr>
          <p:cNvSpPr/>
          <p:nvPr/>
        </p:nvSpPr>
        <p:spPr>
          <a:xfrm>
            <a:off x="5677134" y="3705264"/>
            <a:ext cx="1044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0E77B75-469C-0B06-B73E-16AC8EE26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4"/>
            <a:extLst>
              <a:ext uri="{FF2B5EF4-FFF2-40B4-BE49-F238E27FC236}">
                <a16:creationId xmlns:a16="http://schemas.microsoft.com/office/drawing/2014/main" id="{BFE3E0B5-D930-FE72-2A6C-70AAFE2934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63D6B87-2C2A-E7D8-D808-E32C46EF33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866" y="-35196"/>
            <a:ext cx="8058154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70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8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3E37A2-D61D-CA85-F5D6-7B2F271A4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163C5D9E-4C0D-74EC-01A9-33274F696F92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03EB5910-4537-5357-5A74-62C33194ACAB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E73CE24F-F94C-5D83-CAA3-2B6341B296C2}"/>
              </a:ext>
            </a:extLst>
          </p:cNvPr>
          <p:cNvSpPr/>
          <p:nvPr/>
        </p:nvSpPr>
        <p:spPr>
          <a:xfrm>
            <a:off x="4548124" y="3705264"/>
            <a:ext cx="1152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7B0163B-E47E-0600-9631-7971E2302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4"/>
            <a:extLst>
              <a:ext uri="{FF2B5EF4-FFF2-40B4-BE49-F238E27FC236}">
                <a16:creationId xmlns:a16="http://schemas.microsoft.com/office/drawing/2014/main" id="{845CB588-F547-4765-C98B-E1C7E16CB1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97CB431-1585-F819-9F37-0D7D6A3C7C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866" y="-35196"/>
            <a:ext cx="8058154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1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8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F3F981-53A7-A009-773E-840DEE0D9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718CDFCF-97EF-FC19-B2DF-AA66730A5541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DCAC7E7-48B2-B16E-79BF-74AE37A9746A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D0F7EAC-DA59-64B9-3D9F-0466D847B042}"/>
              </a:ext>
            </a:extLst>
          </p:cNvPr>
          <p:cNvSpPr/>
          <p:nvPr/>
        </p:nvSpPr>
        <p:spPr>
          <a:xfrm>
            <a:off x="3241836" y="3705264"/>
            <a:ext cx="1332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9E9B464-3E35-BEF6-D152-80C1B058A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4"/>
            <a:extLst>
              <a:ext uri="{FF2B5EF4-FFF2-40B4-BE49-F238E27FC236}">
                <a16:creationId xmlns:a16="http://schemas.microsoft.com/office/drawing/2014/main" id="{537A0B98-A245-1F8B-5A73-51DD4847B6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01B9121-961E-D0B2-7216-0DFCA487B4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866" y="-35196"/>
            <a:ext cx="8058154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5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8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0174FA-4706-EEB9-0973-89D734F5D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21FE6E00-8138-F00C-24C6-6E4AA4F907ED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4DD6AC59-8FAE-99EF-DE0C-E7C999402491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E21E3815-A219-B0D1-8E1B-C224A2449AF3}"/>
              </a:ext>
            </a:extLst>
          </p:cNvPr>
          <p:cNvSpPr/>
          <p:nvPr/>
        </p:nvSpPr>
        <p:spPr>
          <a:xfrm>
            <a:off x="2075505" y="3705264"/>
            <a:ext cx="1080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5CEAFB07-4D3B-5D34-945E-AC0130CB0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4"/>
            <a:extLst>
              <a:ext uri="{FF2B5EF4-FFF2-40B4-BE49-F238E27FC236}">
                <a16:creationId xmlns:a16="http://schemas.microsoft.com/office/drawing/2014/main" id="{ED94F44F-3132-BCFC-D3CE-6C6C633B98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F25B1B1-AF01-E156-7548-9F1CEC2C1D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866" y="-35196"/>
            <a:ext cx="8058154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49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8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F8712F-6E40-A123-CD7E-9DD0DF171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C8E13A03-4D7F-FA28-88B0-199E7787852C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7D22A38-7DD1-A17A-A4AE-E5C60129B048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E860554A-BC65-E43C-B3B5-3916C65528A5}"/>
              </a:ext>
            </a:extLst>
          </p:cNvPr>
          <p:cNvSpPr/>
          <p:nvPr/>
        </p:nvSpPr>
        <p:spPr>
          <a:xfrm>
            <a:off x="1375704" y="3705264"/>
            <a:ext cx="756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D889C0E-FC08-ECC6-7017-3590485F7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4"/>
            <a:extLst>
              <a:ext uri="{FF2B5EF4-FFF2-40B4-BE49-F238E27FC236}">
                <a16:creationId xmlns:a16="http://schemas.microsoft.com/office/drawing/2014/main" id="{DFDFF552-C007-8426-D062-DC375CA5EC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FF07BDA-E149-F3EA-CB6F-17D7552AAB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866" y="-35196"/>
            <a:ext cx="8058154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6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8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B49A89-B457-38F4-1890-15407676A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2A58D783-8BF5-3138-153D-6279656D9E4A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3925BD46-9074-CC48-3C37-99C9FBD8DD7F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AAEC0F1-9DB7-4417-E07D-37B1D359C0C9}"/>
              </a:ext>
            </a:extLst>
          </p:cNvPr>
          <p:cNvSpPr/>
          <p:nvPr/>
        </p:nvSpPr>
        <p:spPr>
          <a:xfrm>
            <a:off x="41422" y="3705264"/>
            <a:ext cx="1368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4EEBCA9-0E81-43D5-BD19-1C09DFF81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4"/>
            <a:extLst>
              <a:ext uri="{FF2B5EF4-FFF2-40B4-BE49-F238E27FC236}">
                <a16:creationId xmlns:a16="http://schemas.microsoft.com/office/drawing/2014/main" id="{B91BAB3D-59DF-278C-01EC-1B0D5B5B01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E115BDB-4B5B-5DE8-64F9-3A363F9980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866" y="-35196"/>
            <a:ext cx="8058154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6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8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4C7DD-F816-A4C6-C4E5-4D7CA23DC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EC15ADA-AFBC-1F3F-096D-56449DA89FE1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BFC1022-2BB9-24F8-C429-551187B8B769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1E2A9C5B-CB3D-D9C2-C794-F82CE990CADF}"/>
              </a:ext>
            </a:extLst>
          </p:cNvPr>
          <p:cNvSpPr/>
          <p:nvPr/>
        </p:nvSpPr>
        <p:spPr>
          <a:xfrm>
            <a:off x="8092045" y="2277680"/>
            <a:ext cx="792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C25F26D-94AE-1381-DA88-8265A949A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4"/>
            <a:extLst>
              <a:ext uri="{FF2B5EF4-FFF2-40B4-BE49-F238E27FC236}">
                <a16:creationId xmlns:a16="http://schemas.microsoft.com/office/drawing/2014/main" id="{15FB32F1-5F77-18D7-4139-0B5AC6EE34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93006F7-051D-F4FB-7E2D-3CA7404A33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866" y="-35196"/>
            <a:ext cx="8058154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2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8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B7CDCD-FED9-E6A1-ED3C-89D3EA950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B5E51457-A8F9-DD7F-C5C4-7976FB8E7539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B45DA16-3327-9459-E090-EBEB5916A0AF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CB497EC7-E9D2-A0F8-E8B7-94363E266196}"/>
              </a:ext>
            </a:extLst>
          </p:cNvPr>
          <p:cNvSpPr/>
          <p:nvPr/>
        </p:nvSpPr>
        <p:spPr>
          <a:xfrm>
            <a:off x="8185089" y="5114187"/>
            <a:ext cx="1476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33E5E5F-CCA0-67AB-A4C9-028E98341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4"/>
            <a:extLst>
              <a:ext uri="{FF2B5EF4-FFF2-40B4-BE49-F238E27FC236}">
                <a16:creationId xmlns:a16="http://schemas.microsoft.com/office/drawing/2014/main" id="{D697695F-CE35-7A45-880E-D97340941D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BFE44CC-1427-418A-7DC3-1413EF4F37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866" y="-35196"/>
            <a:ext cx="8058154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4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8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489E08-4137-E58D-EE89-F30D21369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8E99D62-EE1E-845E-4458-FEC8EB222C90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641FD51A-58BE-15B3-857F-A8EF9DB9E25E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6E974CBD-18B9-15AC-0E9F-EE79721116DE}"/>
              </a:ext>
            </a:extLst>
          </p:cNvPr>
          <p:cNvSpPr/>
          <p:nvPr/>
        </p:nvSpPr>
        <p:spPr>
          <a:xfrm>
            <a:off x="6600611" y="5114187"/>
            <a:ext cx="1620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1B21F13-C48D-7E0E-23EF-FB00CF378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4"/>
            <a:extLst>
              <a:ext uri="{FF2B5EF4-FFF2-40B4-BE49-F238E27FC236}">
                <a16:creationId xmlns:a16="http://schemas.microsoft.com/office/drawing/2014/main" id="{EEC7AD5A-F1C6-7A5C-5B24-4DB208D161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7C768E1-E474-5332-D47D-180CFD7F46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866" y="-35196"/>
            <a:ext cx="8058154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9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8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783591-AD49-C2B2-B0D4-B5E6626DE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0E9D6A7C-B4FC-49AC-4DD0-3278A76831DA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F5C28F2-9972-F064-DFCC-A1CCBE56CB00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5990B569-EE20-2CE4-4313-F4D6E8036428}"/>
              </a:ext>
            </a:extLst>
          </p:cNvPr>
          <p:cNvSpPr/>
          <p:nvPr/>
        </p:nvSpPr>
        <p:spPr>
          <a:xfrm>
            <a:off x="6068991" y="5114187"/>
            <a:ext cx="540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1C1558FC-7703-6F64-751E-933FCD4B3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4"/>
            <a:extLst>
              <a:ext uri="{FF2B5EF4-FFF2-40B4-BE49-F238E27FC236}">
                <a16:creationId xmlns:a16="http://schemas.microsoft.com/office/drawing/2014/main" id="{9EC36EEA-EAC2-9CC4-5828-5790CAD5F0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DAA83F9-34B4-7BD4-34BE-D5306A2528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866" y="-35196"/>
            <a:ext cx="8058154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8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1C2735-1200-53C5-E4D4-F109EE099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16A5661E-1EA5-ADDE-1ACE-21E1DE0790A3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55587EC-690A-34DF-6A08-8080DE2052E4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685164E0-3B90-CD3B-2BCF-421461312443}"/>
              </a:ext>
            </a:extLst>
          </p:cNvPr>
          <p:cNvSpPr/>
          <p:nvPr/>
        </p:nvSpPr>
        <p:spPr>
          <a:xfrm>
            <a:off x="4828017" y="5114187"/>
            <a:ext cx="1116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63EAE5D-2945-CCC3-D7A0-D51F18B2C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4"/>
            <a:extLst>
              <a:ext uri="{FF2B5EF4-FFF2-40B4-BE49-F238E27FC236}">
                <a16:creationId xmlns:a16="http://schemas.microsoft.com/office/drawing/2014/main" id="{30EDBB2F-BCE5-3A6D-B188-C7308ACFC8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0681965-E52D-F3E9-F9F7-90BA5343B4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866" y="-35196"/>
            <a:ext cx="8058154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9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8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65BFAD-0532-BCD4-CC3D-97DED5DDC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6DCD07E-2D21-F35C-790E-ABB90A81AC5D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DE4EBF81-2240-5AB7-96E6-5E97ADCC2ADE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5358362-EB77-C266-0F4A-3FD91103EFD8}"/>
              </a:ext>
            </a:extLst>
          </p:cNvPr>
          <p:cNvSpPr/>
          <p:nvPr/>
        </p:nvSpPr>
        <p:spPr>
          <a:xfrm>
            <a:off x="4044240" y="5114187"/>
            <a:ext cx="828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5A6B832-AF67-9C81-8B4D-544E268F6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4"/>
            <a:extLst>
              <a:ext uri="{FF2B5EF4-FFF2-40B4-BE49-F238E27FC236}">
                <a16:creationId xmlns:a16="http://schemas.microsoft.com/office/drawing/2014/main" id="{A249FA23-C3AC-ED2E-C5EA-81B2C0787D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C52CAFD-E3B2-A500-41C7-7167B0004E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866" y="-35196"/>
            <a:ext cx="8058154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4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8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8F1DFF-997B-C826-6311-C8D8AB6AF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800013D-A108-7BF6-CF1C-FAE5989441C9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52A4C8C-F1D8-3868-EB60-9FD1EA38F540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5BDF88C3-985C-EBFC-CA1B-B710426B0873}"/>
              </a:ext>
            </a:extLst>
          </p:cNvPr>
          <p:cNvSpPr/>
          <p:nvPr/>
        </p:nvSpPr>
        <p:spPr>
          <a:xfrm>
            <a:off x="2760300" y="5114187"/>
            <a:ext cx="1152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04328E5-37F4-9F5D-C6F3-3D0256AC1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4"/>
            <a:extLst>
              <a:ext uri="{FF2B5EF4-FFF2-40B4-BE49-F238E27FC236}">
                <a16:creationId xmlns:a16="http://schemas.microsoft.com/office/drawing/2014/main" id="{157ADDF3-4953-A31E-EB51-76888E02A0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DBCA473-AC4B-B1B4-E5B5-DC0B849D04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866" y="-35196"/>
            <a:ext cx="8058154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8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B9500C-7E7D-EA3B-0B54-AF5C98510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757BFCD-CDA3-C484-B526-B2239E89622F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871A78E-D4FA-429C-9339-2FC5264C4475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ED2FD3EF-3E1F-A61D-8AFA-267EDB204077}"/>
              </a:ext>
            </a:extLst>
          </p:cNvPr>
          <p:cNvSpPr/>
          <p:nvPr/>
        </p:nvSpPr>
        <p:spPr>
          <a:xfrm>
            <a:off x="2038152" y="5114187"/>
            <a:ext cx="756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779113B-AE9D-AC47-6A3B-7DFB33A4A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4"/>
            <a:extLst>
              <a:ext uri="{FF2B5EF4-FFF2-40B4-BE49-F238E27FC236}">
                <a16:creationId xmlns:a16="http://schemas.microsoft.com/office/drawing/2014/main" id="{38E1EBFB-4B92-D25D-1D80-5483CE049F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2E26AED-35C5-644F-823C-BDF1209381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866" y="-35196"/>
            <a:ext cx="8058154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3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8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2D3406-4F22-4B58-F175-57CDC763E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9C29DBD-4D83-2AE8-DEA0-C08B456E2513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85A71F7F-53FD-9CEF-844F-8C2C27585795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94B79761-4DB3-8E18-65BF-DE3CABBA5118}"/>
              </a:ext>
            </a:extLst>
          </p:cNvPr>
          <p:cNvSpPr/>
          <p:nvPr/>
        </p:nvSpPr>
        <p:spPr>
          <a:xfrm>
            <a:off x="993118" y="5114187"/>
            <a:ext cx="1080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8EC39AE-38D3-BFF8-D75A-9569A4D92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4"/>
            <a:extLst>
              <a:ext uri="{FF2B5EF4-FFF2-40B4-BE49-F238E27FC236}">
                <a16:creationId xmlns:a16="http://schemas.microsoft.com/office/drawing/2014/main" id="{FC55BBB1-DD40-D023-A761-77C287FA3D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18973DE-2259-D9F6-E8D3-D1844D8AAC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866" y="-35196"/>
            <a:ext cx="8058154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3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8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F0538F-A238-69B2-ECC7-C79A622AB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51F23D1-8BA1-9296-B25B-CAB18E0FF1BC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776E51E7-BC3B-378E-CE20-DEDF94C2D20B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EB957B88-8C90-6DBE-1A7C-8719B29B3B3E}"/>
              </a:ext>
            </a:extLst>
          </p:cNvPr>
          <p:cNvSpPr/>
          <p:nvPr/>
        </p:nvSpPr>
        <p:spPr>
          <a:xfrm>
            <a:off x="7286382" y="2277680"/>
            <a:ext cx="792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1F9140E2-211F-EB90-E200-DA3F90CFF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4"/>
            <a:extLst>
              <a:ext uri="{FF2B5EF4-FFF2-40B4-BE49-F238E27FC236}">
                <a16:creationId xmlns:a16="http://schemas.microsoft.com/office/drawing/2014/main" id="{A81B6DBA-4BA9-85AB-FFF6-866EEF4236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A0E5FFE-1DDA-2FD6-35ED-5FBAAE0A79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866" y="-35196"/>
            <a:ext cx="8058154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3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8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043198-2923-0728-8A8B-A65865DDA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10FECE28-22BC-5C92-9B92-D6482CF0D4B1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E0F6F75-9CFA-01F8-F6CF-FA1358BE739A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F78A360-D6DD-C1BB-4708-150E2FE15DD5}"/>
              </a:ext>
            </a:extLst>
          </p:cNvPr>
          <p:cNvSpPr/>
          <p:nvPr/>
        </p:nvSpPr>
        <p:spPr>
          <a:xfrm>
            <a:off x="6022377" y="2277680"/>
            <a:ext cx="1080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0CB75ED-4797-9933-020C-818DF3937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4"/>
            <a:extLst>
              <a:ext uri="{FF2B5EF4-FFF2-40B4-BE49-F238E27FC236}">
                <a16:creationId xmlns:a16="http://schemas.microsoft.com/office/drawing/2014/main" id="{41B0675A-571B-7D67-BBA5-CAE6A0F8F9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F0D51D5-FDDD-0B9B-80DC-5E01D8BC4B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866" y="-35196"/>
            <a:ext cx="8058154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9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8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B64440-032C-AF35-68F7-179326487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CA6B4437-E5C0-71EF-06DB-0F3C612D4BFE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D5729722-29CB-42B6-E04F-F864DB534D4A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99FC6503-1CA1-62A0-B891-C7983DF0E94D}"/>
              </a:ext>
            </a:extLst>
          </p:cNvPr>
          <p:cNvSpPr/>
          <p:nvPr/>
        </p:nvSpPr>
        <p:spPr>
          <a:xfrm>
            <a:off x="5380063" y="2277680"/>
            <a:ext cx="648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95406A1-17A3-E5A1-23D6-FD5DC652D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4"/>
            <a:extLst>
              <a:ext uri="{FF2B5EF4-FFF2-40B4-BE49-F238E27FC236}">
                <a16:creationId xmlns:a16="http://schemas.microsoft.com/office/drawing/2014/main" id="{3A09B202-7084-B7F0-DB53-D9C2936C30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AFBBD56-B4B5-17BB-FFE4-BD4E959874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866" y="-35196"/>
            <a:ext cx="8058154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36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8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60B98A-47A2-4D0E-BC22-C49CEB155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69EBE6CB-4508-5566-C9EB-DBE3A781C917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D55AC444-1D52-9419-0C92-F03EC69A95F5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B9E6918-4FA8-C54A-CABA-969E81BD776F}"/>
              </a:ext>
            </a:extLst>
          </p:cNvPr>
          <p:cNvSpPr/>
          <p:nvPr/>
        </p:nvSpPr>
        <p:spPr>
          <a:xfrm>
            <a:off x="4691552" y="2277680"/>
            <a:ext cx="756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EC191C0-2377-A0E8-4170-1295EBC9E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4"/>
            <a:extLst>
              <a:ext uri="{FF2B5EF4-FFF2-40B4-BE49-F238E27FC236}">
                <a16:creationId xmlns:a16="http://schemas.microsoft.com/office/drawing/2014/main" id="{9120FFD8-4D2B-09A9-3736-9BB6F13879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46EA6C0-4A93-04E5-F131-18E431AE42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866" y="-35196"/>
            <a:ext cx="8058154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91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8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527FC2-324C-0745-44A3-73E1E4518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86C843C-0D45-8175-298D-062EA7597B42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8944FFC-54BE-20A2-2344-5B9324F24058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E0DDC833-AFE1-CF9D-9191-7CBD526F06C9}"/>
              </a:ext>
            </a:extLst>
          </p:cNvPr>
          <p:cNvSpPr/>
          <p:nvPr/>
        </p:nvSpPr>
        <p:spPr>
          <a:xfrm>
            <a:off x="4006962" y="2277680"/>
            <a:ext cx="720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E5ABFDC-B4BC-0E7A-6E0A-B190917D0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4"/>
            <a:extLst>
              <a:ext uri="{FF2B5EF4-FFF2-40B4-BE49-F238E27FC236}">
                <a16:creationId xmlns:a16="http://schemas.microsoft.com/office/drawing/2014/main" id="{E77A5DA7-0C85-B0AC-12AF-E9237DC9C3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FDF678F-0DF8-48AD-F0DC-8D9D006377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866" y="-35196"/>
            <a:ext cx="8058154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1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8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D9A7F6-C783-904D-166B-73E4E8995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602C92B5-D358-E8A3-88C3-950C2BCB2484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4048D23B-EE74-083B-88FE-8BB7E019A629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BCA4E01-F062-0E8C-6BC1-2032F32369E8}"/>
              </a:ext>
            </a:extLst>
          </p:cNvPr>
          <p:cNvSpPr/>
          <p:nvPr/>
        </p:nvSpPr>
        <p:spPr>
          <a:xfrm>
            <a:off x="3066068" y="2277680"/>
            <a:ext cx="936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44D3543-68AD-5872-65B9-A5166CCDD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4"/>
            <a:extLst>
              <a:ext uri="{FF2B5EF4-FFF2-40B4-BE49-F238E27FC236}">
                <a16:creationId xmlns:a16="http://schemas.microsoft.com/office/drawing/2014/main" id="{A4C003C9-22C5-9FAF-38DC-4BBB33DF35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0FCB786-7707-739B-4F9C-F0C6D61AAB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866" y="-35196"/>
            <a:ext cx="8058154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86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8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78B948-47DF-68A5-418E-1319E9F5C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1E52D1F-6D16-A660-5E1C-59113216B46F}"/>
              </a:ext>
            </a:extLst>
          </p:cNvPr>
          <p:cNvSpPr/>
          <p:nvPr/>
        </p:nvSpPr>
        <p:spPr>
          <a:xfrm>
            <a:off x="0" y="889907"/>
            <a:ext cx="9737256" cy="5968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73F112F-6C9E-C2C0-AC1C-7CA04C03D756}"/>
              </a:ext>
            </a:extLst>
          </p:cNvPr>
          <p:cNvSpPr/>
          <p:nvPr/>
        </p:nvSpPr>
        <p:spPr>
          <a:xfrm>
            <a:off x="-9328" y="-34460"/>
            <a:ext cx="2720898" cy="1296000"/>
          </a:xfrm>
          <a:prstGeom prst="rect">
            <a:avLst/>
          </a:prstGeom>
          <a:solidFill>
            <a:srgbClr val="EFE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 useBgFill="1"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D5FD89B-97E6-C56E-5924-B33D0F0E9950}"/>
              </a:ext>
            </a:extLst>
          </p:cNvPr>
          <p:cNvSpPr/>
          <p:nvPr/>
        </p:nvSpPr>
        <p:spPr>
          <a:xfrm>
            <a:off x="1646538" y="2277680"/>
            <a:ext cx="1440000" cy="936000"/>
          </a:xfrm>
          <a:prstGeom prst="roundRect">
            <a:avLst/>
          </a:prstGeom>
          <a:ln>
            <a:solidFill>
              <a:srgbClr val="B58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8B8021E-49E3-B75D-95F6-5872ADF62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507000"/>
            <a:ext cx="304012" cy="351000"/>
          </a:xfrm>
          <a:prstGeom prst="rect">
            <a:avLst/>
          </a:prstGeom>
        </p:spPr>
      </p:pic>
      <p:pic>
        <p:nvPicPr>
          <p:cNvPr id="11" name="صورة 10">
            <a:hlinkClick r:id="rId4"/>
            <a:extLst>
              <a:ext uri="{FF2B5EF4-FFF2-40B4-BE49-F238E27FC236}">
                <a16:creationId xmlns:a16="http://schemas.microsoft.com/office/drawing/2014/main" id="{E010BF2A-9A97-E910-2C38-9256DD4E68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23055" y="6492224"/>
            <a:ext cx="312419" cy="351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A6D2618-36F2-2610-E86C-70660C593A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866" y="-35196"/>
            <a:ext cx="8058154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0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2283</TotalTime>
  <Words>13</Words>
  <Application>Microsoft Office PowerPoint</Application>
  <PresentationFormat>مخصص</PresentationFormat>
  <Paragraphs>5</Paragraphs>
  <Slides>27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2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meaad alshareef</dc:creator>
  <cp:lastModifiedBy>meaad alshareef</cp:lastModifiedBy>
  <cp:revision>24</cp:revision>
  <dcterms:created xsi:type="dcterms:W3CDTF">2025-09-26T21:48:17Z</dcterms:created>
  <dcterms:modified xsi:type="dcterms:W3CDTF">2026-01-23T14:57:53Z</dcterms:modified>
</cp:coreProperties>
</file>