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1" r:id="rId5"/>
    <p:sldId id="273" r:id="rId6"/>
    <p:sldId id="291" r:id="rId7"/>
    <p:sldId id="287" r:id="rId8"/>
    <p:sldId id="278" r:id="rId9"/>
    <p:sldId id="272" r:id="rId10"/>
    <p:sldId id="279" r:id="rId11"/>
    <p:sldId id="289" r:id="rId12"/>
    <p:sldId id="292" r:id="rId13"/>
    <p:sldId id="283" r:id="rId14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AF6"/>
    <a:srgbClr val="BCB4F6"/>
    <a:srgbClr val="FCE78C"/>
    <a:srgbClr val="0000CC"/>
    <a:srgbClr val="1F730B"/>
    <a:srgbClr val="CAFFA3"/>
    <a:srgbClr val="99CB38"/>
    <a:srgbClr val="D09754"/>
    <a:srgbClr val="D09855"/>
    <a:srgbClr val="F3D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5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5725" y="0"/>
            <a:ext cx="2960475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CAD048ED-D62C-4EF3-AD55-13BE581FBAD6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30/02/42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95725" y="8685213"/>
            <a:ext cx="2962275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06834459-7356-44BF-850D-8B30C4FB3B6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AE6E83-4257-4F86-9069-43B6270E39AD}" type="uaqdatetime1">
              <a:rPr lang="ar-SA" smtClean="0"/>
              <a:pPr/>
              <a:t>30/02/42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3C37BE-C303-496D-B5CD-85F2937540FC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0625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955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561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6034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5689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4893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9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367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026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3844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AA180B-4FF8-44FE-9F0C-EB0377C48E73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11" name="ال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61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04900" y="1600199"/>
            <a:ext cx="6430912" cy="4572001"/>
          </a:xfrm>
        </p:spPr>
        <p:txBody>
          <a:bodyPr tIns="1188720" rtlCol="1">
            <a:normAutofit/>
          </a:bodyPr>
          <a:lstStyle>
            <a:lvl1pPr marL="0" indent="0" algn="ct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688163" y="1600200"/>
            <a:ext cx="3396996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A0CC1-291D-4242-8615-7517A9C3096C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03E39C-55A5-4C12-926B-5E870DFDCD77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97EF7B4-4A79-46AE-ACC0-D123CBF8169B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grpSp>
        <p:nvGrpSpPr>
          <p:cNvPr id="7" name="المجموعة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موصل مستقيم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موصل مستقيم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0C5235-68EF-47E0-8449-EAFE80831128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شريحة العنوان مع 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المجموعة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موصل مستقيم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موصل مستقيم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المجموعة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5363337" y="2292094"/>
            <a:ext cx="573405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5363337" y="4511784"/>
            <a:ext cx="5734050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pic>
        <p:nvPicPr>
          <p:cNvPr id="10" name="الصورة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200" y="0"/>
            <a:ext cx="1747524" cy="2292094"/>
          </a:xfrm>
          <a:prstGeom prst="rect">
            <a:avLst/>
          </a:prstGeom>
        </p:spPr>
      </p:pic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0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19" name="النص الإرشادي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/>
            <a:r>
              <a:rPr lang="ar-SA" sz="1200" b="1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rtl="1"/>
            <a:r>
              <a:rPr lang="ar-SA" sz="1200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لتغيير الصورة على هذه الشريحة، حدد الصورة واحذفها. ثم انقر فوق أيقونة «الصور» في العنصر النائب لإدراج صوتك.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المجموعة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المجموعة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موصل مستقيم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موصل مستقيم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المستطيل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المجموعة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موصل مستقيم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موصل مستقيم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21EAEE-9468-4B02-81D7-36D92A6A1DC7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7" name="الصورة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0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35EB78-8FDD-48F7-A346-5432CB562157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4D7EB81-A7AE-4860-80DE-D610F39FBD64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88D7F57-112A-45F0-9CCE-943BA50199D9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77C86887-1A7A-453F-A1C0-C2B966CF9AF0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FF54DE5-C571-48E8-A5BC-B369434E2F44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المحتوى ذو 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04900" y="1600199"/>
            <a:ext cx="5445252" cy="4572001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1" y="1600200"/>
            <a:ext cx="4384548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E575CF-785E-43D1-B97F-1E55E3BF734F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  <a:p>
            <a:pPr lvl="5" rtl="1"/>
            <a:r>
              <a:rPr lang="ar-SA" noProof="0" dirty="0"/>
              <a:t>المستوى السادس</a:t>
            </a:r>
          </a:p>
          <a:p>
            <a:pPr lvl="6" rtl="1"/>
            <a:r>
              <a:rPr lang="ar-SA" noProof="0" dirty="0"/>
              <a:t>المستوى السابع</a:t>
            </a:r>
          </a:p>
          <a:p>
            <a:pPr lvl="7" rtl="1"/>
            <a:r>
              <a:rPr lang="ar-SA" noProof="0" dirty="0"/>
              <a:t>المستوى الثامن</a:t>
            </a:r>
          </a:p>
          <a:p>
            <a:pPr lvl="8" rtl="1"/>
            <a:r>
              <a:rPr lang="ar-SA" noProof="0" dirty="0"/>
              <a:t>المستوى التاسع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255600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A326A-9F3C-46AA-9A20-068E9371D83E}" type="uaqdatetime1">
              <a:rPr lang="ar-SA" noProof="0" smtClean="0"/>
              <a:pPr/>
              <a:t>30/02/42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ct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105199" y="6356351"/>
            <a:ext cx="18292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l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smtClean="0"/>
              <a:pPr/>
              <a:t>‹#›</a:t>
            </a:fld>
            <a:endParaRPr lang="ar-SA" dirty="0"/>
          </a:p>
        </p:txBody>
      </p:sp>
      <p:grpSp>
        <p:nvGrpSpPr>
          <p:cNvPr id="15" name="المجموعة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موصل مستقيم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موصل مستقيم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6C72DBF-63FE-45D5-B6AB-61B8BE2964CF}"/>
              </a:ext>
            </a:extLst>
          </p:cNvPr>
          <p:cNvSpPr/>
          <p:nvPr/>
        </p:nvSpPr>
        <p:spPr>
          <a:xfrm>
            <a:off x="4273826" y="222093"/>
            <a:ext cx="3644348" cy="9175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حرف ( ف )</a:t>
            </a:r>
          </a:p>
        </p:txBody>
      </p:sp>
    </p:spTree>
    <p:extLst>
      <p:ext uri="{BB962C8B-B14F-4D97-AF65-F5344CB8AC3E}">
        <p14:creationId xmlns:p14="http://schemas.microsoft.com/office/powerpoint/2010/main" val="427197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ضلع اثنا عشري 18">
            <a:extLst>
              <a:ext uri="{FF2B5EF4-FFF2-40B4-BE49-F238E27FC236}">
                <a16:creationId xmlns:a16="http://schemas.microsoft.com/office/drawing/2014/main" id="{44B19130-205F-4F41-A884-4B36248F029F}"/>
              </a:ext>
            </a:extLst>
          </p:cNvPr>
          <p:cNvSpPr/>
          <p:nvPr/>
        </p:nvSpPr>
        <p:spPr>
          <a:xfrm>
            <a:off x="8759687" y="2617305"/>
            <a:ext cx="2915478" cy="2882348"/>
          </a:xfrm>
          <a:prstGeom prst="dodecagon">
            <a:avLst/>
          </a:prstGeom>
          <a:solidFill>
            <a:srgbClr val="D09754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31175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4766BAA-D9D5-46B2-BDBD-51C26136F843}"/>
              </a:ext>
            </a:extLst>
          </p:cNvPr>
          <p:cNvSpPr/>
          <p:nvPr/>
        </p:nvSpPr>
        <p:spPr>
          <a:xfrm>
            <a:off x="6400800" y="171882"/>
            <a:ext cx="3167269" cy="742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أتعرف على الصور: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5C9C99D-A309-49AB-914B-54F3B3397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9" b="97525" l="462" r="96000">
                        <a14:foregroundMark x1="96000" y1="2329" x2="93077" y2="34789"/>
                        <a14:foregroundMark x1="7538" y1="5095" x2="6308" y2="34643"/>
                        <a14:foregroundMark x1="6308" y1="34643" x2="9692" y2="44687"/>
                        <a14:foregroundMark x1="1692" y1="22562" x2="1692" y2="22562"/>
                        <a14:foregroundMark x1="769" y1="3493" x2="769" y2="3493"/>
                        <a14:foregroundMark x1="71231" y1="94323" x2="71231" y2="94323"/>
                        <a14:foregroundMark x1="29692" y1="96361" x2="29692" y2="96361"/>
                        <a14:foregroundMark x1="72462" y1="97525" x2="72462" y2="97525"/>
                        <a14:foregroundMark x1="52769" y1="32460" x2="52769" y2="32460"/>
                        <a14:foregroundMark x1="38923" y1="35226" x2="40615" y2="33188"/>
                        <a14:foregroundMark x1="50769" y1="40320" x2="51077" y2="33624"/>
                        <a14:foregroundMark x1="54462" y1="33624" x2="45231" y2="38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059" y="1345135"/>
            <a:ext cx="2875046" cy="303870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8B67A77-87B7-4086-9E3D-63930CB55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530" y="2558821"/>
            <a:ext cx="2544417" cy="269219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4CC54E3-51A2-49A3-8034-811249BCA9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9" b="98554" l="4000" r="98000">
                        <a14:foregroundMark x1="62000" y1="3133" x2="62889" y2="4337"/>
                        <a14:foregroundMark x1="21556" y1="2169" x2="21556" y2="2169"/>
                        <a14:foregroundMark x1="45778" y1="17831" x2="24667" y2="20241"/>
                        <a14:foregroundMark x1="46444" y1="17831" x2="21556" y2="17349"/>
                        <a14:foregroundMark x1="35778" y1="37349" x2="33556" y2="24819"/>
                        <a14:foregroundMark x1="32444" y1="36145" x2="32444" y2="36145"/>
                        <a14:foregroundMark x1="8222" y1="34217" x2="8222" y2="34217"/>
                        <a14:foregroundMark x1="4444" y1="34217" x2="4444" y2="34217"/>
                        <a14:foregroundMark x1="93333" y1="76145" x2="94222" y2="77590"/>
                        <a14:foregroundMark x1="98444" y1="78795" x2="98444" y2="78795"/>
                        <a14:foregroundMark x1="42667" y1="45783" x2="51333" y2="80000"/>
                        <a14:foregroundMark x1="51333" y1="80000" x2="52222" y2="91566"/>
                        <a14:foregroundMark x1="40444" y1="50602" x2="32000" y2="87711"/>
                        <a14:foregroundMark x1="36222" y1="48675" x2="26889" y2="70602"/>
                        <a14:foregroundMark x1="49111" y1="52289" x2="50000" y2="78313"/>
                        <a14:foregroundMark x1="55556" y1="75181" x2="57778" y2="93253"/>
                        <a14:foregroundMark x1="61111" y1="98554" x2="61111" y2="98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369" y="3904917"/>
            <a:ext cx="1860727" cy="17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4766BAA-D9D5-46B2-BDBD-51C26136F843}"/>
              </a:ext>
            </a:extLst>
          </p:cNvPr>
          <p:cNvSpPr/>
          <p:nvPr/>
        </p:nvSpPr>
        <p:spPr>
          <a:xfrm>
            <a:off x="6824869" y="171882"/>
            <a:ext cx="2743200" cy="742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أقرأ الحرف: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8B59C7B-2AC6-4A7C-8C24-1711B137E82B}"/>
              </a:ext>
            </a:extLst>
          </p:cNvPr>
          <p:cNvSpPr/>
          <p:nvPr/>
        </p:nvSpPr>
        <p:spPr>
          <a:xfrm>
            <a:off x="954146" y="1431235"/>
            <a:ext cx="8507906" cy="4028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D4371F30-3C97-41DA-9E64-7578BCA4D5B4}"/>
              </a:ext>
            </a:extLst>
          </p:cNvPr>
          <p:cNvSpPr/>
          <p:nvPr/>
        </p:nvSpPr>
        <p:spPr>
          <a:xfrm>
            <a:off x="1404730" y="1650489"/>
            <a:ext cx="7712963" cy="35570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</a:t>
            </a:r>
          </a:p>
        </p:txBody>
      </p:sp>
    </p:spTree>
    <p:extLst>
      <p:ext uri="{BB962C8B-B14F-4D97-AF65-F5344CB8AC3E}">
        <p14:creationId xmlns:p14="http://schemas.microsoft.com/office/powerpoint/2010/main" val="41354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4766BAA-D9D5-46B2-BDBD-51C26136F843}"/>
              </a:ext>
            </a:extLst>
          </p:cNvPr>
          <p:cNvSpPr/>
          <p:nvPr/>
        </p:nvSpPr>
        <p:spPr>
          <a:xfrm>
            <a:off x="5168348" y="185530"/>
            <a:ext cx="4399721" cy="742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أقرأ الحرف بأصواته: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ABD2205-16C7-44E1-A992-1A6D8585EBEA}"/>
              </a:ext>
            </a:extLst>
          </p:cNvPr>
          <p:cNvSpPr/>
          <p:nvPr/>
        </p:nvSpPr>
        <p:spPr>
          <a:xfrm>
            <a:off x="7782822" y="1415378"/>
            <a:ext cx="1546709" cy="1475748"/>
          </a:xfrm>
          <a:prstGeom prst="rect">
            <a:avLst/>
          </a:prstGeom>
          <a:solidFill>
            <a:srgbClr val="FCE78C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atin typeface="Arial" panose="020B0604020202020204" pitchFamily="34" charset="0"/>
                <a:cs typeface="Arial" panose="020B0604020202020204" pitchFamily="34" charset="0"/>
              </a:rPr>
              <a:t>فَ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17DEA6A-5EA4-4199-B2C8-D49BC9CB00AD}"/>
              </a:ext>
            </a:extLst>
          </p:cNvPr>
          <p:cNvSpPr/>
          <p:nvPr/>
        </p:nvSpPr>
        <p:spPr>
          <a:xfrm>
            <a:off x="1794039" y="1415378"/>
            <a:ext cx="1546709" cy="1475748"/>
          </a:xfrm>
          <a:prstGeom prst="rect">
            <a:avLst/>
          </a:prstGeom>
          <a:solidFill>
            <a:srgbClr val="FCE78C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atin typeface="Arial" panose="020B0604020202020204" pitchFamily="34" charset="0"/>
                <a:cs typeface="Arial" panose="020B0604020202020204" pitchFamily="34" charset="0"/>
              </a:rPr>
              <a:t>فِ</a:t>
            </a:r>
            <a:endParaRPr lang="ar-S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A47DC45-31E8-4187-8AEA-F107AF8A7AE3}"/>
              </a:ext>
            </a:extLst>
          </p:cNvPr>
          <p:cNvSpPr/>
          <p:nvPr/>
        </p:nvSpPr>
        <p:spPr>
          <a:xfrm>
            <a:off x="4788431" y="1415378"/>
            <a:ext cx="1546708" cy="1475748"/>
          </a:xfrm>
          <a:prstGeom prst="rect">
            <a:avLst/>
          </a:prstGeom>
          <a:solidFill>
            <a:srgbClr val="FCE78C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atin typeface="Arial" panose="020B0604020202020204" pitchFamily="34" charset="0"/>
                <a:cs typeface="Arial" panose="020B0604020202020204" pitchFamily="34" charset="0"/>
              </a:rPr>
              <a:t>فُ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676B0A9-1995-420E-B318-016190A47589}"/>
              </a:ext>
            </a:extLst>
          </p:cNvPr>
          <p:cNvSpPr/>
          <p:nvPr/>
        </p:nvSpPr>
        <p:spPr>
          <a:xfrm>
            <a:off x="7782821" y="3754840"/>
            <a:ext cx="1546709" cy="1475748"/>
          </a:xfrm>
          <a:prstGeom prst="roundRect">
            <a:avLst/>
          </a:prstGeom>
          <a:solidFill>
            <a:srgbClr val="BCB4F6"/>
          </a:solidFill>
          <a:ln>
            <a:solidFill>
              <a:srgbClr val="341AF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</a:t>
            </a:r>
            <a:r>
              <a:rPr lang="ar-SA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ـا</a:t>
            </a:r>
            <a:endParaRPr lang="ar-S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1760245-92D6-4266-9324-390A1CB40BEC}"/>
              </a:ext>
            </a:extLst>
          </p:cNvPr>
          <p:cNvSpPr/>
          <p:nvPr/>
        </p:nvSpPr>
        <p:spPr>
          <a:xfrm>
            <a:off x="1794039" y="3754840"/>
            <a:ext cx="1546709" cy="1475748"/>
          </a:xfrm>
          <a:prstGeom prst="roundRect">
            <a:avLst/>
          </a:prstGeom>
          <a:solidFill>
            <a:srgbClr val="BCB4F6"/>
          </a:solidFill>
          <a:ln>
            <a:solidFill>
              <a:srgbClr val="341AF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فِ</a:t>
            </a:r>
            <a:r>
              <a:rPr lang="ar-SA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ـيـ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773DFAF-B0E9-488C-A64B-7426DA247C58}"/>
              </a:ext>
            </a:extLst>
          </p:cNvPr>
          <p:cNvSpPr/>
          <p:nvPr/>
        </p:nvSpPr>
        <p:spPr>
          <a:xfrm>
            <a:off x="4788431" y="3754840"/>
            <a:ext cx="1546709" cy="1475748"/>
          </a:xfrm>
          <a:prstGeom prst="roundRect">
            <a:avLst/>
          </a:prstGeom>
          <a:solidFill>
            <a:srgbClr val="BCB4F6"/>
          </a:solidFill>
          <a:ln>
            <a:solidFill>
              <a:srgbClr val="341AF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فُ</a:t>
            </a:r>
            <a:r>
              <a:rPr lang="ar-SA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ـو</a:t>
            </a:r>
          </a:p>
        </p:txBody>
      </p:sp>
    </p:spTree>
    <p:extLst>
      <p:ext uri="{BB962C8B-B14F-4D97-AF65-F5344CB8AC3E}">
        <p14:creationId xmlns:p14="http://schemas.microsoft.com/office/powerpoint/2010/main" val="250709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4766BAA-D9D5-46B2-BDBD-51C26136F843}"/>
              </a:ext>
            </a:extLst>
          </p:cNvPr>
          <p:cNvSpPr/>
          <p:nvPr/>
        </p:nvSpPr>
        <p:spPr>
          <a:xfrm>
            <a:off x="3591340" y="171882"/>
            <a:ext cx="5976730" cy="742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أقرأ الحرف وأتعرف على مواقعه في الكلمة: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E6E76886-2953-4BB6-B40B-F041B45024CA}"/>
              </a:ext>
            </a:extLst>
          </p:cNvPr>
          <p:cNvSpPr/>
          <p:nvPr/>
        </p:nvSpPr>
        <p:spPr>
          <a:xfrm>
            <a:off x="7089912" y="1444485"/>
            <a:ext cx="1881807" cy="1673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79F37AE-FB83-4CB3-BB9D-581D20E9B94B}"/>
              </a:ext>
            </a:extLst>
          </p:cNvPr>
          <p:cNvSpPr/>
          <p:nvPr/>
        </p:nvSpPr>
        <p:spPr>
          <a:xfrm>
            <a:off x="4094921" y="1444485"/>
            <a:ext cx="1881807" cy="1673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فِ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27DEC8A-601B-4F45-BB10-E82DB5B02772}"/>
              </a:ext>
            </a:extLst>
          </p:cNvPr>
          <p:cNvSpPr/>
          <p:nvPr/>
        </p:nvSpPr>
        <p:spPr>
          <a:xfrm>
            <a:off x="1046919" y="1444485"/>
            <a:ext cx="1881807" cy="1673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فُ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1E30F990-C354-4A89-9802-8A4D9DF5E2F7}"/>
              </a:ext>
            </a:extLst>
          </p:cNvPr>
          <p:cNvSpPr/>
          <p:nvPr/>
        </p:nvSpPr>
        <p:spPr>
          <a:xfrm>
            <a:off x="7089912" y="3760303"/>
            <a:ext cx="1881807" cy="16730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فَـــ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3AD8ABB-9F92-46FB-AAA9-3CF37771631F}"/>
              </a:ext>
            </a:extLst>
          </p:cNvPr>
          <p:cNvSpPr/>
          <p:nvPr/>
        </p:nvSpPr>
        <p:spPr>
          <a:xfrm>
            <a:off x="4094921" y="3760303"/>
            <a:ext cx="1881807" cy="16730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ــفِــ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322BE1F-A786-4876-8A30-47EF4228322C}"/>
              </a:ext>
            </a:extLst>
          </p:cNvPr>
          <p:cNvSpPr/>
          <p:nvPr/>
        </p:nvSpPr>
        <p:spPr>
          <a:xfrm>
            <a:off x="1046919" y="3760303"/>
            <a:ext cx="1881807" cy="16730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ــفُ</a:t>
            </a:r>
          </a:p>
        </p:txBody>
      </p:sp>
    </p:spTree>
    <p:extLst>
      <p:ext uri="{BB962C8B-B14F-4D97-AF65-F5344CB8AC3E}">
        <p14:creationId xmlns:p14="http://schemas.microsoft.com/office/powerpoint/2010/main" val="41799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4766BAA-D9D5-46B2-BDBD-51C26136F843}"/>
              </a:ext>
            </a:extLst>
          </p:cNvPr>
          <p:cNvSpPr/>
          <p:nvPr/>
        </p:nvSpPr>
        <p:spPr>
          <a:xfrm>
            <a:off x="6533322" y="185530"/>
            <a:ext cx="3021495" cy="742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أُجرد الحرف:</a:t>
            </a: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B32F2FE6-10C3-40EC-8769-410F338AD09E}"/>
              </a:ext>
            </a:extLst>
          </p:cNvPr>
          <p:cNvSpPr/>
          <p:nvPr/>
        </p:nvSpPr>
        <p:spPr>
          <a:xfrm>
            <a:off x="7631687" y="1943690"/>
            <a:ext cx="1819553" cy="10139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09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فِـيـل</a:t>
            </a: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245C66A2-D673-4907-BB76-95E311888A98}"/>
              </a:ext>
            </a:extLst>
          </p:cNvPr>
          <p:cNvSpPr/>
          <p:nvPr/>
        </p:nvSpPr>
        <p:spPr>
          <a:xfrm>
            <a:off x="5275249" y="1974298"/>
            <a:ext cx="1819553" cy="10139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09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مِـفَـكُّ</a:t>
            </a:r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43CB11AD-633F-4BF4-B22A-59186B5ADF3C}"/>
              </a:ext>
            </a:extLst>
          </p:cNvPr>
          <p:cNvSpPr/>
          <p:nvPr/>
        </p:nvSpPr>
        <p:spPr>
          <a:xfrm>
            <a:off x="2918811" y="1975015"/>
            <a:ext cx="1819553" cy="10139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09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حَلَفَ</a:t>
            </a:r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A8D040E5-5F8C-476E-948C-728B5A5A0213}"/>
              </a:ext>
            </a:extLst>
          </p:cNvPr>
          <p:cNvSpPr/>
          <p:nvPr/>
        </p:nvSpPr>
        <p:spPr>
          <a:xfrm>
            <a:off x="7842370" y="3928761"/>
            <a:ext cx="1398185" cy="11203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09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فِـ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2D06E278-3738-4786-8E33-345E8AA5ED74}"/>
              </a:ext>
            </a:extLst>
          </p:cNvPr>
          <p:cNvSpPr/>
          <p:nvPr/>
        </p:nvSpPr>
        <p:spPr>
          <a:xfrm>
            <a:off x="5525971" y="3928761"/>
            <a:ext cx="1398185" cy="11203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09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ـفَـ</a:t>
            </a: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A14C89A8-9879-4C85-9E93-2916FF07199D}"/>
              </a:ext>
            </a:extLst>
          </p:cNvPr>
          <p:cNvSpPr/>
          <p:nvPr/>
        </p:nvSpPr>
        <p:spPr>
          <a:xfrm>
            <a:off x="3129494" y="3946488"/>
            <a:ext cx="1398185" cy="11203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09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ـفَ</a:t>
            </a:r>
          </a:p>
        </p:txBody>
      </p:sp>
      <p:pic>
        <p:nvPicPr>
          <p:cNvPr id="54" name="رسم 53" descr="السهم: مستقيم">
            <a:extLst>
              <a:ext uri="{FF2B5EF4-FFF2-40B4-BE49-F238E27FC236}">
                <a16:creationId xmlns:a16="http://schemas.microsoft.com/office/drawing/2014/main" id="{3B108EA6-7731-402B-B1B2-0BE6C06C4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093319" y="2878551"/>
            <a:ext cx="896285" cy="1130543"/>
          </a:xfrm>
          <a:prstGeom prst="rect">
            <a:avLst/>
          </a:prstGeom>
        </p:spPr>
      </p:pic>
      <p:pic>
        <p:nvPicPr>
          <p:cNvPr id="56" name="رسم 55" descr="السهم: مستقيم">
            <a:extLst>
              <a:ext uri="{FF2B5EF4-FFF2-40B4-BE49-F238E27FC236}">
                <a16:creationId xmlns:a16="http://schemas.microsoft.com/office/drawing/2014/main" id="{FDFE3C16-BD29-4B18-9A69-95D7D8912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758447" y="2892967"/>
            <a:ext cx="896285" cy="1130543"/>
          </a:xfrm>
          <a:prstGeom prst="rect">
            <a:avLst/>
          </a:prstGeom>
        </p:spPr>
      </p:pic>
      <p:pic>
        <p:nvPicPr>
          <p:cNvPr id="57" name="رسم 56" descr="السهم: مستقيم">
            <a:extLst>
              <a:ext uri="{FF2B5EF4-FFF2-40B4-BE49-F238E27FC236}">
                <a16:creationId xmlns:a16="http://schemas.microsoft.com/office/drawing/2014/main" id="{EC535894-153D-42BF-A3C0-F152EF7F6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3372080" y="2892966"/>
            <a:ext cx="896285" cy="1130543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49CED46D-2C74-4434-9F36-562691418ABC}"/>
              </a:ext>
            </a:extLst>
          </p:cNvPr>
          <p:cNvSpPr/>
          <p:nvPr/>
        </p:nvSpPr>
        <p:spPr>
          <a:xfrm>
            <a:off x="557434" y="1984134"/>
            <a:ext cx="1819553" cy="10139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09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قَذَفَ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7CA1F30A-15F1-4089-9BA9-0B68C9B9C3C5}"/>
              </a:ext>
            </a:extLst>
          </p:cNvPr>
          <p:cNvSpPr/>
          <p:nvPr/>
        </p:nvSpPr>
        <p:spPr>
          <a:xfrm>
            <a:off x="768117" y="3955607"/>
            <a:ext cx="1398185" cy="11203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09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</a:t>
            </a:r>
          </a:p>
        </p:txBody>
      </p:sp>
      <p:pic>
        <p:nvPicPr>
          <p:cNvPr id="19" name="رسم 18" descr="السهم: مستقيم">
            <a:extLst>
              <a:ext uri="{FF2B5EF4-FFF2-40B4-BE49-F238E27FC236}">
                <a16:creationId xmlns:a16="http://schemas.microsoft.com/office/drawing/2014/main" id="{AFFB2057-0EC5-4127-B8E0-53A80EF32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10703" y="2902085"/>
            <a:ext cx="896285" cy="1130543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1BDD084B-03F7-45DE-B057-1B8BD323FD3D}"/>
              </a:ext>
            </a:extLst>
          </p:cNvPr>
          <p:cNvSpPr/>
          <p:nvPr/>
        </p:nvSpPr>
        <p:spPr>
          <a:xfrm>
            <a:off x="8680174" y="2107096"/>
            <a:ext cx="426559" cy="662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B7326F66-3BA8-47B3-B718-920D14FE9A86}"/>
              </a:ext>
            </a:extLst>
          </p:cNvPr>
          <p:cNvSpPr/>
          <p:nvPr/>
        </p:nvSpPr>
        <p:spPr>
          <a:xfrm>
            <a:off x="6042993" y="2067340"/>
            <a:ext cx="437322" cy="662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8A71586E-4662-4F27-B207-53F68A8A5B65}"/>
              </a:ext>
            </a:extLst>
          </p:cNvPr>
          <p:cNvSpPr/>
          <p:nvPr/>
        </p:nvSpPr>
        <p:spPr>
          <a:xfrm>
            <a:off x="3263999" y="2106520"/>
            <a:ext cx="629544" cy="662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493869B5-9267-4FDB-824D-1329EA75775D}"/>
              </a:ext>
            </a:extLst>
          </p:cNvPr>
          <p:cNvSpPr/>
          <p:nvPr/>
        </p:nvSpPr>
        <p:spPr>
          <a:xfrm>
            <a:off x="993913" y="2133024"/>
            <a:ext cx="557475" cy="662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17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15" grpId="0" animBg="1"/>
      <p:bldP spid="18" grpId="0" animBg="1"/>
      <p:bldP spid="4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7DC097D-F55E-483C-92B9-6F4C00A3E319}"/>
              </a:ext>
            </a:extLst>
          </p:cNvPr>
          <p:cNvGrpSpPr/>
          <p:nvPr/>
        </p:nvGrpSpPr>
        <p:grpSpPr>
          <a:xfrm>
            <a:off x="776782" y="1622617"/>
            <a:ext cx="8624106" cy="882820"/>
            <a:chOff x="1974573" y="2514003"/>
            <a:chExt cx="8613914" cy="882820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5BA83B8A-E067-42E4-9764-8144909705F7}"/>
                </a:ext>
              </a:extLst>
            </p:cNvPr>
            <p:cNvCxnSpPr/>
            <p:nvPr/>
          </p:nvCxnSpPr>
          <p:spPr>
            <a:xfrm flipH="1">
              <a:off x="1987826" y="3034748"/>
              <a:ext cx="8600661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6DC2E475-CBB5-468B-A322-71B96A4DC2A3}"/>
                </a:ext>
              </a:extLst>
            </p:cNvPr>
            <p:cNvCxnSpPr/>
            <p:nvPr/>
          </p:nvCxnSpPr>
          <p:spPr>
            <a:xfrm flipH="1">
              <a:off x="1974574" y="3248804"/>
              <a:ext cx="8600661" cy="0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رابط مستقيم 4">
              <a:extLst>
                <a:ext uri="{FF2B5EF4-FFF2-40B4-BE49-F238E27FC236}">
                  <a16:creationId xmlns:a16="http://schemas.microsoft.com/office/drawing/2014/main" id="{4992E732-E946-4D32-BFC0-E7632E821118}"/>
                </a:ext>
              </a:extLst>
            </p:cNvPr>
            <p:cNvCxnSpPr/>
            <p:nvPr/>
          </p:nvCxnSpPr>
          <p:spPr>
            <a:xfrm flipH="1">
              <a:off x="1974573" y="3396823"/>
              <a:ext cx="8600661" cy="0"/>
            </a:xfrm>
            <a:prstGeom prst="line">
              <a:avLst/>
            </a:prstGeom>
            <a:ln w="95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3714D6D7-71A7-4FBE-B17D-78EA7AF67660}"/>
                </a:ext>
              </a:extLst>
            </p:cNvPr>
            <p:cNvCxnSpPr/>
            <p:nvPr/>
          </p:nvCxnSpPr>
          <p:spPr>
            <a:xfrm flipH="1">
              <a:off x="1974573" y="2514003"/>
              <a:ext cx="8600661" cy="0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5C57744-F064-4BBE-9517-0B39EE118F6F}"/>
              </a:ext>
            </a:extLst>
          </p:cNvPr>
          <p:cNvGrpSpPr/>
          <p:nvPr/>
        </p:nvGrpSpPr>
        <p:grpSpPr>
          <a:xfrm>
            <a:off x="790051" y="4167211"/>
            <a:ext cx="8624106" cy="909325"/>
            <a:chOff x="1974573" y="2487498"/>
            <a:chExt cx="8613914" cy="909325"/>
          </a:xfrm>
        </p:grpSpPr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5436BC00-E149-4AD1-8C44-07F6CAA9A5ED}"/>
                </a:ext>
              </a:extLst>
            </p:cNvPr>
            <p:cNvCxnSpPr/>
            <p:nvPr/>
          </p:nvCxnSpPr>
          <p:spPr>
            <a:xfrm flipH="1">
              <a:off x="1987826" y="3034748"/>
              <a:ext cx="8600661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CB264DA8-4F7A-4FAA-83E8-7C2D726DB53F}"/>
                </a:ext>
              </a:extLst>
            </p:cNvPr>
            <p:cNvCxnSpPr/>
            <p:nvPr/>
          </p:nvCxnSpPr>
          <p:spPr>
            <a:xfrm flipH="1">
              <a:off x="1974574" y="3248804"/>
              <a:ext cx="8600661" cy="0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3EEF6725-2801-4E05-B4DD-BD02D7D20EB4}"/>
                </a:ext>
              </a:extLst>
            </p:cNvPr>
            <p:cNvCxnSpPr/>
            <p:nvPr/>
          </p:nvCxnSpPr>
          <p:spPr>
            <a:xfrm flipH="1">
              <a:off x="1974573" y="3396823"/>
              <a:ext cx="8600661" cy="0"/>
            </a:xfrm>
            <a:prstGeom prst="line">
              <a:avLst/>
            </a:prstGeom>
            <a:ln w="95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41F189DF-3EF3-40A8-8628-5645B7D01A65}"/>
                </a:ext>
              </a:extLst>
            </p:cNvPr>
            <p:cNvCxnSpPr/>
            <p:nvPr/>
          </p:nvCxnSpPr>
          <p:spPr>
            <a:xfrm flipH="1">
              <a:off x="1974573" y="2487498"/>
              <a:ext cx="8600661" cy="0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B47BA90-7002-4B7F-AB05-9491E0C0D310}"/>
              </a:ext>
            </a:extLst>
          </p:cNvPr>
          <p:cNvSpPr txBox="1"/>
          <p:nvPr/>
        </p:nvSpPr>
        <p:spPr>
          <a:xfrm>
            <a:off x="7111353" y="1362724"/>
            <a:ext cx="19771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1F73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</a:t>
            </a:r>
            <a:r>
              <a:rPr lang="ar-SA" sz="7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ـصْل</a:t>
            </a:r>
            <a:r>
              <a:rPr lang="ar-SA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ُ</a:t>
            </a:r>
            <a:endParaRPr lang="ar-SA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1F3C2BFD-4C19-4BC1-90F1-22BBCE0B272B}"/>
              </a:ext>
            </a:extLst>
          </p:cNvPr>
          <p:cNvSpPr/>
          <p:nvPr/>
        </p:nvSpPr>
        <p:spPr>
          <a:xfrm>
            <a:off x="7063409" y="185530"/>
            <a:ext cx="2504660" cy="742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أكتب الحرف: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4D248C5-012E-4B55-9401-1ADD8360A791}"/>
              </a:ext>
            </a:extLst>
          </p:cNvPr>
          <p:cNvSpPr txBox="1"/>
          <p:nvPr/>
        </p:nvSpPr>
        <p:spPr>
          <a:xfrm>
            <a:off x="4063355" y="1349220"/>
            <a:ext cx="24807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نَا</a:t>
            </a:r>
            <a:r>
              <a:rPr lang="ar-SA" sz="7200" dirty="0">
                <a:solidFill>
                  <a:srgbClr val="1F73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فِ</a:t>
            </a:r>
            <a:r>
              <a:rPr lang="ar-SA" sz="7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ـذَةٌ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0FBEB79-CAAA-4786-A927-23017392F8C6}"/>
              </a:ext>
            </a:extLst>
          </p:cNvPr>
          <p:cNvSpPr txBox="1"/>
          <p:nvPr/>
        </p:nvSpPr>
        <p:spPr>
          <a:xfrm>
            <a:off x="803320" y="1352538"/>
            <a:ext cx="269274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نَظِي</a:t>
            </a:r>
            <a:r>
              <a:rPr lang="ar-SA" sz="7200" dirty="0">
                <a:solidFill>
                  <a:srgbClr val="1F73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ـف</a:t>
            </a:r>
            <a:r>
              <a:rPr lang="ar-SA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ُ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3C636A9-F539-4428-B076-6A7C1AD65CA8}"/>
              </a:ext>
            </a:extLst>
          </p:cNvPr>
          <p:cNvSpPr txBox="1"/>
          <p:nvPr/>
        </p:nvSpPr>
        <p:spPr>
          <a:xfrm>
            <a:off x="6998423" y="3913782"/>
            <a:ext cx="22408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1F73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فَا</a:t>
            </a:r>
            <a:r>
              <a:rPr lang="ar-SA" sz="7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lang="ar-SA" sz="7200" dirty="0"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3E4297C-77CF-498F-A867-BDAA02070CF2}"/>
              </a:ext>
            </a:extLst>
          </p:cNvPr>
          <p:cNvSpPr txBox="1"/>
          <p:nvPr/>
        </p:nvSpPr>
        <p:spPr>
          <a:xfrm>
            <a:off x="3034749" y="3913782"/>
            <a:ext cx="331431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algn="r" rtl="1">
              <a:defRPr lang="ar-sa"/>
            </a:defPPr>
            <a:lvl1pPr>
              <a:defRPr sz="8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ar-SA" sz="7200" dirty="0">
                <a:solidFill>
                  <a:srgbClr val="1F730B"/>
                </a:solidFill>
              </a:rPr>
              <a:t>فُو</a:t>
            </a:r>
            <a:r>
              <a:rPr lang="ar-SA" sz="7200" dirty="0"/>
              <a:t>ل</a:t>
            </a:r>
            <a:r>
              <a:rPr lang="ar-SA" sz="7200" dirty="0">
                <a:solidFill>
                  <a:schemeClr val="tx1"/>
                </a:solidFill>
              </a:rPr>
              <a:t>ُ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0811011-F1AF-449C-B40C-E051AFCB4E96}"/>
              </a:ext>
            </a:extLst>
          </p:cNvPr>
          <p:cNvSpPr txBox="1"/>
          <p:nvPr/>
        </p:nvSpPr>
        <p:spPr>
          <a:xfrm>
            <a:off x="284282" y="3902711"/>
            <a:ext cx="26119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1F73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فِي</a:t>
            </a:r>
            <a:r>
              <a:rPr lang="ar-SA" sz="7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ـل</a:t>
            </a:r>
            <a:r>
              <a:rPr lang="ar-SA" sz="7200" dirty="0">
                <a:latin typeface="Arial" panose="020B0604020202020204" pitchFamily="34" charset="0"/>
                <a:cs typeface="Arial" panose="020B0604020202020204" pitchFamily="34" charset="0"/>
              </a:rPr>
              <a:t>ُ</a:t>
            </a:r>
          </a:p>
        </p:txBody>
      </p:sp>
    </p:spTree>
    <p:extLst>
      <p:ext uri="{BB962C8B-B14F-4D97-AF65-F5344CB8AC3E}">
        <p14:creationId xmlns:p14="http://schemas.microsoft.com/office/powerpoint/2010/main" val="38101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C85A75FC-0088-41E4-8F43-917D19200744}"/>
              </a:ext>
            </a:extLst>
          </p:cNvPr>
          <p:cNvSpPr/>
          <p:nvPr/>
        </p:nvSpPr>
        <p:spPr>
          <a:xfrm>
            <a:off x="7409388" y="1416088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فَـ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647F1E4B-CC91-4162-A8DE-9BA108733242}"/>
              </a:ext>
            </a:extLst>
          </p:cNvPr>
          <p:cNvSpPr/>
          <p:nvPr/>
        </p:nvSpPr>
        <p:spPr>
          <a:xfrm>
            <a:off x="5417346" y="1406041"/>
            <a:ext cx="130150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فَـا</a:t>
            </a:r>
            <a:endParaRPr lang="ar-SA" sz="5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062F55DC-5A9D-4BDB-A4C3-478FAD2EB5C5}"/>
              </a:ext>
            </a:extLst>
          </p:cNvPr>
          <p:cNvSpPr/>
          <p:nvPr/>
        </p:nvSpPr>
        <p:spPr>
          <a:xfrm>
            <a:off x="3571509" y="1406040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FD660C96-3354-449A-9580-8F18C1B3BADA}"/>
              </a:ext>
            </a:extLst>
          </p:cNvPr>
          <p:cNvSpPr/>
          <p:nvPr/>
        </p:nvSpPr>
        <p:spPr>
          <a:xfrm>
            <a:off x="437322" y="1406040"/>
            <a:ext cx="2118596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فَازَ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5C99B33B-A11A-4934-8F23-D9BBB2E0E5A4}"/>
              </a:ext>
            </a:extLst>
          </p:cNvPr>
          <p:cNvSpPr/>
          <p:nvPr/>
        </p:nvSpPr>
        <p:spPr>
          <a:xfrm>
            <a:off x="7409388" y="2906959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فِـ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39617704-726B-4FA0-9942-51F67E708823}"/>
              </a:ext>
            </a:extLst>
          </p:cNvPr>
          <p:cNvSpPr/>
          <p:nvPr/>
        </p:nvSpPr>
        <p:spPr>
          <a:xfrm>
            <a:off x="5417346" y="2896912"/>
            <a:ext cx="130150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فِـيـ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AD381133-8C55-4E17-B328-80EB02EAB38A}"/>
              </a:ext>
            </a:extLst>
          </p:cNvPr>
          <p:cNvSpPr/>
          <p:nvPr/>
        </p:nvSpPr>
        <p:spPr>
          <a:xfrm>
            <a:off x="3571509" y="2896911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ـلُ</a:t>
            </a:r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CB5CFC48-1166-4315-887E-73B46FE8A291}"/>
              </a:ext>
            </a:extLst>
          </p:cNvPr>
          <p:cNvSpPr/>
          <p:nvPr/>
        </p:nvSpPr>
        <p:spPr>
          <a:xfrm>
            <a:off x="437322" y="2896911"/>
            <a:ext cx="2118596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فِـيلُ</a:t>
            </a: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F2ECD711-09F3-43B4-8447-308F2C62161E}"/>
              </a:ext>
            </a:extLst>
          </p:cNvPr>
          <p:cNvSpPr/>
          <p:nvPr/>
        </p:nvSpPr>
        <p:spPr>
          <a:xfrm>
            <a:off x="7409388" y="4336519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فُـ</a:t>
            </a: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C7813603-065B-4340-822D-09E932A6AE15}"/>
              </a:ext>
            </a:extLst>
          </p:cNvPr>
          <p:cNvSpPr/>
          <p:nvPr/>
        </p:nvSpPr>
        <p:spPr>
          <a:xfrm>
            <a:off x="5417346" y="4326472"/>
            <a:ext cx="130150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فُـو</a:t>
            </a:r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CE052693-B839-457B-B881-20E4490D26A6}"/>
              </a:ext>
            </a:extLst>
          </p:cNvPr>
          <p:cNvSpPr/>
          <p:nvPr/>
        </p:nvSpPr>
        <p:spPr>
          <a:xfrm>
            <a:off x="3571509" y="4326471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لُ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E236D9E1-E362-4E10-92CF-9A6933B0F56B}"/>
              </a:ext>
            </a:extLst>
          </p:cNvPr>
          <p:cNvSpPr/>
          <p:nvPr/>
        </p:nvSpPr>
        <p:spPr>
          <a:xfrm>
            <a:off x="437322" y="4326471"/>
            <a:ext cx="2118596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فُـولُ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3DDFA60-F2A1-4E1C-92EA-DDBC8A33A33E}"/>
              </a:ext>
            </a:extLst>
          </p:cNvPr>
          <p:cNvSpPr/>
          <p:nvPr/>
        </p:nvSpPr>
        <p:spPr>
          <a:xfrm>
            <a:off x="3935896" y="185530"/>
            <a:ext cx="5618921" cy="742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أقرأ الكلمات الآتية (مع الصوت الطويل):</a:t>
            </a:r>
          </a:p>
        </p:txBody>
      </p:sp>
    </p:spTree>
    <p:extLst>
      <p:ext uri="{BB962C8B-B14F-4D97-AF65-F5344CB8AC3E}">
        <p14:creationId xmlns:p14="http://schemas.microsoft.com/office/powerpoint/2010/main" val="428055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3DDFA60-F2A1-4E1C-92EA-DDBC8A33A33E}"/>
              </a:ext>
            </a:extLst>
          </p:cNvPr>
          <p:cNvSpPr/>
          <p:nvPr/>
        </p:nvSpPr>
        <p:spPr>
          <a:xfrm>
            <a:off x="3723862" y="185530"/>
            <a:ext cx="5830956" cy="742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أقرأ الكلمات الآتية (مع الصوت الطويل):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29827AE-BA7D-4C5D-BCCA-61F583849D58}"/>
              </a:ext>
            </a:extLst>
          </p:cNvPr>
          <p:cNvSpPr/>
          <p:nvPr/>
        </p:nvSpPr>
        <p:spPr>
          <a:xfrm>
            <a:off x="7793701" y="1416088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صُـ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6651ECB-8CFB-4CAC-9692-362A6B96DF07}"/>
              </a:ext>
            </a:extLst>
          </p:cNvPr>
          <p:cNvSpPr/>
          <p:nvPr/>
        </p:nvSpPr>
        <p:spPr>
          <a:xfrm>
            <a:off x="5655887" y="1406041"/>
            <a:ext cx="1513541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صُفُـو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1C5C036-9DC2-4F01-8A76-DE76EBBCB9E1}"/>
              </a:ext>
            </a:extLst>
          </p:cNvPr>
          <p:cNvSpPr/>
          <p:nvPr/>
        </p:nvSpPr>
        <p:spPr>
          <a:xfrm>
            <a:off x="3955822" y="1406040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فُ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9CCCE7A-ED92-416F-B3E5-11D2236086D3}"/>
              </a:ext>
            </a:extLst>
          </p:cNvPr>
          <p:cNvSpPr/>
          <p:nvPr/>
        </p:nvSpPr>
        <p:spPr>
          <a:xfrm>
            <a:off x="821635" y="1406040"/>
            <a:ext cx="2118596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صُفُوفُ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F3BDF12-82FA-41F9-B63E-0596CADE2D28}"/>
              </a:ext>
            </a:extLst>
          </p:cNvPr>
          <p:cNvSpPr/>
          <p:nvPr/>
        </p:nvSpPr>
        <p:spPr>
          <a:xfrm>
            <a:off x="7793701" y="2906959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8A13B04-E4ED-4A88-AD72-89F19156C2E3}"/>
              </a:ext>
            </a:extLst>
          </p:cNvPr>
          <p:cNvSpPr/>
          <p:nvPr/>
        </p:nvSpPr>
        <p:spPr>
          <a:xfrm>
            <a:off x="5655887" y="2896912"/>
            <a:ext cx="1513541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رَفِـيـ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6DF4730-CFCB-4F16-BC17-6756C65AF64B}"/>
              </a:ext>
            </a:extLst>
          </p:cNvPr>
          <p:cNvSpPr/>
          <p:nvPr/>
        </p:nvSpPr>
        <p:spPr>
          <a:xfrm>
            <a:off x="3955822" y="2896911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ـقُ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3E7825EB-2533-49D7-AA47-B7F1F1BCA7A9}"/>
              </a:ext>
            </a:extLst>
          </p:cNvPr>
          <p:cNvSpPr/>
          <p:nvPr/>
        </p:nvSpPr>
        <p:spPr>
          <a:xfrm>
            <a:off x="821635" y="2896911"/>
            <a:ext cx="2118596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رَفِـيـقُ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F622771A-0DD8-4FE6-A094-01BC72626231}"/>
              </a:ext>
            </a:extLst>
          </p:cNvPr>
          <p:cNvSpPr/>
          <p:nvPr/>
        </p:nvSpPr>
        <p:spPr>
          <a:xfrm>
            <a:off x="7793701" y="4336519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دِ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5AD6E692-0CC3-434B-8FEC-243A688D587F}"/>
              </a:ext>
            </a:extLst>
          </p:cNvPr>
          <p:cNvSpPr/>
          <p:nvPr/>
        </p:nvSpPr>
        <p:spPr>
          <a:xfrm>
            <a:off x="5655887" y="4326472"/>
            <a:ext cx="1513541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دِفَا</a:t>
            </a: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1B3D8954-2253-4622-9E4C-7B2B5BAC32CF}"/>
              </a:ext>
            </a:extLst>
          </p:cNvPr>
          <p:cNvSpPr/>
          <p:nvPr/>
        </p:nvSpPr>
        <p:spPr>
          <a:xfrm>
            <a:off x="3955822" y="4326471"/>
            <a:ext cx="1102867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عُ</a:t>
            </a: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EA990326-99BB-40D1-97F3-FDF00BAD1F12}"/>
              </a:ext>
            </a:extLst>
          </p:cNvPr>
          <p:cNvSpPr/>
          <p:nvPr/>
        </p:nvSpPr>
        <p:spPr>
          <a:xfrm>
            <a:off x="821635" y="4326471"/>
            <a:ext cx="2118596" cy="934498"/>
          </a:xfrm>
          <a:prstGeom prst="roundRect">
            <a:avLst/>
          </a:prstGeom>
          <a:solidFill>
            <a:srgbClr val="CAFFA3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دِفَاعُ</a:t>
            </a:r>
          </a:p>
        </p:txBody>
      </p:sp>
    </p:spTree>
    <p:extLst>
      <p:ext uri="{BB962C8B-B14F-4D97-AF65-F5344CB8AC3E}">
        <p14:creationId xmlns:p14="http://schemas.microsoft.com/office/powerpoint/2010/main" val="2362543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المستند الأكاديمي 16x9">
  <a:themeElements>
    <a:clrScheme name="أصفر برتقالي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26284_TF03431380.potx" id="{97C39908-987C-48CE-9DCE-0082B5516BCC}" vid="{9F27BE63-CF26-4B9F-B3CD-2F90624ADC47}"/>
    </a:ext>
  </a:extLst>
</a:theme>
</file>

<file path=ppt/theme/theme2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4873beb7-5857-4685-be1f-d57550cc96c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أكاديمي بتصميم يحمل خطاً وشريطاً (شاشة عريضة)</Template>
  <TotalTime>580</TotalTime>
  <Words>108</Words>
  <Application>Microsoft Office PowerPoint</Application>
  <PresentationFormat>شاشة عريضة</PresentationFormat>
  <Paragraphs>71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Euphemia</vt:lpstr>
      <vt:lpstr>Tahoma</vt:lpstr>
      <vt:lpstr>Times New Roman</vt:lpstr>
      <vt:lpstr>Wingdings</vt:lpstr>
      <vt:lpstr>المستند الأكاديمي 16x9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سليمان العنزي</dc:creator>
  <cp:lastModifiedBy>سليمان العنزي</cp:lastModifiedBy>
  <cp:revision>147</cp:revision>
  <dcterms:created xsi:type="dcterms:W3CDTF">2020-08-28T16:11:11Z</dcterms:created>
  <dcterms:modified xsi:type="dcterms:W3CDTF">2020-10-17T13:36:56Z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