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81265C-E8A4-9F43-B03D-8B9FA3F44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888E5A-9863-FB49-B887-3079CDBF1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6FA0E7-0719-7943-AEE2-8C294BDA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566CBE-E0C1-8748-AF68-B7BE98C0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3B9D7A-6E15-EE4C-8361-0F0AE2C6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8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D7EB60-080F-6B41-8B33-F60C49C0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F2589E7-C6CF-1C4B-B159-94C0028C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651E56-21C1-2B40-A19B-930E548B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27A218-C3D5-EF45-9339-D2592D5C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A6D2DB-392B-CB40-A37F-247539D5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16E32D3-BA66-7E46-8D90-8B353DDEC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B1D077-212C-4B48-84AD-D3213751F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0430E7-0099-0344-8C79-C5B4DC3A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CA2BAA-FE40-F546-AC3A-BD1100C7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DC4B92-5F46-B94A-8903-B86F0435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40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7AA6E9-176E-A040-9AEC-6278CA0B6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D3A005-1A91-E947-B24B-537B6E42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1FA88F-2241-1D47-830D-208D51DB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B6C389-F246-A84B-A177-F1A90594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2CDC70-CFA8-4247-856B-FE36A366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568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54EDB9-A778-2945-9AEA-662C3151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BC3ED2-43D0-0A4F-9F38-F6E3EF222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F63E35-4E71-6040-A97A-589D2872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6779A8-6266-F746-9D0A-AA5D820D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314F08-EA36-FE4A-BC1C-FE613939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08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D63CCE-A772-694E-9B24-18C0B028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365162-C823-A849-8CB2-CDE2B7A68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BEA928-FA37-4E40-8947-8E43635D2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AEBB38-2FD1-484D-9349-0C9292DA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13DECD-5FDB-034D-ADDF-2ED13DCA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D9F9A12-53F6-DE4F-9C96-8C9B4ED3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513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6ED2CF-3CFA-A449-9182-2BE9CAC4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CF7925D-DA19-664C-A461-B629991FC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685C26C-D751-4548-8F4C-C01A936CC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F667316-694A-6540-8CD2-7E2E6E59E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807BA63-291D-0947-864B-7102BF270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EB698FB-247B-A041-9182-0D741F2A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FF91387-BF82-AC48-835C-CD838ABB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CB157E1-3DD8-2540-9D37-BABFF055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413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EBDD-F3E4-4A40-B1D1-BFF75FC6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CFBF9D9-0DEF-5B40-8338-206E61D3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CC016BE-9874-6F43-8788-2D1AF4A7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25C39EC-C176-2944-9688-93D67F5D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24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873453F-BD9C-1B42-8101-D2A65D8C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11270E5-186C-D84D-B47E-1929BE37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AE33795-F2BB-7645-B36B-ABAA6252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3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B3CB3-5E05-5543-9AEF-55B12E1E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AAED6A-FEF8-8F44-97CB-CBEC5D15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17685C6-3E2B-FF45-A44B-96C6CA43C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983A42-C062-6D41-822D-D508BA9B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D828CB-C5A7-194D-A610-6BCEF764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A5110BD-1662-0244-9726-6D1C1AD4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214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E50522-0BEA-5D46-A378-DC7B2F49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2D23E5E-6096-5F4E-886D-604108BFE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ACCA1B4-BB32-B642-86A6-66D396331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1DAA7E-6387-CF47-BE02-C8C87894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F3A42D-2F2B-AA45-8397-409E660B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97FA90-B1B7-694D-9BF7-B5542A0A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521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34DB651-E332-E84B-B5A3-3D2F19FA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64FC6D-D3B9-1442-A591-D72397D21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27A120-ADC3-E94B-BA09-FA3E31C09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F8EBD-DB90-F04B-BAC8-9BB80BC858A1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BFFDBD-440A-5F4F-99D1-FAE655255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DAB1DB-9C38-5B4D-933E-F9206819C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21E5-76F0-7941-8EDE-6F95DC2D7A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24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058407-886E-C14C-91DA-1C668873F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ar-SA" sz="7200" b="1" dirty="0">
                <a:solidFill>
                  <a:schemeClr val="accent2">
                    <a:lumMod val="75000"/>
                  </a:schemeClr>
                </a:solidFill>
              </a:rPr>
              <a:t>الطقـس من حولـنا</a:t>
            </a:r>
            <a:br>
              <a:rPr lang="ar-SA" sz="72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ar-SA" sz="7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SA" sz="5400" b="1" dirty="0"/>
              <a:t>صفحة رقم ١٤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6478282-14EF-4226-DA85-EB2B35C9E8DA}"/>
              </a:ext>
            </a:extLst>
          </p:cNvPr>
          <p:cNvSpPr txBox="1"/>
          <p:nvPr/>
        </p:nvSpPr>
        <p:spPr>
          <a:xfrm>
            <a:off x="1715785" y="5740293"/>
            <a:ext cx="1204168" cy="409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1637" dirty="0">
                <a:solidFill>
                  <a:srgbClr val="16213D"/>
                </a:solidFill>
                <a:latin typeface="Source Serif Pro"/>
              </a:rPr>
              <a:t>@SUL2N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9DADF4BB-7EBA-F28B-4B23-987822A23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2958" y="5765863"/>
            <a:ext cx="357892" cy="4260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17519CF-3641-F95B-0911-921FDD7D0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12" y="359381"/>
            <a:ext cx="3107997" cy="23876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7EF23B6-5E4B-C91A-C092-DADFDFA24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2157" y="3079320"/>
            <a:ext cx="2899560" cy="28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8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F4BB81-36C2-904F-A5DB-8FB8301B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الطقس : حالة السماء والجو خلال اليوم.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A84635C-DF9F-7440-B57C-35EC5348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25563"/>
            <a:ext cx="5848048" cy="5532437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C0C9E50C-0D0D-924E-A4D1-CBB436EF8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2" y="1325563"/>
            <a:ext cx="584804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838D85-FFEE-5348-B8C1-A83D535C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467" y="3444464"/>
            <a:ext cx="10515600" cy="1325563"/>
          </a:xfrm>
        </p:spPr>
        <p:txBody>
          <a:bodyPr/>
          <a:lstStyle/>
          <a:p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الشمس تسخن الهواء ، فتتغير درجة الحرارة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3ECE8F7-F60F-484B-ACB9-9465F4C16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40" y="3359009"/>
            <a:ext cx="2982807" cy="3297189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29FB35F-03F1-E649-AE9E-CD68C595E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55" y="147276"/>
            <a:ext cx="4937654" cy="329718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51C6091-72B0-7F4B-94B7-3D8DE37E5534}"/>
              </a:ext>
            </a:extLst>
          </p:cNvPr>
          <p:cNvSpPr txBox="1"/>
          <p:nvPr/>
        </p:nvSpPr>
        <p:spPr>
          <a:xfrm>
            <a:off x="2433788" y="4770027"/>
            <a:ext cx="9440333" cy="7540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300" dirty="0">
                <a:solidFill>
                  <a:srgbClr val="C00000"/>
                </a:solidFill>
              </a:rPr>
              <a:t>درجة الحرارة : هي مقدار سخونة الشي او برودتة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2B966D2-3852-084A-B588-7BF1B189B4D9}"/>
              </a:ext>
            </a:extLst>
          </p:cNvPr>
          <p:cNvSpPr txBox="1"/>
          <p:nvPr/>
        </p:nvSpPr>
        <p:spPr>
          <a:xfrm rot="10800000" flipV="1">
            <a:off x="900467" y="5671418"/>
            <a:ext cx="109461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dirty="0">
                <a:solidFill>
                  <a:srgbClr val="0070C0"/>
                </a:solidFill>
              </a:rPr>
              <a:t>الرياح : هواء متحرك تتحرك الرياح ببطء او بسرعة كبيرة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03472C84-9EB5-0F4E-9EFD-C9FD427D9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7" y="105695"/>
            <a:ext cx="6059155" cy="33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65F2B9-A58C-0B49-95C6-72824B15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ar-SA" dirty="0">
                <a:solidFill>
                  <a:srgbClr val="C00000"/>
                </a:solidFill>
              </a:rPr>
              <a:t>كيف اقيس الطقس ؟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02D43F0-868D-0040-B780-53120F4D5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10" y="938066"/>
            <a:ext cx="5418667" cy="3319386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499D5EF4-B46E-8C4C-A016-C7CACFCBF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5" y="429288"/>
            <a:ext cx="5987142" cy="2999712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DBFA310-515E-444E-8F58-A7133091F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44" y="4487900"/>
            <a:ext cx="6332503" cy="237010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B3EF0A2B-3DB2-E10F-5B58-C3BBF7FE27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1893" y="6202910"/>
            <a:ext cx="451605" cy="451605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2C8F93CC-26E7-330B-B532-3BCB4B0EE9D3}"/>
              </a:ext>
            </a:extLst>
          </p:cNvPr>
          <p:cNvSpPr txBox="1"/>
          <p:nvPr/>
        </p:nvSpPr>
        <p:spPr>
          <a:xfrm>
            <a:off x="1036151" y="6224072"/>
            <a:ext cx="1377067" cy="40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1637" dirty="0">
                <a:solidFill>
                  <a:srgbClr val="16213D"/>
                </a:solidFill>
                <a:latin typeface="Source Serif Pro"/>
              </a:rPr>
              <a:t>@SUL2N</a:t>
            </a:r>
          </a:p>
        </p:txBody>
      </p:sp>
    </p:spTree>
    <p:extLst>
      <p:ext uri="{BB962C8B-B14F-4D97-AF65-F5344CB8AC3E}">
        <p14:creationId xmlns:p14="http://schemas.microsoft.com/office/powerpoint/2010/main" val="10619924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AD5C503351442AA4A4FBBC0C91EEF" ma:contentTypeVersion="9" ma:contentTypeDescription="Create a new document." ma:contentTypeScope="" ma:versionID="7cd6a96f034c5fa4927848edf0b6d649">
  <xsd:schema xmlns:xsd="http://www.w3.org/2001/XMLSchema" xmlns:xs="http://www.w3.org/2001/XMLSchema" xmlns:p="http://schemas.microsoft.com/office/2006/metadata/properties" xmlns:ns3="77b54361-3e02-420d-8983-b57adc7d56cd" xmlns:ns4="396a517c-9f2a-4537-92c4-6e35d21d7b7d" targetNamespace="http://schemas.microsoft.com/office/2006/metadata/properties" ma:root="true" ma:fieldsID="3353b81fc3b0c90f6cf7b6a23d7085eb" ns3:_="" ns4:_="">
    <xsd:import namespace="77b54361-3e02-420d-8983-b57adc7d56cd"/>
    <xsd:import namespace="396a517c-9f2a-4537-92c4-6e35d21d7b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54361-3e02-420d-8983-b57adc7d56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a517c-9f2a-4537-92c4-6e35d21d7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F11E72-2DEC-4F8E-B564-C875776B74A9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396a517c-9f2a-4537-92c4-6e35d21d7b7d"/>
    <ds:schemaRef ds:uri="http://schemas.openxmlformats.org/package/2006/metadata/core-properties"/>
    <ds:schemaRef ds:uri="77b54361-3e02-420d-8983-b57adc7d56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28947D-468E-4CDF-91B8-2EAAD4334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54361-3e02-420d-8983-b57adc7d56cd"/>
    <ds:schemaRef ds:uri="396a517c-9f2a-4537-92c4-6e35d21d7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8961CE-694E-4699-9528-FE4D59FA61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شاشة عريضة</PresentationFormat>
  <Paragraphs>8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Source Serif Pro</vt:lpstr>
      <vt:lpstr>نسق Office</vt:lpstr>
      <vt:lpstr>الطقـس من حولـنا  صفحة رقم ١٤</vt:lpstr>
      <vt:lpstr>الطقس : حالة السماء والجو خلال اليوم.</vt:lpstr>
      <vt:lpstr>الشمس تسخن الهواء ، فتتغير درجة الحرارة</vt:lpstr>
      <vt:lpstr>كيف اقيس الطقس 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الطقـس من حولـنا</dc:title>
  <dc:creator>سلطان الزهراني</dc:creator>
  <cp:lastModifiedBy>سلطان الزهراني</cp:lastModifiedBy>
  <cp:revision>4</cp:revision>
  <dcterms:created xsi:type="dcterms:W3CDTF">2021-01-23T13:16:35Z</dcterms:created>
  <dcterms:modified xsi:type="dcterms:W3CDTF">2023-03-18T03:24:25Z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0x010100CA3AD5C503351442AA4A4FBBC0C91EEF</vt:lpwstr>
  </property>
</Properties>
</file>