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6C1DCC-AD9B-40E2-8CB9-88A53992A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040D8FE-44B4-4E73-BB2C-04F563436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A4F103-E23D-42B6-BCB6-C4050ED2A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B91E04-A0A8-44B5-A302-E940A77A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A2B7A3-20A8-4FE8-8D4E-158E6599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467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D42CC9-4435-40EE-891E-E6662C49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44610A-54C4-4B18-9354-73E6E44C2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CF1434-3D20-41EE-A2B5-AD53B3CB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87D091-976F-4356-83F8-852F4C80E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09E211-AC86-40E6-822C-DA61FB46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041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D49932-3337-4008-B03E-A0E986730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7342FDD-26B1-49C4-9B27-668CEB027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22A01C-F4FC-447D-B41D-9898CE31B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42DCCB-580D-4A5B-A0A4-0CA5B56AC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162FFB-D320-4677-9F7A-E291E58B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15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9E2844-77FB-4704-9F84-F5D0BAFCF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129278A-38FA-449F-B9D5-F87F8860C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9847FB-4913-4074-8115-EB2EC02C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40B062-D9F2-4825-950A-6ABFDB68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B5AFF2-6A40-4417-83C8-CB4334176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81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EA612D-BB35-4BF2-BF2D-E9E88F1A4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8CB726D-B94D-4E5D-9804-9FB7C8F0B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086D7D-560F-4309-B3A7-50DCEF335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CD2809-2B5B-44CD-8D9A-5AB67E2F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282135-B946-42A0-89F6-1D2D6F3F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83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D99DED-CD9D-4B3A-9ECF-F7C0C096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68AED2-33DC-4B51-B6F7-B72D9401B4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9E24C9E-3ACF-4F1D-B96A-8D01664BD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1C2A66-3206-4C27-A448-8B06B210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ABA9FB-EA49-45D7-9BD5-6A62893F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8EAAC1-A8FD-4CC3-99ED-F3023224D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124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AD0B25-E918-4366-AB7F-1A1638C3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59D8F8-BBFE-4146-B9C2-853B31086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80DDA2-3A75-4E1D-B4E7-6D75AB0D7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B49273-C88B-47B1-ADEB-C4D3CAA57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1CB764C-2033-4907-9BB7-F913FA43A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34823B9-A2CE-4E52-A30E-BEF8CBBD6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FF8BB40-ECA8-49A7-A941-C12C7DE8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EB71D7C-D289-4534-A29B-16CBF5F0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28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6FCB73-EDB5-4387-BCFC-1DEDB1F5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7975B9C-F873-4360-A788-5FBF429E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C649CD9-2422-466A-B889-0A92098C1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D1CB585-F274-4024-974E-1FCCE233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606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522E6F9-9ABF-43C9-8AA1-BCD821BF3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BDB951A-DE6B-4E4B-8611-48431BD8F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C966EF6-1631-4294-BD2D-FF8C1F9B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0763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1CEDFB-F7AE-4B4C-B26D-13D2A321C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8D0B36A-5577-4B9B-8201-13A315BAA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2A3CDFE-82FB-49A0-8BD5-9439DB90C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2A3EF8F-AD18-463C-9159-9A0DB134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C8BC4A-6B5E-48AD-9AE1-CA4CBA8C9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7633BDD-8752-41B3-B0F0-E621F9A74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78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B0712B-2347-4C73-AD21-67DFCD488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0BA713C-92D7-4C2E-B059-928D39460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751DC4-9B2D-4C8F-BE1B-0800807F8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925FF74-748C-4158-85D8-914C9B67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9DD6DB-5C2A-4370-8F18-43A56705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88F4D6-DB36-4FEB-ABB0-258824810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173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3DDAF8F-E025-4910-875B-6CA91DD9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AE6F22-F788-409F-B657-C859FD4E1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4AFAA1-F6FD-4AD0-9A39-2ED5A4263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B70F7-D3DB-43AC-992D-BA4BD1198C57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B7A639-3046-48CB-894A-6B631E5F8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143579F-C130-48F5-AD5D-B9516052A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F646-F994-40D9-ABDF-07E65649D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628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جمل الجمع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64278" y="1835944"/>
            <a:ext cx="2321137" cy="33361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أكتب جمل جمع</a:t>
            </a:r>
          </a:p>
          <a:p>
            <a:pPr algn="ctr"/>
            <a:r>
              <a:rPr lang="ar-SA" dirty="0"/>
              <a:t>باستعمال</a:t>
            </a:r>
          </a:p>
          <a:p>
            <a:pPr algn="ctr"/>
            <a:r>
              <a:rPr lang="ar-SA" dirty="0"/>
              <a:t>+ وَ =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زايد ( + )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يساوي ( = )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جملة جمع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ناتج الجمع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EA54A69-1918-44C5-ACB0-2A2E09CCE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599" y="1835944"/>
            <a:ext cx="6684169" cy="360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96A0FBD-532B-4B74-8AD4-27F3F0501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2187" y="2352675"/>
            <a:ext cx="9553575" cy="25812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A5A5EFD-535C-4E88-BB79-554F08DB81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465" y="1701053"/>
            <a:ext cx="3598068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86670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A5A5EFD-535C-4E88-BB79-554F08DB8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465" y="1701053"/>
            <a:ext cx="3598068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207E6B7-643B-4478-995B-4B5A7F8C97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9813" y="2509837"/>
            <a:ext cx="9372600" cy="264710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086627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A5A5EFD-535C-4E88-BB79-554F08DB8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465" y="1701053"/>
            <a:ext cx="3598068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079A020-948C-4573-9C7D-4FBBA9AECB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8406" y="2417253"/>
            <a:ext cx="937260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76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A5A5EFD-535C-4E88-BB79-554F08DB8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465" y="1701053"/>
            <a:ext cx="3598068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72695E7-73A1-4541-BCD6-A7E79DBBD6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8900" y="2464593"/>
            <a:ext cx="9191625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96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7A5A5EFD-535C-4E88-BB79-554F08DB8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465" y="1701053"/>
            <a:ext cx="3598068" cy="457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BEF3A6F-B93B-43F2-B6E6-589A046904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204" y="2457450"/>
            <a:ext cx="8996363" cy="288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0944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69</Words>
  <Application>Microsoft Office PowerPoint</Application>
  <PresentationFormat>شاشة عريضة</PresentationFormat>
  <Paragraphs>21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2021-11-06T06:52:29Z</dcterms:created>
  <dcterms:modified xsi:type="dcterms:W3CDTF">2021-11-06T07:01:04Z</dcterms:modified>
</cp:coreProperties>
</file>