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08" r:id="rId1"/>
  </p:sldMasterIdLst>
  <p:notesMasterIdLst>
    <p:notesMasterId r:id="rId12"/>
  </p:notesMasterIdLst>
  <p:sldIdLst>
    <p:sldId id="279" r:id="rId2"/>
    <p:sldId id="280" r:id="rId3"/>
    <p:sldId id="271" r:id="rId4"/>
    <p:sldId id="283" r:id="rId5"/>
    <p:sldId id="281" r:id="rId6"/>
    <p:sldId id="285" r:id="rId7"/>
    <p:sldId id="284" r:id="rId8"/>
    <p:sldId id="282" r:id="rId9"/>
    <p:sldId id="286" r:id="rId10"/>
    <p:sldId id="287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</p:embeddedFont>
    <p:embeddedFont>
      <p:font typeface="Calibri Light" panose="020F0302020204030204" pitchFamily="34" charset="0"/>
      <p:regular r:id="rId15"/>
    </p:embeddedFont>
    <p:embeddedFont>
      <p:font typeface="GE SS Two Bold" panose="020A0503020102020204" pitchFamily="18" charset="-78"/>
      <p:bold r:id="rId16"/>
    </p:embeddedFont>
    <p:embeddedFont>
      <p:font typeface="Sakkal Majalla" panose="02000000000000000000" pitchFamily="2" charset="-78"/>
      <p:regular r:id="rId17"/>
      <p:bold r:id="rId18"/>
    </p:embeddedFont>
    <p:embeddedFont>
      <p:font typeface="Traditional Arabic" panose="02020603050405020304" pitchFamily="18" charset="-78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66"/>
    <a:srgbClr val="FF66FF"/>
    <a:srgbClr val="AC81B9"/>
    <a:srgbClr val="0059AB"/>
    <a:srgbClr val="EF1923"/>
    <a:srgbClr val="19908E"/>
    <a:srgbClr val="0099CC"/>
    <a:srgbClr val="00FFFF"/>
    <a:srgbClr val="00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05" autoAdjust="0"/>
    <p:restoredTop sz="94680" autoAdjust="0"/>
  </p:normalViewPr>
  <p:slideViewPr>
    <p:cSldViewPr snapToGrid="0" showGuides="1">
      <p:cViewPr varScale="1">
        <p:scale>
          <a:sx n="107" d="100"/>
          <a:sy n="107" d="100"/>
        </p:scale>
        <p:origin x="792" y="108"/>
      </p:cViewPr>
      <p:guideLst>
        <p:guide orient="horz" pos="297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669BA0-BD4B-460F-A315-443F8A9DE6A3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84A2E6-24FF-4C8B-BE9A-84C36E2B4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53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61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69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60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84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96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59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86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78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27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A2E6-24FF-4C8B-BE9A-84C36E2B45B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798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82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44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7083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143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32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76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969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490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836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983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6033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6C26-C8FF-404A-A8CB-F07525B8F96B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B858-1A39-4C26-B865-08F19CD3E3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jpg"/><Relationship Id="rId18" Type="http://schemas.openxmlformats.org/officeDocument/2006/relationships/slide" Target="slide9.xml"/><Relationship Id="rId26" Type="http://schemas.openxmlformats.org/officeDocument/2006/relationships/image" Target="../media/image14.svg"/><Relationship Id="rId3" Type="http://schemas.openxmlformats.org/officeDocument/2006/relationships/image" Target="../media/image1.jpg"/><Relationship Id="rId21" Type="http://schemas.openxmlformats.org/officeDocument/2006/relationships/image" Target="../media/image10.jpg"/><Relationship Id="rId7" Type="http://schemas.openxmlformats.org/officeDocument/2006/relationships/image" Target="../media/image3.jpg"/><Relationship Id="rId12" Type="http://schemas.openxmlformats.org/officeDocument/2006/relationships/slide" Target="slide6.xml"/><Relationship Id="rId17" Type="http://schemas.openxmlformats.org/officeDocument/2006/relationships/image" Target="../media/image8.jp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5.jpg"/><Relationship Id="rId24" Type="http://schemas.openxmlformats.org/officeDocument/2006/relationships/image" Target="../media/image12.svg"/><Relationship Id="rId5" Type="http://schemas.openxmlformats.org/officeDocument/2006/relationships/image" Target="../media/image2.jpg"/><Relationship Id="rId15" Type="http://schemas.openxmlformats.org/officeDocument/2006/relationships/image" Target="../media/image7.jpg"/><Relationship Id="rId23" Type="http://schemas.openxmlformats.org/officeDocument/2006/relationships/image" Target="../media/image11.png"/><Relationship Id="rId10" Type="http://schemas.openxmlformats.org/officeDocument/2006/relationships/slide" Target="slide4.xml"/><Relationship Id="rId19" Type="http://schemas.openxmlformats.org/officeDocument/2006/relationships/image" Target="../media/image9.jpg"/><Relationship Id="rId4" Type="http://schemas.openxmlformats.org/officeDocument/2006/relationships/slide" Target="slide5.xml"/><Relationship Id="rId9" Type="http://schemas.openxmlformats.org/officeDocument/2006/relationships/image" Target="../media/image4.jpg"/><Relationship Id="rId14" Type="http://schemas.openxmlformats.org/officeDocument/2006/relationships/slide" Target="slide7.xml"/><Relationship Id="rId22" Type="http://schemas.openxmlformats.org/officeDocument/2006/relationships/hyperlink" Target="https://t.me/abdullahalghamdi41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76742" y="120760"/>
            <a:ext cx="6611029" cy="6551629"/>
            <a:chOff x="170822" y="688085"/>
            <a:chExt cx="10431481" cy="6446245"/>
          </a:xfrm>
          <a:pattFill prst="pct5">
            <a:fgClr>
              <a:srgbClr val="AC81B9"/>
            </a:fgClr>
            <a:bgClr>
              <a:schemeClr val="bg1"/>
            </a:bgClr>
          </a:pattFill>
          <a:effectLst>
            <a:glow rad="63500">
              <a:srgbClr val="AC81B9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grpFill/>
            <a:ln>
              <a:solidFill>
                <a:srgbClr val="AC8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8169160" y="688085"/>
              <a:ext cx="2433143" cy="6446243"/>
            </a:xfrm>
            <a:prstGeom prst="rect">
              <a:avLst/>
            </a:prstGeom>
            <a:grpFill/>
            <a:ln w="28575">
              <a:solidFill>
                <a:srgbClr val="AC81B9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AA3169C-1711-458A-A431-52FFBC135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2"/>
          <a:stretch/>
        </p:blipFill>
        <p:spPr>
          <a:xfrm>
            <a:off x="800096" y="120760"/>
            <a:ext cx="4994999" cy="4939817"/>
          </a:xfrm>
          <a:prstGeom prst="rect">
            <a:avLst/>
          </a:prstGeom>
        </p:spPr>
      </p:pic>
      <p:pic>
        <p:nvPicPr>
          <p:cNvPr id="209" name="صورة 208">
            <a:hlinkClick r:id="rId4" action="ppaction://hlinksldjump"/>
            <a:extLst>
              <a:ext uri="{FF2B5EF4-FFF2-40B4-BE49-F238E27FC236}">
                <a16:creationId xmlns:a16="http://schemas.microsoft.com/office/drawing/2014/main" id="{3B65C253-9DB5-4682-A03C-323E783F0F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5" t="13366" r="29623" b="76876"/>
          <a:stretch/>
        </p:blipFill>
        <p:spPr>
          <a:xfrm>
            <a:off x="5457926" y="2689384"/>
            <a:ext cx="2021666" cy="496907"/>
          </a:xfrm>
          <a:prstGeom prst="rect">
            <a:avLst/>
          </a:prstGeom>
        </p:spPr>
      </p:pic>
      <p:pic>
        <p:nvPicPr>
          <p:cNvPr id="73" name="صورة 72">
            <a:hlinkClick r:id="rId6" action="ppaction://hlinksldjump"/>
            <a:extLst>
              <a:ext uri="{FF2B5EF4-FFF2-40B4-BE49-F238E27FC236}">
                <a16:creationId xmlns:a16="http://schemas.microsoft.com/office/drawing/2014/main" id="{6292AF77-3D2D-46CA-94EB-F25CD4E186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40" t="18374" r="27780" b="72525"/>
          <a:stretch/>
        </p:blipFill>
        <p:spPr>
          <a:xfrm>
            <a:off x="5810958" y="581307"/>
            <a:ext cx="1631959" cy="496908"/>
          </a:xfrm>
          <a:custGeom>
            <a:avLst/>
            <a:gdLst>
              <a:gd name="connsiteX0" fmla="*/ 105066 w 1790361"/>
              <a:gd name="connsiteY0" fmla="*/ 0 h 630382"/>
              <a:gd name="connsiteX1" fmla="*/ 1685295 w 1790361"/>
              <a:gd name="connsiteY1" fmla="*/ 0 h 630382"/>
              <a:gd name="connsiteX2" fmla="*/ 1790361 w 1790361"/>
              <a:gd name="connsiteY2" fmla="*/ 105066 h 630382"/>
              <a:gd name="connsiteX3" fmla="*/ 1790361 w 1790361"/>
              <a:gd name="connsiteY3" fmla="*/ 525316 h 630382"/>
              <a:gd name="connsiteX4" fmla="*/ 1685295 w 1790361"/>
              <a:gd name="connsiteY4" fmla="*/ 630382 h 630382"/>
              <a:gd name="connsiteX5" fmla="*/ 105066 w 1790361"/>
              <a:gd name="connsiteY5" fmla="*/ 630382 h 630382"/>
              <a:gd name="connsiteX6" fmla="*/ 0 w 1790361"/>
              <a:gd name="connsiteY6" fmla="*/ 525316 h 630382"/>
              <a:gd name="connsiteX7" fmla="*/ 0 w 1790361"/>
              <a:gd name="connsiteY7" fmla="*/ 105066 h 630382"/>
              <a:gd name="connsiteX8" fmla="*/ 105066 w 1790361"/>
              <a:gd name="connsiteY8" fmla="*/ 0 h 6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361" h="630382">
                <a:moveTo>
                  <a:pt x="105066" y="0"/>
                </a:moveTo>
                <a:lnTo>
                  <a:pt x="1685295" y="0"/>
                </a:lnTo>
                <a:cubicBezTo>
                  <a:pt x="1743321" y="0"/>
                  <a:pt x="1790361" y="47040"/>
                  <a:pt x="1790361" y="105066"/>
                </a:cubicBezTo>
                <a:lnTo>
                  <a:pt x="1790361" y="525316"/>
                </a:lnTo>
                <a:cubicBezTo>
                  <a:pt x="1790361" y="583342"/>
                  <a:pt x="1743321" y="630382"/>
                  <a:pt x="1685295" y="630382"/>
                </a:cubicBezTo>
                <a:lnTo>
                  <a:pt x="105066" y="630382"/>
                </a:lnTo>
                <a:cubicBezTo>
                  <a:pt x="47040" y="630382"/>
                  <a:pt x="0" y="583342"/>
                  <a:pt x="0" y="525316"/>
                </a:cubicBezTo>
                <a:lnTo>
                  <a:pt x="0" y="105066"/>
                </a:lnTo>
                <a:cubicBezTo>
                  <a:pt x="0" y="47040"/>
                  <a:pt x="47040" y="0"/>
                  <a:pt x="105066" y="0"/>
                </a:cubicBezTo>
                <a:close/>
              </a:path>
            </a:pathLst>
          </a:cu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F694D35-2343-4742-8620-D0B71B3A271D}"/>
              </a:ext>
            </a:extLst>
          </p:cNvPr>
          <p:cNvSpPr/>
          <p:nvPr/>
        </p:nvSpPr>
        <p:spPr>
          <a:xfrm>
            <a:off x="2062394" y="5126288"/>
            <a:ext cx="2185427" cy="493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خريطة  المهارات </a:t>
            </a: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4183216-9BAE-4DE5-8A00-8A77507C47CB}"/>
              </a:ext>
            </a:extLst>
          </p:cNvPr>
          <p:cNvSpPr/>
          <p:nvPr/>
        </p:nvSpPr>
        <p:spPr>
          <a:xfrm>
            <a:off x="1708431" y="5633560"/>
            <a:ext cx="2893354" cy="493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AC81B9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تصميم الأستاذ </a:t>
            </a:r>
          </a:p>
          <a:p>
            <a:pPr algn="ctr"/>
            <a:r>
              <a:rPr lang="ar-SA" b="1" dirty="0">
                <a:solidFill>
                  <a:srgbClr val="AC81B9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عبد الله خميس الغامدي</a:t>
            </a:r>
          </a:p>
        </p:txBody>
      </p:sp>
      <p:pic>
        <p:nvPicPr>
          <p:cNvPr id="77" name="صورة 76">
            <a:hlinkClick r:id="rId8" action="ppaction://hlinksldjump"/>
            <a:extLst>
              <a:ext uri="{FF2B5EF4-FFF2-40B4-BE49-F238E27FC236}">
                <a16:creationId xmlns:a16="http://schemas.microsoft.com/office/drawing/2014/main" id="{64D2B02D-569E-4A2B-87ED-20B184A4DE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06" t="11997" r="28558" b="79560"/>
          <a:stretch/>
        </p:blipFill>
        <p:spPr>
          <a:xfrm>
            <a:off x="5802587" y="1172074"/>
            <a:ext cx="1631959" cy="496908"/>
          </a:xfrm>
          <a:prstGeom prst="rect">
            <a:avLst/>
          </a:prstGeom>
        </p:spPr>
      </p:pic>
      <p:pic>
        <p:nvPicPr>
          <p:cNvPr id="78" name="صورة 77">
            <a:hlinkClick r:id="rId10" action="ppaction://hlinksldjump"/>
            <a:extLst>
              <a:ext uri="{FF2B5EF4-FFF2-40B4-BE49-F238E27FC236}">
                <a16:creationId xmlns:a16="http://schemas.microsoft.com/office/drawing/2014/main" id="{867797C2-14CC-4174-A86F-C24736736B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9" t="14436" r="29354" b="76281"/>
          <a:stretch/>
        </p:blipFill>
        <p:spPr>
          <a:xfrm>
            <a:off x="5776807" y="1771985"/>
            <a:ext cx="1663684" cy="548986"/>
          </a:xfrm>
          <a:prstGeom prst="rect">
            <a:avLst/>
          </a:prstGeom>
        </p:spPr>
      </p:pic>
      <p:pic>
        <p:nvPicPr>
          <p:cNvPr id="79" name="صورة 78">
            <a:hlinkClick r:id="rId12" action="ppaction://hlinksldjump"/>
            <a:extLst>
              <a:ext uri="{FF2B5EF4-FFF2-40B4-BE49-F238E27FC236}">
                <a16:creationId xmlns:a16="http://schemas.microsoft.com/office/drawing/2014/main" id="{B66ADF0A-F520-4881-8611-86BDE732E03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2" t="13817" r="29106" b="77592"/>
          <a:stretch/>
        </p:blipFill>
        <p:spPr>
          <a:xfrm>
            <a:off x="5710111" y="3283189"/>
            <a:ext cx="1750497" cy="501707"/>
          </a:xfrm>
          <a:prstGeom prst="rect">
            <a:avLst/>
          </a:prstGeom>
        </p:spPr>
      </p:pic>
      <p:pic>
        <p:nvPicPr>
          <p:cNvPr id="80" name="صورة 79">
            <a:hlinkClick r:id="rId14" action="ppaction://hlinksldjump"/>
            <a:extLst>
              <a:ext uri="{FF2B5EF4-FFF2-40B4-BE49-F238E27FC236}">
                <a16:creationId xmlns:a16="http://schemas.microsoft.com/office/drawing/2014/main" id="{48665A14-D05F-4566-81E4-455040433EE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00" t="12944" r="28521" b="77240"/>
          <a:stretch/>
        </p:blipFill>
        <p:spPr>
          <a:xfrm>
            <a:off x="5641885" y="3876215"/>
            <a:ext cx="1844363" cy="603598"/>
          </a:xfrm>
          <a:prstGeom prst="rect">
            <a:avLst/>
          </a:prstGeom>
        </p:spPr>
      </p:pic>
      <p:pic>
        <p:nvPicPr>
          <p:cNvPr id="81" name="صورة 80">
            <a:hlinkClick r:id="rId16" action="ppaction://hlinksldjump"/>
            <a:extLst>
              <a:ext uri="{FF2B5EF4-FFF2-40B4-BE49-F238E27FC236}">
                <a16:creationId xmlns:a16="http://schemas.microsoft.com/office/drawing/2014/main" id="{5E867B1B-9CEA-45C2-9C58-B94C8D2AEB6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55" t="13325" r="29192" b="76120"/>
          <a:stretch/>
        </p:blipFill>
        <p:spPr>
          <a:xfrm>
            <a:off x="5834310" y="4849261"/>
            <a:ext cx="1576814" cy="576724"/>
          </a:xfrm>
          <a:prstGeom prst="rect">
            <a:avLst/>
          </a:prstGeom>
        </p:spPr>
      </p:pic>
      <p:pic>
        <p:nvPicPr>
          <p:cNvPr id="82" name="صورة 81">
            <a:hlinkClick r:id="rId18" action="ppaction://hlinksldjump"/>
            <a:extLst>
              <a:ext uri="{FF2B5EF4-FFF2-40B4-BE49-F238E27FC236}">
                <a16:creationId xmlns:a16="http://schemas.microsoft.com/office/drawing/2014/main" id="{624EF5E5-8E2B-444B-80CE-0C46602BF03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64" t="18233" r="28294" b="72981"/>
          <a:stretch/>
        </p:blipFill>
        <p:spPr>
          <a:xfrm>
            <a:off x="5850173" y="5460529"/>
            <a:ext cx="1560950" cy="493463"/>
          </a:xfrm>
          <a:prstGeom prst="rect">
            <a:avLst/>
          </a:prstGeom>
        </p:spPr>
      </p:pic>
      <p:pic>
        <p:nvPicPr>
          <p:cNvPr id="83" name="صورة 82">
            <a:hlinkClick r:id="rId20" action="ppaction://hlinksldjump"/>
            <a:extLst>
              <a:ext uri="{FF2B5EF4-FFF2-40B4-BE49-F238E27FC236}">
                <a16:creationId xmlns:a16="http://schemas.microsoft.com/office/drawing/2014/main" id="{881C81C4-57A0-4EBD-9DA1-E4661F9EB5F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62" t="13541" r="23609" b="76867"/>
          <a:stretch/>
        </p:blipFill>
        <p:spPr>
          <a:xfrm>
            <a:off x="5670178" y="5989385"/>
            <a:ext cx="1782566" cy="506300"/>
          </a:xfrm>
          <a:prstGeom prst="rect">
            <a:avLst/>
          </a:prstGeom>
        </p:spPr>
      </p:pic>
      <p:sp>
        <p:nvSpPr>
          <p:cNvPr id="84" name="شكل حر: شكل 83">
            <a:extLst>
              <a:ext uri="{FF2B5EF4-FFF2-40B4-BE49-F238E27FC236}">
                <a16:creationId xmlns:a16="http://schemas.microsoft.com/office/drawing/2014/main" id="{8CFA7019-9DA8-4CE5-BFDD-B25B1B28EA55}"/>
              </a:ext>
            </a:extLst>
          </p:cNvPr>
          <p:cNvSpPr/>
          <p:nvPr/>
        </p:nvSpPr>
        <p:spPr>
          <a:xfrm>
            <a:off x="10013837" y="1171708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حر: شكل 84">
            <a:extLst>
              <a:ext uri="{FF2B5EF4-FFF2-40B4-BE49-F238E27FC236}">
                <a16:creationId xmlns:a16="http://schemas.microsoft.com/office/drawing/2014/main" id="{C65BCFD9-324B-411C-9369-066849222185}"/>
              </a:ext>
            </a:extLst>
          </p:cNvPr>
          <p:cNvSpPr/>
          <p:nvPr/>
        </p:nvSpPr>
        <p:spPr>
          <a:xfrm>
            <a:off x="8972976" y="1150705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id="{D9EB1179-586E-4F4C-8082-0A0C914AB1EA}"/>
              </a:ext>
            </a:extLst>
          </p:cNvPr>
          <p:cNvSpPr/>
          <p:nvPr/>
        </p:nvSpPr>
        <p:spPr>
          <a:xfrm>
            <a:off x="8447684" y="1192120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id="{730D4D01-D490-4713-A8F9-DFF3A632A8BE}"/>
              </a:ext>
            </a:extLst>
          </p:cNvPr>
          <p:cNvSpPr/>
          <p:nvPr/>
        </p:nvSpPr>
        <p:spPr>
          <a:xfrm>
            <a:off x="8347851" y="2087065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id="{298D35BE-C90A-45F3-8E70-D8178D7643EE}"/>
              </a:ext>
            </a:extLst>
          </p:cNvPr>
          <p:cNvSpPr/>
          <p:nvPr/>
        </p:nvSpPr>
        <p:spPr>
          <a:xfrm>
            <a:off x="9420450" y="2203797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21CA8877-7EB1-4534-90BD-3A5C3D13EFE8}"/>
              </a:ext>
            </a:extLst>
          </p:cNvPr>
          <p:cNvSpPr/>
          <p:nvPr/>
        </p:nvSpPr>
        <p:spPr>
          <a:xfrm>
            <a:off x="9887377" y="2466444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id="{F2D57D0F-B1D1-4461-8FA7-ACA4747772AE}"/>
              </a:ext>
            </a:extLst>
          </p:cNvPr>
          <p:cNvSpPr/>
          <p:nvPr/>
        </p:nvSpPr>
        <p:spPr>
          <a:xfrm>
            <a:off x="8515777" y="2913916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حر: شكل 90">
            <a:extLst>
              <a:ext uri="{FF2B5EF4-FFF2-40B4-BE49-F238E27FC236}">
                <a16:creationId xmlns:a16="http://schemas.microsoft.com/office/drawing/2014/main" id="{8DBE3556-5334-41CE-90DF-C816BD737341}"/>
              </a:ext>
            </a:extLst>
          </p:cNvPr>
          <p:cNvSpPr/>
          <p:nvPr/>
        </p:nvSpPr>
        <p:spPr>
          <a:xfrm>
            <a:off x="8123406" y="3186291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حر: شكل 91">
            <a:extLst>
              <a:ext uri="{FF2B5EF4-FFF2-40B4-BE49-F238E27FC236}">
                <a16:creationId xmlns:a16="http://schemas.microsoft.com/office/drawing/2014/main" id="{CD8549BE-7731-4479-A58F-BD453FD56F54}"/>
              </a:ext>
            </a:extLst>
          </p:cNvPr>
          <p:cNvSpPr/>
          <p:nvPr/>
        </p:nvSpPr>
        <p:spPr>
          <a:xfrm>
            <a:off x="9177258" y="3940818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حر: شكل 92">
            <a:extLst>
              <a:ext uri="{FF2B5EF4-FFF2-40B4-BE49-F238E27FC236}">
                <a16:creationId xmlns:a16="http://schemas.microsoft.com/office/drawing/2014/main" id="{08798B00-CBEA-400D-B60D-077A7C18E5B2}"/>
              </a:ext>
            </a:extLst>
          </p:cNvPr>
          <p:cNvSpPr/>
          <p:nvPr/>
        </p:nvSpPr>
        <p:spPr>
          <a:xfrm>
            <a:off x="10247301" y="3731040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4" name="ال القمرية">
            <a:extLst>
              <a:ext uri="{FF2B5EF4-FFF2-40B4-BE49-F238E27FC236}">
                <a16:creationId xmlns:a16="http://schemas.microsoft.com/office/drawing/2014/main" id="{445FB883-2B27-4381-8827-B1BC7DDEC717}"/>
              </a:ext>
            </a:extLst>
          </p:cNvPr>
          <p:cNvGrpSpPr/>
          <p:nvPr/>
        </p:nvGrpSpPr>
        <p:grpSpPr>
          <a:xfrm>
            <a:off x="10563204" y="645658"/>
            <a:ext cx="812853" cy="938486"/>
            <a:chOff x="4236150" y="2585844"/>
            <a:chExt cx="812853" cy="938486"/>
          </a:xfrm>
          <a:effectLst/>
        </p:grpSpPr>
        <p:grpSp>
          <p:nvGrpSpPr>
            <p:cNvPr id="95" name="مجموعة 94">
              <a:extLst>
                <a:ext uri="{FF2B5EF4-FFF2-40B4-BE49-F238E27FC236}">
                  <a16:creationId xmlns:a16="http://schemas.microsoft.com/office/drawing/2014/main" id="{CC5B9446-5E60-495A-BE20-FA89F98EA120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0178CC35-A1B3-4594-BA1F-57E04B1FA07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98" name="شكل بيضاوي 97">
                <a:extLst>
                  <a:ext uri="{FF2B5EF4-FFF2-40B4-BE49-F238E27FC236}">
                    <a16:creationId xmlns:a16="http://schemas.microsoft.com/office/drawing/2014/main" id="{063CD681-EA8A-47A9-B1E1-8856E6BC14F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A42FDA12-3C49-46A0-AD60-D31B1061D870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99" name="ال الشمسية">
            <a:extLst>
              <a:ext uri="{FF2B5EF4-FFF2-40B4-BE49-F238E27FC236}">
                <a16:creationId xmlns:a16="http://schemas.microsoft.com/office/drawing/2014/main" id="{58749F9E-E5E7-4D07-9E97-C5586C27796F}"/>
              </a:ext>
            </a:extLst>
          </p:cNvPr>
          <p:cNvGrpSpPr/>
          <p:nvPr/>
        </p:nvGrpSpPr>
        <p:grpSpPr>
          <a:xfrm>
            <a:off x="9597169" y="314127"/>
            <a:ext cx="836207" cy="938486"/>
            <a:chOff x="3270115" y="2254313"/>
            <a:chExt cx="836207" cy="938486"/>
          </a:xfrm>
          <a:effectLst/>
        </p:grpSpPr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D451039F-33E8-4A0C-B38E-A557ED688B10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526B04D2-C23B-4B85-80E7-19749B22CFE7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03" name="شكل بيضاوي 102">
                <a:extLst>
                  <a:ext uri="{FF2B5EF4-FFF2-40B4-BE49-F238E27FC236}">
                    <a16:creationId xmlns:a16="http://schemas.microsoft.com/office/drawing/2014/main" id="{CB9877F5-AE5A-4CE0-A7C1-9B553BE2A82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51602BD2-130B-4559-A0A3-29D5702999A2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104" name="السكون">
            <a:extLst>
              <a:ext uri="{FF2B5EF4-FFF2-40B4-BE49-F238E27FC236}">
                <a16:creationId xmlns:a16="http://schemas.microsoft.com/office/drawing/2014/main" id="{9027A67B-0D05-4D25-86E3-8C5A9190F380}"/>
              </a:ext>
            </a:extLst>
          </p:cNvPr>
          <p:cNvGrpSpPr/>
          <p:nvPr/>
        </p:nvGrpSpPr>
        <p:grpSpPr>
          <a:xfrm>
            <a:off x="8554211" y="271726"/>
            <a:ext cx="812853" cy="938486"/>
            <a:chOff x="2227157" y="2211912"/>
            <a:chExt cx="812853" cy="938486"/>
          </a:xfrm>
          <a:effectLst/>
        </p:grpSpPr>
        <p:grpSp>
          <p:nvGrpSpPr>
            <p:cNvPr id="105" name="مجموعة 104">
              <a:extLst>
                <a:ext uri="{FF2B5EF4-FFF2-40B4-BE49-F238E27FC236}">
                  <a16:creationId xmlns:a16="http://schemas.microsoft.com/office/drawing/2014/main" id="{88009F00-B8E4-46E4-8D11-5C7A28E3296F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EC4A3C1E-FFA4-459F-AE91-C4F8071FB5F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08" name="شكل بيضاوي 107">
                <a:extLst>
                  <a:ext uri="{FF2B5EF4-FFF2-40B4-BE49-F238E27FC236}">
                    <a16:creationId xmlns:a16="http://schemas.microsoft.com/office/drawing/2014/main" id="{53107E9E-73BF-40C2-B3B9-223D0350A4F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06" name="مربع نص 105">
              <a:extLst>
                <a:ext uri="{FF2B5EF4-FFF2-40B4-BE49-F238E27FC236}">
                  <a16:creationId xmlns:a16="http://schemas.microsoft.com/office/drawing/2014/main" id="{1A0694CA-448A-444A-B0F9-542AA80D096E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109" name="المد">
            <a:extLst>
              <a:ext uri="{FF2B5EF4-FFF2-40B4-BE49-F238E27FC236}">
                <a16:creationId xmlns:a16="http://schemas.microsoft.com/office/drawing/2014/main" id="{D09C2594-ED70-4CA3-BB84-E46395007303}"/>
              </a:ext>
            </a:extLst>
          </p:cNvPr>
          <p:cNvGrpSpPr/>
          <p:nvPr/>
        </p:nvGrpSpPr>
        <p:grpSpPr>
          <a:xfrm>
            <a:off x="9058701" y="1375923"/>
            <a:ext cx="824230" cy="938486"/>
            <a:chOff x="1681247" y="3123342"/>
            <a:chExt cx="824230" cy="938486"/>
          </a:xfrm>
          <a:effectLst/>
        </p:grpSpPr>
        <p:grpSp>
          <p:nvGrpSpPr>
            <p:cNvPr id="110" name="مجموعة 109">
              <a:extLst>
                <a:ext uri="{FF2B5EF4-FFF2-40B4-BE49-F238E27FC236}">
                  <a16:creationId xmlns:a16="http://schemas.microsoft.com/office/drawing/2014/main" id="{7F30BFDC-CC45-4B06-9327-A63112D151B3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CC0A8C6E-A03E-439D-AA1B-33906F33793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13" name="شكل بيضاوي 112">
                <a:extLst>
                  <a:ext uri="{FF2B5EF4-FFF2-40B4-BE49-F238E27FC236}">
                    <a16:creationId xmlns:a16="http://schemas.microsoft.com/office/drawing/2014/main" id="{A6EC6F75-5AB7-4D7F-A799-87B5F64E4645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83062CCB-7509-4E8E-8937-EC818CC88C5C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114" name="التنوين">
            <a:extLst>
              <a:ext uri="{FF2B5EF4-FFF2-40B4-BE49-F238E27FC236}">
                <a16:creationId xmlns:a16="http://schemas.microsoft.com/office/drawing/2014/main" id="{095CE66B-0066-42A3-9EE2-49E83B3DF638}"/>
              </a:ext>
            </a:extLst>
          </p:cNvPr>
          <p:cNvGrpSpPr/>
          <p:nvPr/>
        </p:nvGrpSpPr>
        <p:grpSpPr>
          <a:xfrm>
            <a:off x="8054604" y="1161862"/>
            <a:ext cx="845268" cy="938486"/>
            <a:chOff x="2661580" y="3227967"/>
            <a:chExt cx="845268" cy="938486"/>
          </a:xfrm>
          <a:effectLst/>
        </p:grpSpPr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885EFD65-0816-469D-BC15-DD0D9465EED7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117" name="شكل حر: شكل 116">
                <a:extLst>
                  <a:ext uri="{FF2B5EF4-FFF2-40B4-BE49-F238E27FC236}">
                    <a16:creationId xmlns:a16="http://schemas.microsoft.com/office/drawing/2014/main" id="{AEDB8766-F9BB-425A-AFEA-4B8F98A743E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118" name="شكل بيضاوي 117">
                <a:extLst>
                  <a:ext uri="{FF2B5EF4-FFF2-40B4-BE49-F238E27FC236}">
                    <a16:creationId xmlns:a16="http://schemas.microsoft.com/office/drawing/2014/main" id="{0ACE7BF6-9454-468B-8C81-327B74A03437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52D165E8-0174-4D11-9477-28311A2B8C02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119" name="تاء مفتوحة">
            <a:extLst>
              <a:ext uri="{FF2B5EF4-FFF2-40B4-BE49-F238E27FC236}">
                <a16:creationId xmlns:a16="http://schemas.microsoft.com/office/drawing/2014/main" id="{AE8C16E9-6248-4B5B-98A7-22C570E6E700}"/>
              </a:ext>
            </a:extLst>
          </p:cNvPr>
          <p:cNvGrpSpPr/>
          <p:nvPr/>
        </p:nvGrpSpPr>
        <p:grpSpPr>
          <a:xfrm>
            <a:off x="10260406" y="1605383"/>
            <a:ext cx="812853" cy="938486"/>
            <a:chOff x="3933352" y="3545569"/>
            <a:chExt cx="812853" cy="938486"/>
          </a:xfrm>
          <a:effectLst/>
        </p:grpSpPr>
        <p:grpSp>
          <p:nvGrpSpPr>
            <p:cNvPr id="120" name="مجموعة 119">
              <a:extLst>
                <a:ext uri="{FF2B5EF4-FFF2-40B4-BE49-F238E27FC236}">
                  <a16:creationId xmlns:a16="http://schemas.microsoft.com/office/drawing/2014/main" id="{DA14CCB7-2862-4514-8234-3CBA46D6CF08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75DA90BB-F6EF-4B5B-9DF8-2528151516F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23" name="شكل بيضاوي 122">
                <a:extLst>
                  <a:ext uri="{FF2B5EF4-FFF2-40B4-BE49-F238E27FC236}">
                    <a16:creationId xmlns:a16="http://schemas.microsoft.com/office/drawing/2014/main" id="{472EFC80-A9CE-4FCD-9752-F2AF8BEF208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21" name="مربع نص 120">
              <a:extLst>
                <a:ext uri="{FF2B5EF4-FFF2-40B4-BE49-F238E27FC236}">
                  <a16:creationId xmlns:a16="http://schemas.microsoft.com/office/drawing/2014/main" id="{EAEFB829-8EDA-4EEE-9EB1-E73D6E614710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124" name="تاء مربوطة">
            <a:extLst>
              <a:ext uri="{FF2B5EF4-FFF2-40B4-BE49-F238E27FC236}">
                <a16:creationId xmlns:a16="http://schemas.microsoft.com/office/drawing/2014/main" id="{0DEDC499-C962-4A61-85FC-4D0A216C4905}"/>
              </a:ext>
            </a:extLst>
          </p:cNvPr>
          <p:cNvGrpSpPr/>
          <p:nvPr/>
        </p:nvGrpSpPr>
        <p:grpSpPr>
          <a:xfrm>
            <a:off x="9482301" y="2338119"/>
            <a:ext cx="812853" cy="938486"/>
            <a:chOff x="3155247" y="4278305"/>
            <a:chExt cx="812853" cy="938486"/>
          </a:xfrm>
          <a:effectLst/>
        </p:grpSpPr>
        <p:grpSp>
          <p:nvGrpSpPr>
            <p:cNvPr id="125" name="مجموعة 124">
              <a:extLst>
                <a:ext uri="{FF2B5EF4-FFF2-40B4-BE49-F238E27FC236}">
                  <a16:creationId xmlns:a16="http://schemas.microsoft.com/office/drawing/2014/main" id="{F5FCC512-6043-440B-B67F-983A1F3D0F7C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7448ACAC-B3CC-443E-8384-F74439B29D72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128" name="شكل بيضاوي 127">
                <a:extLst>
                  <a:ext uri="{FF2B5EF4-FFF2-40B4-BE49-F238E27FC236}">
                    <a16:creationId xmlns:a16="http://schemas.microsoft.com/office/drawing/2014/main" id="{A1ACFC97-34FA-4B06-A122-997F16F1A3FA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387DC7C0-E8B8-45E8-A7B3-0734D8CBB311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129" name="حرف مضعف">
            <a:extLst>
              <a:ext uri="{FF2B5EF4-FFF2-40B4-BE49-F238E27FC236}">
                <a16:creationId xmlns:a16="http://schemas.microsoft.com/office/drawing/2014/main" id="{DCD93D31-7776-4CAD-8525-6D245D80E444}"/>
              </a:ext>
            </a:extLst>
          </p:cNvPr>
          <p:cNvGrpSpPr/>
          <p:nvPr/>
        </p:nvGrpSpPr>
        <p:grpSpPr>
          <a:xfrm>
            <a:off x="8103718" y="2370453"/>
            <a:ext cx="812853" cy="938486"/>
            <a:chOff x="1776664" y="4310639"/>
            <a:chExt cx="812853" cy="938486"/>
          </a:xfrm>
          <a:effectLst/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83435C9B-D8AD-4479-88A7-28D709C85064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571A4FC9-D29D-418B-AD7C-0C39E161BA9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133" name="شكل بيضاوي 132">
                <a:extLst>
                  <a:ext uri="{FF2B5EF4-FFF2-40B4-BE49-F238E27FC236}">
                    <a16:creationId xmlns:a16="http://schemas.microsoft.com/office/drawing/2014/main" id="{93AC7AE2-A2F6-41FD-825C-E441DB29902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31" name="مربع نص 130">
              <a:extLst>
                <a:ext uri="{FF2B5EF4-FFF2-40B4-BE49-F238E27FC236}">
                  <a16:creationId xmlns:a16="http://schemas.microsoft.com/office/drawing/2014/main" id="{CAEDA924-F512-442F-B199-30E80861A8F3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134" name="همزة وصل">
            <a:extLst>
              <a:ext uri="{FF2B5EF4-FFF2-40B4-BE49-F238E27FC236}">
                <a16:creationId xmlns:a16="http://schemas.microsoft.com/office/drawing/2014/main" id="{1AAFB3CC-FA49-4AD6-BBB4-CCA0A434192B}"/>
              </a:ext>
            </a:extLst>
          </p:cNvPr>
          <p:cNvGrpSpPr/>
          <p:nvPr/>
        </p:nvGrpSpPr>
        <p:grpSpPr>
          <a:xfrm>
            <a:off x="8776723" y="3032983"/>
            <a:ext cx="812853" cy="938486"/>
            <a:chOff x="2449669" y="4973169"/>
            <a:chExt cx="812853" cy="938486"/>
          </a:xfrm>
          <a:effectLst/>
        </p:grpSpPr>
        <p:grpSp>
          <p:nvGrpSpPr>
            <p:cNvPr id="135" name="مجموعة 134">
              <a:extLst>
                <a:ext uri="{FF2B5EF4-FFF2-40B4-BE49-F238E27FC236}">
                  <a16:creationId xmlns:a16="http://schemas.microsoft.com/office/drawing/2014/main" id="{584D2FB5-5EA5-4C31-81A0-0C8DE24749B5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95266D63-CF45-49ED-8043-461E3FD09F16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138" name="شكل بيضاوي 137">
                <a:extLst>
                  <a:ext uri="{FF2B5EF4-FFF2-40B4-BE49-F238E27FC236}">
                    <a16:creationId xmlns:a16="http://schemas.microsoft.com/office/drawing/2014/main" id="{05C8DFCA-24AF-4378-8945-B128FA982935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5B1A2EED-7A5B-4347-BB81-C44240252B55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139" name="همزة قطع">
            <a:extLst>
              <a:ext uri="{FF2B5EF4-FFF2-40B4-BE49-F238E27FC236}">
                <a16:creationId xmlns:a16="http://schemas.microsoft.com/office/drawing/2014/main" id="{4D82BF05-108A-4CE1-8B76-66B8881993BE}"/>
              </a:ext>
            </a:extLst>
          </p:cNvPr>
          <p:cNvGrpSpPr/>
          <p:nvPr/>
        </p:nvGrpSpPr>
        <p:grpSpPr>
          <a:xfrm>
            <a:off x="9856452" y="3255042"/>
            <a:ext cx="812853" cy="938486"/>
            <a:chOff x="3529398" y="5195228"/>
            <a:chExt cx="812853" cy="938486"/>
          </a:xfrm>
          <a:effectLst/>
        </p:grpSpPr>
        <p:grpSp>
          <p:nvGrpSpPr>
            <p:cNvPr id="140" name="مجموعة 139">
              <a:extLst>
                <a:ext uri="{FF2B5EF4-FFF2-40B4-BE49-F238E27FC236}">
                  <a16:creationId xmlns:a16="http://schemas.microsoft.com/office/drawing/2014/main" id="{B5842AE7-6286-408E-835E-AF661CF1F6D6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8FD6FF6C-4AF7-496E-ACCA-14CCB4DB683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143" name="شكل بيضاوي 142">
                <a:extLst>
                  <a:ext uri="{FF2B5EF4-FFF2-40B4-BE49-F238E27FC236}">
                    <a16:creationId xmlns:a16="http://schemas.microsoft.com/office/drawing/2014/main" id="{FAD17AF3-A7BC-4C7F-9A55-651CFAA78EF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D32B2404-DC0A-449F-93C4-F87F4D0C157D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144" name="ألف مقصورة">
            <a:extLst>
              <a:ext uri="{FF2B5EF4-FFF2-40B4-BE49-F238E27FC236}">
                <a16:creationId xmlns:a16="http://schemas.microsoft.com/office/drawing/2014/main" id="{0BF60FC8-72C2-47D7-A729-611C765A33C8}"/>
              </a:ext>
            </a:extLst>
          </p:cNvPr>
          <p:cNvGrpSpPr/>
          <p:nvPr/>
        </p:nvGrpSpPr>
        <p:grpSpPr>
          <a:xfrm>
            <a:off x="10751569" y="2814306"/>
            <a:ext cx="812853" cy="938486"/>
            <a:chOff x="4424515" y="4754492"/>
            <a:chExt cx="812853" cy="938486"/>
          </a:xfrm>
          <a:effectLst/>
        </p:grpSpPr>
        <p:grpSp>
          <p:nvGrpSpPr>
            <p:cNvPr id="145" name="مجموعة 144">
              <a:extLst>
                <a:ext uri="{FF2B5EF4-FFF2-40B4-BE49-F238E27FC236}">
                  <a16:creationId xmlns:a16="http://schemas.microsoft.com/office/drawing/2014/main" id="{A2071940-A853-456B-9C3F-EB5BBA6A8257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8EBEAF49-F8F2-415E-8F85-EF83964EEE59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48" name="شكل بيضاوي 147">
                <a:extLst>
                  <a:ext uri="{FF2B5EF4-FFF2-40B4-BE49-F238E27FC236}">
                    <a16:creationId xmlns:a16="http://schemas.microsoft.com/office/drawing/2014/main" id="{50908F13-2358-43DA-AC6B-D0D9DFA0B6C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6" name="مربع نص 145">
              <a:extLst>
                <a:ext uri="{FF2B5EF4-FFF2-40B4-BE49-F238E27FC236}">
                  <a16:creationId xmlns:a16="http://schemas.microsoft.com/office/drawing/2014/main" id="{A58D4F62-A431-43DE-AAD9-13C30802944B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sp>
        <p:nvSpPr>
          <p:cNvPr id="149" name="مربع نص 148">
            <a:extLst>
              <a:ext uri="{FF2B5EF4-FFF2-40B4-BE49-F238E27FC236}">
                <a16:creationId xmlns:a16="http://schemas.microsoft.com/office/drawing/2014/main" id="{80F6ECDC-D80E-4BD9-AE80-D0D6963FCD62}"/>
              </a:ext>
            </a:extLst>
          </p:cNvPr>
          <p:cNvSpPr txBox="1"/>
          <p:nvPr/>
        </p:nvSpPr>
        <p:spPr>
          <a:xfrm>
            <a:off x="263245" y="62008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399FF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https://t.me/abdullahalghamdi411</a:t>
            </a:r>
            <a:r>
              <a:rPr lang="en-US" sz="1800" b="1" dirty="0">
                <a:solidFill>
                  <a:srgbClr val="3399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1800" b="1" dirty="0">
                <a:solidFill>
                  <a:srgbClr val="3399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BAE9EC-7282-4556-BCB8-D4A927B81ED1}"/>
              </a:ext>
            </a:extLst>
          </p:cNvPr>
          <p:cNvSpPr/>
          <p:nvPr/>
        </p:nvSpPr>
        <p:spPr>
          <a:xfrm>
            <a:off x="7529487" y="4382233"/>
            <a:ext cx="4034972" cy="160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dirty="0">
                <a:solidFill>
                  <a:schemeClr val="tx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هذه الفكرة عبارة عن مراجعة لجميع النصوص التي تمت دراستها في الفصل الثالث وبعد القراءة يتم استخراج المهارات التي تدرب عليها الطلاب خلال السنة الدراسية ، مع توضيحها وتلوينها لتثبيتها  عند الطالب . </a:t>
            </a:r>
          </a:p>
        </p:txBody>
      </p:sp>
      <p:pic>
        <p:nvPicPr>
          <p:cNvPr id="9" name="رسم 8" descr="مصباح مع تعبئة خالصة">
            <a:extLst>
              <a:ext uri="{FF2B5EF4-FFF2-40B4-BE49-F238E27FC236}">
                <a16:creationId xmlns:a16="http://schemas.microsoft.com/office/drawing/2014/main" id="{DDEC8936-6BB1-4A2D-A59D-B7518A231B5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01932" y="4504150"/>
            <a:ext cx="546209" cy="546209"/>
          </a:xfrm>
          <a:prstGeom prst="rect">
            <a:avLst/>
          </a:prstGeom>
        </p:spPr>
      </p:pic>
      <p:pic>
        <p:nvPicPr>
          <p:cNvPr id="150" name="رسم 149" descr="مصباح مع تعبئة خالصة">
            <a:extLst>
              <a:ext uri="{FF2B5EF4-FFF2-40B4-BE49-F238E27FC236}">
                <a16:creationId xmlns:a16="http://schemas.microsoft.com/office/drawing/2014/main" id="{6FADCA73-A12C-4A2A-9FE4-10C2F0CFAC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01931" y="5930577"/>
            <a:ext cx="546209" cy="546209"/>
          </a:xfrm>
          <a:prstGeom prst="rect">
            <a:avLst/>
          </a:prstGeom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35B7715E-D8FC-49D2-B8FD-27DDFEBBC2CF}"/>
              </a:ext>
            </a:extLst>
          </p:cNvPr>
          <p:cNvSpPr/>
          <p:nvPr/>
        </p:nvSpPr>
        <p:spPr>
          <a:xfrm>
            <a:off x="7554344" y="5912468"/>
            <a:ext cx="4034972" cy="54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dirty="0">
                <a:solidFill>
                  <a:schemeClr val="tx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لاختيار النص القرائي قم بالضغط على العنوان يمين الدفتر . </a:t>
            </a:r>
          </a:p>
        </p:txBody>
      </p:sp>
      <p:pic>
        <p:nvPicPr>
          <p:cNvPr id="12" name="رسم 11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CAB7C744-A69C-4E74-B429-9592000F53C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4814814">
            <a:off x="6873760" y="8045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9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98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300"/>
                            </p:stCondLst>
                            <p:childTnLst>
                              <p:par>
                                <p:cTn id="16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8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49" grpId="0"/>
      <p:bldP spid="5" grpId="0"/>
      <p:bldP spid="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25">
            <a:fgClr>
              <a:srgbClr val="0059AB"/>
            </a:fgClr>
            <a:bgClr>
              <a:schemeClr val="bg1"/>
            </a:bgClr>
          </a:pattFill>
          <a:effectLst>
            <a:glow rad="63500">
              <a:srgbClr val="0059AB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grpFill/>
            <a:ln>
              <a:solidFill>
                <a:srgbClr val="005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grpFill/>
            <a:ln w="28575">
              <a:solidFill>
                <a:srgbClr val="0059AB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91610" y="1007382"/>
            <a:ext cx="130844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9977533" y="1730148"/>
            <a:ext cx="1245904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733131" y="2051153"/>
            <a:ext cx="147164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9985479" y="2699870"/>
            <a:ext cx="1195236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14672" y="3135472"/>
            <a:ext cx="1471643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41358" y="4553076"/>
            <a:ext cx="133160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88873" y="5207432"/>
            <a:ext cx="134758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204870" y="3780913"/>
            <a:ext cx="951829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85510" y="5655581"/>
            <a:ext cx="134758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269333" y="2070453"/>
            <a:ext cx="790432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B6EC388E-2EFE-488D-AD71-F998D0F4C22E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ctr"/>
          <a:lstStyle/>
          <a:p>
            <a:pPr algn="r"/>
            <a:endParaRPr lang="ar-SA" sz="1633"/>
          </a:p>
        </p:txBody>
      </p:sp>
      <p:sp>
        <p:nvSpPr>
          <p:cNvPr id="208" name="النص الأصلي 1">
            <a:extLst>
              <a:ext uri="{FF2B5EF4-FFF2-40B4-BE49-F238E27FC236}">
                <a16:creationId xmlns:a16="http://schemas.microsoft.com/office/drawing/2014/main" id="{6A451F1A-EDF0-44BD-A6C3-4ED3BF0E1042}"/>
              </a:ext>
            </a:extLst>
          </p:cNvPr>
          <p:cNvSpPr/>
          <p:nvPr/>
        </p:nvSpPr>
        <p:spPr>
          <a:xfrm>
            <a:off x="1244608" y="396524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فَـرِحَـتِ الشَّـجَـرَةُ وَقَــالَـتْ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شُـكْـرًا لَـكَ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الْعُـصْفُـورُ اللَّـطِـيـفُ  </a:t>
            </a:r>
          </a:p>
        </p:txBody>
      </p:sp>
      <p:sp>
        <p:nvSpPr>
          <p:cNvPr id="209" name="النص الأصلي">
            <a:extLst>
              <a:ext uri="{FF2B5EF4-FFF2-40B4-BE49-F238E27FC236}">
                <a16:creationId xmlns:a16="http://schemas.microsoft.com/office/drawing/2014/main" id="{7D8BA85E-ADC7-4733-93E7-38DBCF139BE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7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فِــي يَـوْمِ الْعِــيـــدِ السَّـعِــيــدِ تَـجَــمَّــعَ الْأَطْفَــالُ فِــي الْـحَـدِيـقَــةِ يَـلْـعَـبُــــونَ . وَبَـيْـنَــمَـــا كَــانَـتِ الْـعَــصَـافِـيـرُ تَطِـيــرُ فَـرِحَـةً، لَاحَظَ أَحَــدُ الْـعَـصَـافِـيــرِ أَنَّ الشَّـجَـرَةَ تَبْـكِــي، فَـقَـالَ : لِـمَـاذَا تَـبْـكِـيــنَ فِـي يَـوْمِ الْـعِـيــدِ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قَـالَـتِ الشَّـجَـرَةُ : جَـمِـيـعُـكُـمْ تَـلْـعَـبُــونَ، وَأَنَـا لَا أَسْـتَـطِـيــعُ الْـحَـرَكَـةَ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الْــعُـصْـفُـورُ فِــي طَـرِيــقَـةٍ يُـسْـعِــدُ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الشَّـجَـرَةَ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 الْعُـصْـفُـورُ أَصْدِقَاءَهُ وَأَخَـذَتِ الْـعَـصَـافِـيـرُ تَـتَـرَاقَـصُ فَـوْقَ الشَّـجَـرَةِ حَـتَّـــى تَـحَـرَكَّــتْ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أَغْـصَـانُـهَــا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0" name="نص ال القمرية">
            <a:extLst>
              <a:ext uri="{FF2B5EF4-FFF2-40B4-BE49-F238E27FC236}">
                <a16:creationId xmlns:a16="http://schemas.microsoft.com/office/drawing/2014/main" id="{74E45214-E496-4771-8E60-0D5327F4AAA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فِــي يَـوْمِ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عِــيـــدِ السَّـعِــيــدِ تَـجَــمَّــعَ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أَطْفَــالُ فِــي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ْـحَـدِيـقَــةِ يَـلْـعَـبُــــونَ . وَبَـيْـنَــمَـــا كَــانَـتِ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ـعَــصَـافِـيـرُ تَطِـيــرُ فَـرِحَـةً، لَاحَظَ أَحَــدُ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عَـصَـافِـيــرِ أَنَّ الشَّـجَـرَةَ تَبْـكِــي، فَـقَـالَ : لِـمَـاذَا تَـبْـكِـيــنَ فِـي يَـوْمِ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ْـعِـيــدِ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قَـالَـتِ الشَّـجَـرَةُ : جَـمِـيـعُـكُـمْ تَـلْـعَـبُــونَ، وَأَنَـا لَا أَسْـتَـطِـيــعُ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ــعُـصْـفُـورُ فِــي طَـرِيــقَـةٍ يُـسْـعِــدُ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الشَّـجَـرَةَ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ْعُـصْـفُـورُ أَصْدِقَاءَهُ وَأَخَـذَتِ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ْـعَـصَـافِـيـرُ تَـتَـرَاقَـصُ فَـوْقَ الشَّـجَـرَةِ حَـتَّـــى تَـحَـرَكَّــتْ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أَغْـصَـانُـهَــا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1" name="نص ال الشمسية">
            <a:extLst>
              <a:ext uri="{FF2B5EF4-FFF2-40B4-BE49-F238E27FC236}">
                <a16:creationId xmlns:a16="http://schemas.microsoft.com/office/drawing/2014/main" id="{E88C17F9-A1A1-43B2-9407-00D68CF67C5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 يَـوْمِ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َّـعِــيــدِ تَـجَــمَّــعَ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أَطْفَــالُ فِــي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ْـحَـدِيـقَــةِ يَـلْـعَـبُــــونَ . وَبَـيْـنَــمَـــا كَــانَـتِ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ـعَــصَـافِـيـرُ تَطِـيــرُ فَـرِحَـةً، لَاحَظَ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عَـصَـافِـيــرِ أَنَّ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تَبْـكِــي، فَـقَـالَ : لِـمَـاذَا تَـبْـكِـيــنَ فِـي يَـوْمِ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ْـعِـيــدِ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: جَـمِـيـعُـكُـمْ تَـلْـعَـبُــونَ، وَأَنَـا لَا أَسْـتَـطِـيــعُ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ــعُـصْـفُـورُ فِــي طَـرِيــقَـةٍ يُـسْـعِــدُ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ْعُـصْـفُـورُ أَصْدِقَاءَهُ وَأَخَـذَتِ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ْـعَـصَـافِـيـرُ تَـتَـرَاقَـصُ فَـوْقَ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َـجَـرَةِ حَـتَّـــى تَـحَـرَكَّــتْ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أَغْـصَـانُـهَــا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2" name="نص السكون">
            <a:extLst>
              <a:ext uri="{FF2B5EF4-FFF2-40B4-BE49-F238E27FC236}">
                <a16:creationId xmlns:a16="http://schemas.microsoft.com/office/drawing/2014/main" id="{0E2780B7-4BBD-4E73-8E5C-1ACA345E562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َّـعِــيــدِ تَـجَــمَّــعَ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ْفَــالُ فِــي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ْـحَـدِيـقَــةِ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ْـعَـبُــــونَ . 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ـنَــمَـــا كَــانَـتِ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ـعَــصَـافِـيـرُ تَطِـيــرُ فَـرِحَـةً، لَاحَظَ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عَـصَـافِـيــرِ أَنَّ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ْـكِــي، فَـقَـالَ : لِـمَـاذَا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ـكِـيــنَ فِـي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ْـعِـيــدِ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: جَـمِـيـعُـ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عَـبُــونَ، وَأَنَـا لَا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ـتَـطِـيــعُ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ْـفُـورُ فِــي طَـرِيــقَـةٍ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ْـفُـورُ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ْدِقَاءَهُ وَأَخَـذَتِ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ْـعَـصَـافِـيـرُ تَـتَـرَاقَـصُ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فَـو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َـجَـرَةِ حَـتَّـــى تَـحَـرَ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كَّــت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ـصَـانُـهَــا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3" name="نص التنوين">
            <a:extLst>
              <a:ext uri="{FF2B5EF4-FFF2-40B4-BE49-F238E27FC236}">
                <a16:creationId xmlns:a16="http://schemas.microsoft.com/office/drawing/2014/main" id="{EA82D514-4F03-496F-A672-CBC20DC0A92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َّـعِــيــدِ تَـجَــمَّــعَ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ْفَــالُ فِــي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ْـحَـدِيـقَــةِ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ْـعَـبُــــونَ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ـنَــمَـــا كَــانَـتِ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ـعَــصَـافِـيـرُ تَطِـيــرُ فَـرِحَـ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ً، لَاحَظَ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عَـصَـافِـيــرِ أَنَّ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ْـكِــي، فَـقَـالَ : لِـمَـاذَا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ـكِـيــنَ فِـي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ْـعِـيــدِ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: جَـمِـيـعُـ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عَـبُــونَ، وَأَنَـا لَا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ـتَـطِـيــعُ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ْـفُـورُ فِــي طَـرِيــقَـ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ْـفُـورُ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ْدِقَاءَهُ وَأَخَـذَتِ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ْـعَـصَـافِـيـرُ تَـتَـرَاقَـصُ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َـجَـرَةِ حَـتَّـــى تَـحَـرَ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كَّــت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ـصَـانُـهَــا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4" name="نص المد">
            <a:extLst>
              <a:ext uri="{FF2B5EF4-FFF2-40B4-BE49-F238E27FC236}">
                <a16:creationId xmlns:a16="http://schemas.microsoft.com/office/drawing/2014/main" id="{D39A9936-1D08-42B3-AD05-5C270213E3FE}"/>
              </a:ext>
            </a:extLst>
          </p:cNvPr>
          <p:cNvSpPr/>
          <p:nvPr/>
        </p:nvSpPr>
        <p:spPr>
          <a:xfrm>
            <a:off x="5794157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تَـجَــمَّــعَ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قَــةِ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ً،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أَنَّ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: جَ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رِي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وَأَخَـذَتِ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َـجَـرَةِ حَـ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تَّـــى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كَّــت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نص التاء المفتوحة">
            <a:extLst>
              <a:ext uri="{FF2B5EF4-FFF2-40B4-BE49-F238E27FC236}">
                <a16:creationId xmlns:a16="http://schemas.microsoft.com/office/drawing/2014/main" id="{D76FAE63-BE53-4CBE-A41F-973FDE41E24A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تَـجَــمَّــعَ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قَــةِ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أَنَّ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: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ـحَـرَكَـةَ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وَأَخَـذَ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َـجَـرَةِ 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تَّـــى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كَّـ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نص التاء المربوطة">
            <a:extLst>
              <a:ext uri="{FF2B5EF4-FFF2-40B4-BE49-F238E27FC236}">
                <a16:creationId xmlns:a16="http://schemas.microsoft.com/office/drawing/2014/main" id="{D1DD1F88-1B18-4C38-8180-7211E1D9832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تَـجَــمَّــعَ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أَنَّ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وَأَخَـذَ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تَّـــى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كَّـ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نص الشدة">
            <a:extLst>
              <a:ext uri="{FF2B5EF4-FFF2-40B4-BE49-F238E27FC236}">
                <a16:creationId xmlns:a16="http://schemas.microsoft.com/office/drawing/2014/main" id="{64CE41C0-8CB0-4A73-B3B4-1EBFB0CCC9A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جَــمَّ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أَحَــدُ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وَأَخَـذَ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حَـتَّ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رَكّ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8" name="همزة وصل نص">
            <a:extLst>
              <a:ext uri="{FF2B5EF4-FFF2-40B4-BE49-F238E27FC236}">
                <a16:creationId xmlns:a16="http://schemas.microsoft.com/office/drawing/2014/main" id="{B22E4ECC-469A-468F-BFAB-761D5649E23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أَحَــدُ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َـرَ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وَأَخَـذَ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حَـتَّ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9" name="نص همزة القطع">
            <a:extLst>
              <a:ext uri="{FF2B5EF4-FFF2-40B4-BE49-F238E27FC236}">
                <a16:creationId xmlns:a16="http://schemas.microsoft.com/office/drawing/2014/main" id="{968E2D88-5CF9-445B-BC63-F87837EAD168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حَــدُ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َـرَ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خَـذَ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حَـتَّ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0" name="نص ألف مقصورة">
            <a:extLst>
              <a:ext uri="{FF2B5EF4-FFF2-40B4-BE49-F238E27FC236}">
                <a16:creationId xmlns:a16="http://schemas.microsoft.com/office/drawing/2014/main" id="{16B0A0A8-6DBD-4B4A-B06D-8DF2B287385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 تَـ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.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فَـرِحَـ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حَظَ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حَــدُ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ــرِ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: لِـ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نَ، وَ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ـحَـرَكَ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َـرَ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ـعِــدُ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نَـادَ</a:t>
            </a:r>
            <a:r>
              <a:rPr lang="ar-SA" sz="2800" b="1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ءَهُ وَ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خَـذَ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ْـعَـ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تَـتَ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قَـصُ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حَـتَّ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تَـحَـ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َغْ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1" name="نص ال القمرية 1">
            <a:extLst>
              <a:ext uri="{FF2B5EF4-FFF2-40B4-BE49-F238E27FC236}">
                <a16:creationId xmlns:a16="http://schemas.microsoft.com/office/drawing/2014/main" id="{76388797-F18F-430A-887B-E7C390409BFD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فَـرِحَـتِ الشَّـجَـرَةُ وَقَــالَـتْ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شُـكْـرًا لَـكَ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ْعُـصْفُـورُ اللَّـطِـيـفُ  </a:t>
            </a:r>
          </a:p>
        </p:txBody>
      </p:sp>
      <p:sp>
        <p:nvSpPr>
          <p:cNvPr id="222" name="نص ال الشمسية 1">
            <a:extLst>
              <a:ext uri="{FF2B5EF4-FFF2-40B4-BE49-F238E27FC236}">
                <a16:creationId xmlns:a16="http://schemas.microsoft.com/office/drawing/2014/main" id="{96DB2E9B-1CC9-4FD5-9290-C48A1D415E84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وَقَــالَـتْ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شُـكْـرًا لَـكَ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ْعُـصْفُـورُ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طِـيـفُ  </a:t>
            </a:r>
          </a:p>
        </p:txBody>
      </p:sp>
      <p:sp>
        <p:nvSpPr>
          <p:cNvPr id="223" name="نص السكون 1">
            <a:extLst>
              <a:ext uri="{FF2B5EF4-FFF2-40B4-BE49-F238E27FC236}">
                <a16:creationId xmlns:a16="http://schemas.microsoft.com/office/drawing/2014/main" id="{EA4F8C54-701F-4454-BD7E-E0440C05A421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وَقَــا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ْـرًا لَـكَ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عُـص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طِـيـفُ  </a:t>
            </a:r>
          </a:p>
        </p:txBody>
      </p:sp>
      <p:sp>
        <p:nvSpPr>
          <p:cNvPr id="224" name="نص التنوين 1">
            <a:extLst>
              <a:ext uri="{FF2B5EF4-FFF2-40B4-BE49-F238E27FC236}">
                <a16:creationId xmlns:a16="http://schemas.microsoft.com/office/drawing/2014/main" id="{04E01B96-32D3-40A0-9BBC-9A638372ADCA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وَقَــا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طِـيـفُ  </a:t>
            </a:r>
          </a:p>
        </p:txBody>
      </p:sp>
      <p:sp>
        <p:nvSpPr>
          <p:cNvPr id="225" name="نص المد 1">
            <a:extLst>
              <a:ext uri="{FF2B5EF4-FFF2-40B4-BE49-F238E27FC236}">
                <a16:creationId xmlns:a16="http://schemas.microsoft.com/office/drawing/2014/main" id="{4B01E4DD-BCD6-4562-8B35-CC67CF9A1383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sp>
        <p:nvSpPr>
          <p:cNvPr id="226" name="نص التاء المفتوحة 1">
            <a:extLst>
              <a:ext uri="{FF2B5EF4-FFF2-40B4-BE49-F238E27FC236}">
                <a16:creationId xmlns:a16="http://schemas.microsoft.com/office/drawing/2014/main" id="{D314EED8-A092-4F9B-942F-408462E9FB29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َـجَـرَةُ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sp>
        <p:nvSpPr>
          <p:cNvPr id="227" name="نص التاء المربوطة 1">
            <a:extLst>
              <a:ext uri="{FF2B5EF4-FFF2-40B4-BE49-F238E27FC236}">
                <a16:creationId xmlns:a16="http://schemas.microsoft.com/office/drawing/2014/main" id="{77FAC56D-DC34-4623-9C0D-1AE7B6A91118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sp>
        <p:nvSpPr>
          <p:cNvPr id="228" name="نص الشدة 1">
            <a:extLst>
              <a:ext uri="{FF2B5EF4-FFF2-40B4-BE49-F238E27FC236}">
                <a16:creationId xmlns:a16="http://schemas.microsoft.com/office/drawing/2014/main" id="{56577EE2-D74E-45F6-B757-FC17E53E6EB8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sp>
        <p:nvSpPr>
          <p:cNvPr id="229" name="نص همزة الوصل 1">
            <a:extLst>
              <a:ext uri="{FF2B5EF4-FFF2-40B4-BE49-F238E27FC236}">
                <a16:creationId xmlns:a16="http://schemas.microsoft.com/office/drawing/2014/main" id="{E05815F8-AA20-42EE-8761-D3989030BC32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sp>
        <p:nvSpPr>
          <p:cNvPr id="230" name="نص همزة القطع 1">
            <a:extLst>
              <a:ext uri="{FF2B5EF4-FFF2-40B4-BE49-F238E27FC236}">
                <a16:creationId xmlns:a16="http://schemas.microsoft.com/office/drawing/2014/main" id="{00151144-3AD0-4586-889B-9D9C16168B26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َيُّ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sp>
        <p:nvSpPr>
          <p:cNvPr id="231" name="نص ألف مقصورة 1">
            <a:extLst>
              <a:ext uri="{FF2B5EF4-FFF2-40B4-BE49-F238E27FC236}">
                <a16:creationId xmlns:a16="http://schemas.microsoft.com/office/drawing/2014/main" id="{45797CF9-D9AF-4C39-A1D0-2883CACE2B5F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/>
            <a:endParaRPr lang="ar-SA" sz="11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َـجَـرَ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شُـك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لَـكَ </a:t>
            </a:r>
            <a:r>
              <a:rPr lang="ar-SA" sz="2800" b="1" dirty="0">
                <a:solidFill>
                  <a:srgbClr val="FF0066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َيُّ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عُـصْ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ـفُ  </a:t>
            </a:r>
          </a:p>
        </p:txBody>
      </p:sp>
      <p:grpSp>
        <p:nvGrpSpPr>
          <p:cNvPr id="232" name="مجموعة 231">
            <a:extLst>
              <a:ext uri="{FF2B5EF4-FFF2-40B4-BE49-F238E27FC236}">
                <a16:creationId xmlns:a16="http://schemas.microsoft.com/office/drawing/2014/main" id="{535E0FE2-F115-40AF-B60E-CD6A7743D454}"/>
              </a:ext>
            </a:extLst>
          </p:cNvPr>
          <p:cNvGrpSpPr/>
          <p:nvPr/>
        </p:nvGrpSpPr>
        <p:grpSpPr>
          <a:xfrm>
            <a:off x="4972665" y="531150"/>
            <a:ext cx="1013203" cy="5887223"/>
            <a:chOff x="5641181" y="716757"/>
            <a:chExt cx="912019" cy="5543630"/>
          </a:xfrm>
          <a:effectLst>
            <a:glow rad="101600">
              <a:srgbClr val="0059AB"/>
            </a:glow>
          </a:effectLst>
        </p:grpSpPr>
        <p:grpSp>
          <p:nvGrpSpPr>
            <p:cNvPr id="233" name="مجموعة 232">
              <a:extLst>
                <a:ext uri="{FF2B5EF4-FFF2-40B4-BE49-F238E27FC236}">
                  <a16:creationId xmlns:a16="http://schemas.microsoft.com/office/drawing/2014/main" id="{EABA3C8E-7519-4057-B344-A2E35ED063E0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335" name="شكل بيضاوي 174">
                <a:extLst>
                  <a:ext uri="{FF2B5EF4-FFF2-40B4-BE49-F238E27FC236}">
                    <a16:creationId xmlns:a16="http://schemas.microsoft.com/office/drawing/2014/main" id="{67B26D20-BEBB-47DA-A71A-C7CE93FC8C5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6" name="شكل بيضاوي 175">
                <a:extLst>
                  <a:ext uri="{FF2B5EF4-FFF2-40B4-BE49-F238E27FC236}">
                    <a16:creationId xmlns:a16="http://schemas.microsoft.com/office/drawing/2014/main" id="{3BF88D49-6779-4B0C-8A3D-C7C66091EC9B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7" name="مستطيل 196">
                <a:extLst>
                  <a:ext uri="{FF2B5EF4-FFF2-40B4-BE49-F238E27FC236}">
                    <a16:creationId xmlns:a16="http://schemas.microsoft.com/office/drawing/2014/main" id="{3416DB99-3677-4FFA-B410-5FD9C54C358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8" name="مستطيل 216">
                <a:extLst>
                  <a:ext uri="{FF2B5EF4-FFF2-40B4-BE49-F238E27FC236}">
                    <a16:creationId xmlns:a16="http://schemas.microsoft.com/office/drawing/2014/main" id="{253753E9-5215-4735-AE95-421CE90E431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4" name="مجموعة 233">
              <a:extLst>
                <a:ext uri="{FF2B5EF4-FFF2-40B4-BE49-F238E27FC236}">
                  <a16:creationId xmlns:a16="http://schemas.microsoft.com/office/drawing/2014/main" id="{8363D988-3E90-4EBD-9ABF-E196E23290AE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331" name="شكل بيضاوي 170">
                <a:extLst>
                  <a:ext uri="{FF2B5EF4-FFF2-40B4-BE49-F238E27FC236}">
                    <a16:creationId xmlns:a16="http://schemas.microsoft.com/office/drawing/2014/main" id="{3C234421-4ED2-4F8A-94C3-4C80A45A35D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2" name="شكل بيضاوي 171">
                <a:extLst>
                  <a:ext uri="{FF2B5EF4-FFF2-40B4-BE49-F238E27FC236}">
                    <a16:creationId xmlns:a16="http://schemas.microsoft.com/office/drawing/2014/main" id="{BD2F0DAB-F5FB-4904-8DE2-764383241F3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3" name="مستطيل 172">
                <a:extLst>
                  <a:ext uri="{FF2B5EF4-FFF2-40B4-BE49-F238E27FC236}">
                    <a16:creationId xmlns:a16="http://schemas.microsoft.com/office/drawing/2014/main" id="{151C9BE0-FFD7-4CA3-94D5-0F4E77D0558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4" name="مستطيل 173">
                <a:extLst>
                  <a:ext uri="{FF2B5EF4-FFF2-40B4-BE49-F238E27FC236}">
                    <a16:creationId xmlns:a16="http://schemas.microsoft.com/office/drawing/2014/main" id="{42BFD2A7-DF73-41C0-A97E-9BB53D420EF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5" name="مجموعة 234">
              <a:extLst>
                <a:ext uri="{FF2B5EF4-FFF2-40B4-BE49-F238E27FC236}">
                  <a16:creationId xmlns:a16="http://schemas.microsoft.com/office/drawing/2014/main" id="{14E01CD6-B027-4465-AAEC-ACD0F3891B32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327" name="شكل بيضاوي 166">
                <a:extLst>
                  <a:ext uri="{FF2B5EF4-FFF2-40B4-BE49-F238E27FC236}">
                    <a16:creationId xmlns:a16="http://schemas.microsoft.com/office/drawing/2014/main" id="{CFBF1BE3-1D6A-41A3-94EB-21971DEE14F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8" name="شكل بيضاوي 167">
                <a:extLst>
                  <a:ext uri="{FF2B5EF4-FFF2-40B4-BE49-F238E27FC236}">
                    <a16:creationId xmlns:a16="http://schemas.microsoft.com/office/drawing/2014/main" id="{FBF92B76-D6C3-4484-BC5B-C7EFE6DF1D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9" name="مستطيل 168">
                <a:extLst>
                  <a:ext uri="{FF2B5EF4-FFF2-40B4-BE49-F238E27FC236}">
                    <a16:creationId xmlns:a16="http://schemas.microsoft.com/office/drawing/2014/main" id="{359D8616-7C30-4A5C-B51A-797865670E0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0" name="مستطيل 169">
                <a:extLst>
                  <a:ext uri="{FF2B5EF4-FFF2-40B4-BE49-F238E27FC236}">
                    <a16:creationId xmlns:a16="http://schemas.microsoft.com/office/drawing/2014/main" id="{C530C085-F13A-4B4C-995B-61B0D894A76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6" name="مجموعة 235">
              <a:extLst>
                <a:ext uri="{FF2B5EF4-FFF2-40B4-BE49-F238E27FC236}">
                  <a16:creationId xmlns:a16="http://schemas.microsoft.com/office/drawing/2014/main" id="{CB90E37D-75E6-4FD1-AF62-6091A7FAFD81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323" name="شكل بيضاوي 162">
                <a:extLst>
                  <a:ext uri="{FF2B5EF4-FFF2-40B4-BE49-F238E27FC236}">
                    <a16:creationId xmlns:a16="http://schemas.microsoft.com/office/drawing/2014/main" id="{27E1DFA4-848F-43F2-A306-123F3ED7851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4" name="شكل بيضاوي 163">
                <a:extLst>
                  <a:ext uri="{FF2B5EF4-FFF2-40B4-BE49-F238E27FC236}">
                    <a16:creationId xmlns:a16="http://schemas.microsoft.com/office/drawing/2014/main" id="{D6743E9C-3EE8-437D-ACD1-E6C24F3D789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5" name="مستطيل 164">
                <a:extLst>
                  <a:ext uri="{FF2B5EF4-FFF2-40B4-BE49-F238E27FC236}">
                    <a16:creationId xmlns:a16="http://schemas.microsoft.com/office/drawing/2014/main" id="{E04BF09A-DD11-4743-AD5F-41C64965159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6" name="مستطيل 165">
                <a:extLst>
                  <a:ext uri="{FF2B5EF4-FFF2-40B4-BE49-F238E27FC236}">
                    <a16:creationId xmlns:a16="http://schemas.microsoft.com/office/drawing/2014/main" id="{D9E738D8-F7CC-4E67-ADAB-0ED82EB1A650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7" name="مجموعة 236">
              <a:extLst>
                <a:ext uri="{FF2B5EF4-FFF2-40B4-BE49-F238E27FC236}">
                  <a16:creationId xmlns:a16="http://schemas.microsoft.com/office/drawing/2014/main" id="{A53EC229-0F66-40D7-9949-A2EBA199C1CC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319" name="شكل بيضاوي 158">
                <a:extLst>
                  <a:ext uri="{FF2B5EF4-FFF2-40B4-BE49-F238E27FC236}">
                    <a16:creationId xmlns:a16="http://schemas.microsoft.com/office/drawing/2014/main" id="{9CDC3E49-EA2B-4640-B68D-D3BEAE564E2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0" name="شكل بيضاوي 159">
                <a:extLst>
                  <a:ext uri="{FF2B5EF4-FFF2-40B4-BE49-F238E27FC236}">
                    <a16:creationId xmlns:a16="http://schemas.microsoft.com/office/drawing/2014/main" id="{94B284CA-0E5E-470F-B36A-D905620AB96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1" name="مستطيل 160">
                <a:extLst>
                  <a:ext uri="{FF2B5EF4-FFF2-40B4-BE49-F238E27FC236}">
                    <a16:creationId xmlns:a16="http://schemas.microsoft.com/office/drawing/2014/main" id="{B2CE5A78-D365-4611-921C-622F691BE70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2" name="مستطيل 161">
                <a:extLst>
                  <a:ext uri="{FF2B5EF4-FFF2-40B4-BE49-F238E27FC236}">
                    <a16:creationId xmlns:a16="http://schemas.microsoft.com/office/drawing/2014/main" id="{F6B7E89C-1282-4D68-84A6-D600890A221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8" name="مجموعة 237">
              <a:extLst>
                <a:ext uri="{FF2B5EF4-FFF2-40B4-BE49-F238E27FC236}">
                  <a16:creationId xmlns:a16="http://schemas.microsoft.com/office/drawing/2014/main" id="{AD50B457-CF98-4443-A88C-8B45FE69E940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315" name="شكل بيضاوي 154">
                <a:extLst>
                  <a:ext uri="{FF2B5EF4-FFF2-40B4-BE49-F238E27FC236}">
                    <a16:creationId xmlns:a16="http://schemas.microsoft.com/office/drawing/2014/main" id="{D254274A-F513-460A-8E72-A14AC3759EBE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6" name="شكل بيضاوي 155">
                <a:extLst>
                  <a:ext uri="{FF2B5EF4-FFF2-40B4-BE49-F238E27FC236}">
                    <a16:creationId xmlns:a16="http://schemas.microsoft.com/office/drawing/2014/main" id="{EBB618F0-97A5-4D72-A6C9-A3333F172B1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7" name="مستطيل 156">
                <a:extLst>
                  <a:ext uri="{FF2B5EF4-FFF2-40B4-BE49-F238E27FC236}">
                    <a16:creationId xmlns:a16="http://schemas.microsoft.com/office/drawing/2014/main" id="{03617A59-1783-4884-8A7C-6197488E6C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8" name="مستطيل 157">
                <a:extLst>
                  <a:ext uri="{FF2B5EF4-FFF2-40B4-BE49-F238E27FC236}">
                    <a16:creationId xmlns:a16="http://schemas.microsoft.com/office/drawing/2014/main" id="{3C980837-3F47-485D-BDC5-1D12C0E3E5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9" name="مجموعة 238">
              <a:extLst>
                <a:ext uri="{FF2B5EF4-FFF2-40B4-BE49-F238E27FC236}">
                  <a16:creationId xmlns:a16="http://schemas.microsoft.com/office/drawing/2014/main" id="{0FF4995E-BBA0-47A6-95AE-4AA5AE95DCD0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311" name="شكل بيضاوي 150">
                <a:extLst>
                  <a:ext uri="{FF2B5EF4-FFF2-40B4-BE49-F238E27FC236}">
                    <a16:creationId xmlns:a16="http://schemas.microsoft.com/office/drawing/2014/main" id="{CBFA597A-9B83-49DA-988B-4F87751B75B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2" name="شكل بيضاوي 151">
                <a:extLst>
                  <a:ext uri="{FF2B5EF4-FFF2-40B4-BE49-F238E27FC236}">
                    <a16:creationId xmlns:a16="http://schemas.microsoft.com/office/drawing/2014/main" id="{9E710338-9B38-4E9A-B539-41348B55281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3" name="مستطيل 152">
                <a:extLst>
                  <a:ext uri="{FF2B5EF4-FFF2-40B4-BE49-F238E27FC236}">
                    <a16:creationId xmlns:a16="http://schemas.microsoft.com/office/drawing/2014/main" id="{3E04ABDE-FF2E-4762-B140-6B2BA2A61BE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4" name="مستطيل 153">
                <a:extLst>
                  <a:ext uri="{FF2B5EF4-FFF2-40B4-BE49-F238E27FC236}">
                    <a16:creationId xmlns:a16="http://schemas.microsoft.com/office/drawing/2014/main" id="{FD672021-FFF3-4692-AD4A-EF29EC6DBF6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0" name="مجموعة 239">
              <a:extLst>
                <a:ext uri="{FF2B5EF4-FFF2-40B4-BE49-F238E27FC236}">
                  <a16:creationId xmlns:a16="http://schemas.microsoft.com/office/drawing/2014/main" id="{F2E2E95E-5BAB-477C-8E7A-0F8E77C19579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307" name="شكل بيضاوي 146">
                <a:extLst>
                  <a:ext uri="{FF2B5EF4-FFF2-40B4-BE49-F238E27FC236}">
                    <a16:creationId xmlns:a16="http://schemas.microsoft.com/office/drawing/2014/main" id="{CDC209F2-6F06-4226-B4CF-593FCCB978A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8" name="شكل بيضاوي 147">
                <a:extLst>
                  <a:ext uri="{FF2B5EF4-FFF2-40B4-BE49-F238E27FC236}">
                    <a16:creationId xmlns:a16="http://schemas.microsoft.com/office/drawing/2014/main" id="{AFE3C788-C362-4886-9569-9069C27637E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9" name="مستطيل 148">
                <a:extLst>
                  <a:ext uri="{FF2B5EF4-FFF2-40B4-BE49-F238E27FC236}">
                    <a16:creationId xmlns:a16="http://schemas.microsoft.com/office/drawing/2014/main" id="{54D5EC24-3436-4550-8AA7-DC25A4166F7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0" name="مستطيل 149">
                <a:extLst>
                  <a:ext uri="{FF2B5EF4-FFF2-40B4-BE49-F238E27FC236}">
                    <a16:creationId xmlns:a16="http://schemas.microsoft.com/office/drawing/2014/main" id="{7ACF9A1A-F470-4D4E-AAEB-60D73C7A642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1" name="مجموعة 240">
              <a:extLst>
                <a:ext uri="{FF2B5EF4-FFF2-40B4-BE49-F238E27FC236}">
                  <a16:creationId xmlns:a16="http://schemas.microsoft.com/office/drawing/2014/main" id="{3650488B-5598-4F41-9361-E3C51F373231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303" name="شكل بيضاوي 142">
                <a:extLst>
                  <a:ext uri="{FF2B5EF4-FFF2-40B4-BE49-F238E27FC236}">
                    <a16:creationId xmlns:a16="http://schemas.microsoft.com/office/drawing/2014/main" id="{63973827-1947-47F7-802B-B3BE9609172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4" name="شكل بيضاوي 143">
                <a:extLst>
                  <a:ext uri="{FF2B5EF4-FFF2-40B4-BE49-F238E27FC236}">
                    <a16:creationId xmlns:a16="http://schemas.microsoft.com/office/drawing/2014/main" id="{FB0C3F3D-536B-4168-B4F5-90614C92D01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5" name="مستطيل 144">
                <a:extLst>
                  <a:ext uri="{FF2B5EF4-FFF2-40B4-BE49-F238E27FC236}">
                    <a16:creationId xmlns:a16="http://schemas.microsoft.com/office/drawing/2014/main" id="{8BCD270C-BA42-406A-95D7-91E411899E5C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6" name="مستطيل 145">
                <a:extLst>
                  <a:ext uri="{FF2B5EF4-FFF2-40B4-BE49-F238E27FC236}">
                    <a16:creationId xmlns:a16="http://schemas.microsoft.com/office/drawing/2014/main" id="{84F9512D-93EA-41E3-B14C-57B6C995690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2" name="مجموعة 241">
              <a:extLst>
                <a:ext uri="{FF2B5EF4-FFF2-40B4-BE49-F238E27FC236}">
                  <a16:creationId xmlns:a16="http://schemas.microsoft.com/office/drawing/2014/main" id="{51A87657-5828-4AEE-911A-5601A2A58BE6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299" name="شكل بيضاوي 138">
                <a:extLst>
                  <a:ext uri="{FF2B5EF4-FFF2-40B4-BE49-F238E27FC236}">
                    <a16:creationId xmlns:a16="http://schemas.microsoft.com/office/drawing/2014/main" id="{A555A0D7-5D6E-4284-A2E1-05774EF6994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0" name="شكل بيضاوي 139">
                <a:extLst>
                  <a:ext uri="{FF2B5EF4-FFF2-40B4-BE49-F238E27FC236}">
                    <a16:creationId xmlns:a16="http://schemas.microsoft.com/office/drawing/2014/main" id="{344A295E-CCF2-4C06-8CAD-5D65AD70C18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1" name="مستطيل 140">
                <a:extLst>
                  <a:ext uri="{FF2B5EF4-FFF2-40B4-BE49-F238E27FC236}">
                    <a16:creationId xmlns:a16="http://schemas.microsoft.com/office/drawing/2014/main" id="{B580E495-969A-469B-909D-960A62DC32F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2" name="مستطيل 141">
                <a:extLst>
                  <a:ext uri="{FF2B5EF4-FFF2-40B4-BE49-F238E27FC236}">
                    <a16:creationId xmlns:a16="http://schemas.microsoft.com/office/drawing/2014/main" id="{D3FCE1EF-55A6-4A0D-8391-2E60A3F48D1F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3" name="مجموعة 242">
              <a:extLst>
                <a:ext uri="{FF2B5EF4-FFF2-40B4-BE49-F238E27FC236}">
                  <a16:creationId xmlns:a16="http://schemas.microsoft.com/office/drawing/2014/main" id="{55CBAFA5-7307-4701-AABD-A5C9461C6217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295" name="شكل بيضاوي 134">
                <a:extLst>
                  <a:ext uri="{FF2B5EF4-FFF2-40B4-BE49-F238E27FC236}">
                    <a16:creationId xmlns:a16="http://schemas.microsoft.com/office/drawing/2014/main" id="{1FFD0CCB-A1A4-4837-8642-E8D1328A34E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6" name="شكل بيضاوي 135">
                <a:extLst>
                  <a:ext uri="{FF2B5EF4-FFF2-40B4-BE49-F238E27FC236}">
                    <a16:creationId xmlns:a16="http://schemas.microsoft.com/office/drawing/2014/main" id="{38674391-8248-4217-B9E7-893AB71ADFC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7" name="مستطيل 136">
                <a:extLst>
                  <a:ext uri="{FF2B5EF4-FFF2-40B4-BE49-F238E27FC236}">
                    <a16:creationId xmlns:a16="http://schemas.microsoft.com/office/drawing/2014/main" id="{B14CC30B-1BFC-41AF-A47E-4566A8442F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8" name="مستطيل 137">
                <a:extLst>
                  <a:ext uri="{FF2B5EF4-FFF2-40B4-BE49-F238E27FC236}">
                    <a16:creationId xmlns:a16="http://schemas.microsoft.com/office/drawing/2014/main" id="{5B22D9E4-BC8C-441F-9BC9-F3A53A7B5D2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4" name="مجموعة 243">
              <a:extLst>
                <a:ext uri="{FF2B5EF4-FFF2-40B4-BE49-F238E27FC236}">
                  <a16:creationId xmlns:a16="http://schemas.microsoft.com/office/drawing/2014/main" id="{79813C5D-C01D-4605-8930-CE07A71F65D2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291" name="شكل بيضاوي 130">
                <a:extLst>
                  <a:ext uri="{FF2B5EF4-FFF2-40B4-BE49-F238E27FC236}">
                    <a16:creationId xmlns:a16="http://schemas.microsoft.com/office/drawing/2014/main" id="{81D621D1-0134-4B31-AAE9-0FCFE3747CE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2" name="شكل بيضاوي 131">
                <a:extLst>
                  <a:ext uri="{FF2B5EF4-FFF2-40B4-BE49-F238E27FC236}">
                    <a16:creationId xmlns:a16="http://schemas.microsoft.com/office/drawing/2014/main" id="{AE6230FE-FBB4-4C7D-BB18-F1AF4D21A3E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3" name="مستطيل 132">
                <a:extLst>
                  <a:ext uri="{FF2B5EF4-FFF2-40B4-BE49-F238E27FC236}">
                    <a16:creationId xmlns:a16="http://schemas.microsoft.com/office/drawing/2014/main" id="{BC696789-D82A-4729-AFE9-A194BE87072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4" name="مستطيل 133">
                <a:extLst>
                  <a:ext uri="{FF2B5EF4-FFF2-40B4-BE49-F238E27FC236}">
                    <a16:creationId xmlns:a16="http://schemas.microsoft.com/office/drawing/2014/main" id="{7425C22D-432A-4A69-B4AC-59C1C62E2FD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5" name="مجموعة 244">
              <a:extLst>
                <a:ext uri="{FF2B5EF4-FFF2-40B4-BE49-F238E27FC236}">
                  <a16:creationId xmlns:a16="http://schemas.microsoft.com/office/drawing/2014/main" id="{E44C6DA8-CC19-4B9A-8AC4-7BD6A0A8A160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287" name="شكل بيضاوي 126">
                <a:extLst>
                  <a:ext uri="{FF2B5EF4-FFF2-40B4-BE49-F238E27FC236}">
                    <a16:creationId xmlns:a16="http://schemas.microsoft.com/office/drawing/2014/main" id="{6F580BCF-477F-44EA-814B-AF5CA6ADC30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8" name="شكل بيضاوي 127">
                <a:extLst>
                  <a:ext uri="{FF2B5EF4-FFF2-40B4-BE49-F238E27FC236}">
                    <a16:creationId xmlns:a16="http://schemas.microsoft.com/office/drawing/2014/main" id="{BFB90575-80F4-4F69-AF79-226ED6BB434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9" name="مستطيل 128">
                <a:extLst>
                  <a:ext uri="{FF2B5EF4-FFF2-40B4-BE49-F238E27FC236}">
                    <a16:creationId xmlns:a16="http://schemas.microsoft.com/office/drawing/2014/main" id="{A922B571-BBF1-43C0-B3A6-E4ACB05034A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0" name="مستطيل 129">
                <a:extLst>
                  <a:ext uri="{FF2B5EF4-FFF2-40B4-BE49-F238E27FC236}">
                    <a16:creationId xmlns:a16="http://schemas.microsoft.com/office/drawing/2014/main" id="{179648A8-4607-4FC1-9F23-B4FD414FFFE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6" name="مجموعة 245">
              <a:extLst>
                <a:ext uri="{FF2B5EF4-FFF2-40B4-BE49-F238E27FC236}">
                  <a16:creationId xmlns:a16="http://schemas.microsoft.com/office/drawing/2014/main" id="{B5C217A0-0E43-4D1B-9203-C0BF01B305EA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283" name="شكل بيضاوي 122">
                <a:extLst>
                  <a:ext uri="{FF2B5EF4-FFF2-40B4-BE49-F238E27FC236}">
                    <a16:creationId xmlns:a16="http://schemas.microsoft.com/office/drawing/2014/main" id="{947F80D0-D574-4027-8E41-CCFF862EEE4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4" name="شكل بيضاوي 123">
                <a:extLst>
                  <a:ext uri="{FF2B5EF4-FFF2-40B4-BE49-F238E27FC236}">
                    <a16:creationId xmlns:a16="http://schemas.microsoft.com/office/drawing/2014/main" id="{8F7096F8-7EC6-4460-AED8-B885429569B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5" name="مستطيل 124">
                <a:extLst>
                  <a:ext uri="{FF2B5EF4-FFF2-40B4-BE49-F238E27FC236}">
                    <a16:creationId xmlns:a16="http://schemas.microsoft.com/office/drawing/2014/main" id="{4D26340B-A260-4FF7-B3EB-FE62677F292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6" name="مستطيل 125">
                <a:extLst>
                  <a:ext uri="{FF2B5EF4-FFF2-40B4-BE49-F238E27FC236}">
                    <a16:creationId xmlns:a16="http://schemas.microsoft.com/office/drawing/2014/main" id="{985AAA4F-3C91-4B15-ACE4-3164DADFDEA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7" name="مجموعة 246">
              <a:extLst>
                <a:ext uri="{FF2B5EF4-FFF2-40B4-BE49-F238E27FC236}">
                  <a16:creationId xmlns:a16="http://schemas.microsoft.com/office/drawing/2014/main" id="{8FD19997-1ADA-4504-87E6-08C661FA92F8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279" name="شكل بيضاوي 118">
                <a:extLst>
                  <a:ext uri="{FF2B5EF4-FFF2-40B4-BE49-F238E27FC236}">
                    <a16:creationId xmlns:a16="http://schemas.microsoft.com/office/drawing/2014/main" id="{20538AC6-5204-452F-BC41-7FE2D8302A7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0" name="شكل بيضاوي 119">
                <a:extLst>
                  <a:ext uri="{FF2B5EF4-FFF2-40B4-BE49-F238E27FC236}">
                    <a16:creationId xmlns:a16="http://schemas.microsoft.com/office/drawing/2014/main" id="{66D24539-B26E-4BB0-9668-3EBBA62F8F89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1" name="مستطيل 120">
                <a:extLst>
                  <a:ext uri="{FF2B5EF4-FFF2-40B4-BE49-F238E27FC236}">
                    <a16:creationId xmlns:a16="http://schemas.microsoft.com/office/drawing/2014/main" id="{523D34E6-13F2-4AC0-BF9B-CBAC0824CF4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2" name="مستطيل 121">
                <a:extLst>
                  <a:ext uri="{FF2B5EF4-FFF2-40B4-BE49-F238E27FC236}">
                    <a16:creationId xmlns:a16="http://schemas.microsoft.com/office/drawing/2014/main" id="{68030675-FD0E-44DC-B690-D0763D0E50A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8" name="مجموعة 247">
              <a:extLst>
                <a:ext uri="{FF2B5EF4-FFF2-40B4-BE49-F238E27FC236}">
                  <a16:creationId xmlns:a16="http://schemas.microsoft.com/office/drawing/2014/main" id="{521856B4-FA08-4CBD-873E-950755CAA80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275" name="شكل بيضاوي 114">
                <a:extLst>
                  <a:ext uri="{FF2B5EF4-FFF2-40B4-BE49-F238E27FC236}">
                    <a16:creationId xmlns:a16="http://schemas.microsoft.com/office/drawing/2014/main" id="{CEDF44EB-4350-4D52-974B-093A833258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6" name="شكل بيضاوي 115">
                <a:extLst>
                  <a:ext uri="{FF2B5EF4-FFF2-40B4-BE49-F238E27FC236}">
                    <a16:creationId xmlns:a16="http://schemas.microsoft.com/office/drawing/2014/main" id="{035E18D7-DF0F-41CB-B94E-DEDF8CE1B55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7" name="مستطيل 116">
                <a:extLst>
                  <a:ext uri="{FF2B5EF4-FFF2-40B4-BE49-F238E27FC236}">
                    <a16:creationId xmlns:a16="http://schemas.microsoft.com/office/drawing/2014/main" id="{DEFB7FFC-3C7A-4D38-963F-A33C32EEF91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8" name="مستطيل 117">
                <a:extLst>
                  <a:ext uri="{FF2B5EF4-FFF2-40B4-BE49-F238E27FC236}">
                    <a16:creationId xmlns:a16="http://schemas.microsoft.com/office/drawing/2014/main" id="{0D317602-EF49-40DE-B145-D440D62C4D8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9" name="مجموعة 248">
              <a:extLst>
                <a:ext uri="{FF2B5EF4-FFF2-40B4-BE49-F238E27FC236}">
                  <a16:creationId xmlns:a16="http://schemas.microsoft.com/office/drawing/2014/main" id="{55F689C1-7D7A-44C3-A979-A43A77D45EAC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270" name="شكل بيضاوي 110">
                <a:extLst>
                  <a:ext uri="{FF2B5EF4-FFF2-40B4-BE49-F238E27FC236}">
                    <a16:creationId xmlns:a16="http://schemas.microsoft.com/office/drawing/2014/main" id="{3867D02C-6A9C-48DC-BB5F-67115AB8796E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2" name="شكل بيضاوي 111">
                <a:extLst>
                  <a:ext uri="{FF2B5EF4-FFF2-40B4-BE49-F238E27FC236}">
                    <a16:creationId xmlns:a16="http://schemas.microsoft.com/office/drawing/2014/main" id="{374C18B0-929D-439F-B0BE-462AAC988A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3" name="مستطيل 112">
                <a:extLst>
                  <a:ext uri="{FF2B5EF4-FFF2-40B4-BE49-F238E27FC236}">
                    <a16:creationId xmlns:a16="http://schemas.microsoft.com/office/drawing/2014/main" id="{21D8FCC7-1E24-41E2-A1A4-64DCDB5840B8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4" name="مستطيل 113">
                <a:extLst>
                  <a:ext uri="{FF2B5EF4-FFF2-40B4-BE49-F238E27FC236}">
                    <a16:creationId xmlns:a16="http://schemas.microsoft.com/office/drawing/2014/main" id="{DAF6AC34-0B23-4308-931A-849D49BC097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0" name="مجموعة 249">
              <a:extLst>
                <a:ext uri="{FF2B5EF4-FFF2-40B4-BE49-F238E27FC236}">
                  <a16:creationId xmlns:a16="http://schemas.microsoft.com/office/drawing/2014/main" id="{4BA5F935-BE72-4203-8519-857BB25552F0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266" name="شكل بيضاوي 106">
                <a:extLst>
                  <a:ext uri="{FF2B5EF4-FFF2-40B4-BE49-F238E27FC236}">
                    <a16:creationId xmlns:a16="http://schemas.microsoft.com/office/drawing/2014/main" id="{54362D35-E38B-44D4-A951-742A329BFC8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7" name="شكل بيضاوي 107">
                <a:extLst>
                  <a:ext uri="{FF2B5EF4-FFF2-40B4-BE49-F238E27FC236}">
                    <a16:creationId xmlns:a16="http://schemas.microsoft.com/office/drawing/2014/main" id="{8C56E8E6-EA91-4E9D-AEEF-FEE2282CCFC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8" name="مستطيل 108">
                <a:extLst>
                  <a:ext uri="{FF2B5EF4-FFF2-40B4-BE49-F238E27FC236}">
                    <a16:creationId xmlns:a16="http://schemas.microsoft.com/office/drawing/2014/main" id="{43A92E3A-D06A-4CB1-A9BA-016BBF58BF9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9" name="مستطيل 109">
                <a:extLst>
                  <a:ext uri="{FF2B5EF4-FFF2-40B4-BE49-F238E27FC236}">
                    <a16:creationId xmlns:a16="http://schemas.microsoft.com/office/drawing/2014/main" id="{9FAD39D5-7629-4233-9FEF-7A725B8B2CF7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1" name="مجموعة 250">
              <a:extLst>
                <a:ext uri="{FF2B5EF4-FFF2-40B4-BE49-F238E27FC236}">
                  <a16:creationId xmlns:a16="http://schemas.microsoft.com/office/drawing/2014/main" id="{C250F825-5E09-42C3-A0B4-D63327BE8E04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262" name="شكل بيضاوي 102">
                <a:extLst>
                  <a:ext uri="{FF2B5EF4-FFF2-40B4-BE49-F238E27FC236}">
                    <a16:creationId xmlns:a16="http://schemas.microsoft.com/office/drawing/2014/main" id="{A5E02282-B344-4BED-B04D-289D0F43D7B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3" name="شكل بيضاوي 103">
                <a:extLst>
                  <a:ext uri="{FF2B5EF4-FFF2-40B4-BE49-F238E27FC236}">
                    <a16:creationId xmlns:a16="http://schemas.microsoft.com/office/drawing/2014/main" id="{B3402EB0-916D-4BF5-BF0D-3A0BD491889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4" name="مستطيل 104">
                <a:extLst>
                  <a:ext uri="{FF2B5EF4-FFF2-40B4-BE49-F238E27FC236}">
                    <a16:creationId xmlns:a16="http://schemas.microsoft.com/office/drawing/2014/main" id="{0C26CFAA-9DDA-4428-B793-527E2E98E21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5" name="مستطيل 105">
                <a:extLst>
                  <a:ext uri="{FF2B5EF4-FFF2-40B4-BE49-F238E27FC236}">
                    <a16:creationId xmlns:a16="http://schemas.microsoft.com/office/drawing/2014/main" id="{2EC6AC68-7190-4502-A3DF-F971A6FCC2A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2" name="مجموعة 251">
              <a:extLst>
                <a:ext uri="{FF2B5EF4-FFF2-40B4-BE49-F238E27FC236}">
                  <a16:creationId xmlns:a16="http://schemas.microsoft.com/office/drawing/2014/main" id="{6F415E27-F9A0-4898-9DBE-9B58AB580492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258" name="شكل بيضاوي 98">
                <a:extLst>
                  <a:ext uri="{FF2B5EF4-FFF2-40B4-BE49-F238E27FC236}">
                    <a16:creationId xmlns:a16="http://schemas.microsoft.com/office/drawing/2014/main" id="{315385A4-39D2-4531-801D-09441763F3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9" name="شكل بيضاوي 99">
                <a:extLst>
                  <a:ext uri="{FF2B5EF4-FFF2-40B4-BE49-F238E27FC236}">
                    <a16:creationId xmlns:a16="http://schemas.microsoft.com/office/drawing/2014/main" id="{8607C05E-D4FB-4550-BAB3-C3DED1D029B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0" name="مستطيل 100">
                <a:extLst>
                  <a:ext uri="{FF2B5EF4-FFF2-40B4-BE49-F238E27FC236}">
                    <a16:creationId xmlns:a16="http://schemas.microsoft.com/office/drawing/2014/main" id="{11492908-228E-4B28-B2BE-E069416D155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1" name="مستطيل 101">
                <a:extLst>
                  <a:ext uri="{FF2B5EF4-FFF2-40B4-BE49-F238E27FC236}">
                    <a16:creationId xmlns:a16="http://schemas.microsoft.com/office/drawing/2014/main" id="{C039DD32-E934-424C-92A8-2BF8199546C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3" name="مجموعة 252">
              <a:extLst>
                <a:ext uri="{FF2B5EF4-FFF2-40B4-BE49-F238E27FC236}">
                  <a16:creationId xmlns:a16="http://schemas.microsoft.com/office/drawing/2014/main" id="{4D06908C-754C-44FE-96A3-A6FC32CAEA71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254" name="شكل بيضاوي 94">
                <a:extLst>
                  <a:ext uri="{FF2B5EF4-FFF2-40B4-BE49-F238E27FC236}">
                    <a16:creationId xmlns:a16="http://schemas.microsoft.com/office/drawing/2014/main" id="{F7DB3726-2573-4A3B-8B17-4E3754FDCA6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5" name="شكل بيضاوي 95">
                <a:extLst>
                  <a:ext uri="{FF2B5EF4-FFF2-40B4-BE49-F238E27FC236}">
                    <a16:creationId xmlns:a16="http://schemas.microsoft.com/office/drawing/2014/main" id="{5E26A9EE-1B51-4D22-990C-C6E4E3B3B56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6" name="مستطيل 96">
                <a:extLst>
                  <a:ext uri="{FF2B5EF4-FFF2-40B4-BE49-F238E27FC236}">
                    <a16:creationId xmlns:a16="http://schemas.microsoft.com/office/drawing/2014/main" id="{AB9672AA-917B-4C44-8FC9-D5022403479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7" name="مستطيل 97">
                <a:extLst>
                  <a:ext uri="{FF2B5EF4-FFF2-40B4-BE49-F238E27FC236}">
                    <a16:creationId xmlns:a16="http://schemas.microsoft.com/office/drawing/2014/main" id="{D3FFC8ED-D2A9-4A3A-B518-4392AB296F5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339" name="شكل حر: شكل 338">
            <a:extLst>
              <a:ext uri="{FF2B5EF4-FFF2-40B4-BE49-F238E27FC236}">
                <a16:creationId xmlns:a16="http://schemas.microsoft.com/office/drawing/2014/main" id="{33D38C67-1259-478D-8816-B00AA729527B}"/>
              </a:ext>
            </a:extLst>
          </p:cNvPr>
          <p:cNvSpPr/>
          <p:nvPr/>
        </p:nvSpPr>
        <p:spPr>
          <a:xfrm>
            <a:off x="3314106" y="2877801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0" name="شكل حر: شكل 339">
            <a:extLst>
              <a:ext uri="{FF2B5EF4-FFF2-40B4-BE49-F238E27FC236}">
                <a16:creationId xmlns:a16="http://schemas.microsoft.com/office/drawing/2014/main" id="{738D1101-66AD-451E-9AB0-5698443E3FC9}"/>
              </a:ext>
            </a:extLst>
          </p:cNvPr>
          <p:cNvSpPr/>
          <p:nvPr/>
        </p:nvSpPr>
        <p:spPr>
          <a:xfrm>
            <a:off x="2273245" y="2856798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1" name="شكل حر: شكل 340">
            <a:extLst>
              <a:ext uri="{FF2B5EF4-FFF2-40B4-BE49-F238E27FC236}">
                <a16:creationId xmlns:a16="http://schemas.microsoft.com/office/drawing/2014/main" id="{769B6E13-C8D3-4884-8702-7DB64A9FE01D}"/>
              </a:ext>
            </a:extLst>
          </p:cNvPr>
          <p:cNvSpPr/>
          <p:nvPr/>
        </p:nvSpPr>
        <p:spPr>
          <a:xfrm>
            <a:off x="1747953" y="2898213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2" name="شكل حر: شكل 341">
            <a:extLst>
              <a:ext uri="{FF2B5EF4-FFF2-40B4-BE49-F238E27FC236}">
                <a16:creationId xmlns:a16="http://schemas.microsoft.com/office/drawing/2014/main" id="{E3029F32-6560-4B41-905E-452F418390AD}"/>
              </a:ext>
            </a:extLst>
          </p:cNvPr>
          <p:cNvSpPr/>
          <p:nvPr/>
        </p:nvSpPr>
        <p:spPr>
          <a:xfrm>
            <a:off x="1648120" y="3793158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شكل حر: شكل 342">
            <a:extLst>
              <a:ext uri="{FF2B5EF4-FFF2-40B4-BE49-F238E27FC236}">
                <a16:creationId xmlns:a16="http://schemas.microsoft.com/office/drawing/2014/main" id="{C531927A-9C33-48FA-AFD8-EDDFC53D2637}"/>
              </a:ext>
            </a:extLst>
          </p:cNvPr>
          <p:cNvSpPr/>
          <p:nvPr/>
        </p:nvSpPr>
        <p:spPr>
          <a:xfrm>
            <a:off x="2720719" y="3909890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4" name="شكل حر: شكل 343">
            <a:extLst>
              <a:ext uri="{FF2B5EF4-FFF2-40B4-BE49-F238E27FC236}">
                <a16:creationId xmlns:a16="http://schemas.microsoft.com/office/drawing/2014/main" id="{EE04E7E8-0F15-449E-BDC6-84543F17CE76}"/>
              </a:ext>
            </a:extLst>
          </p:cNvPr>
          <p:cNvSpPr/>
          <p:nvPr/>
        </p:nvSpPr>
        <p:spPr>
          <a:xfrm>
            <a:off x="3187646" y="4172537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5" name="شكل حر: شكل 344">
            <a:extLst>
              <a:ext uri="{FF2B5EF4-FFF2-40B4-BE49-F238E27FC236}">
                <a16:creationId xmlns:a16="http://schemas.microsoft.com/office/drawing/2014/main" id="{C8B77E00-EA77-4B73-9AB1-A0CFE528ACF3}"/>
              </a:ext>
            </a:extLst>
          </p:cNvPr>
          <p:cNvSpPr/>
          <p:nvPr/>
        </p:nvSpPr>
        <p:spPr>
          <a:xfrm>
            <a:off x="1816046" y="4620009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6" name="شكل حر: شكل 345">
            <a:extLst>
              <a:ext uri="{FF2B5EF4-FFF2-40B4-BE49-F238E27FC236}">
                <a16:creationId xmlns:a16="http://schemas.microsoft.com/office/drawing/2014/main" id="{1266AC9C-1CA0-4481-BC23-844007179117}"/>
              </a:ext>
            </a:extLst>
          </p:cNvPr>
          <p:cNvSpPr/>
          <p:nvPr/>
        </p:nvSpPr>
        <p:spPr>
          <a:xfrm>
            <a:off x="1423675" y="4892384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7" name="شكل حر: شكل 346">
            <a:extLst>
              <a:ext uri="{FF2B5EF4-FFF2-40B4-BE49-F238E27FC236}">
                <a16:creationId xmlns:a16="http://schemas.microsoft.com/office/drawing/2014/main" id="{C8C016F9-A932-4CBC-BA42-827ACEECC099}"/>
              </a:ext>
            </a:extLst>
          </p:cNvPr>
          <p:cNvSpPr/>
          <p:nvPr/>
        </p:nvSpPr>
        <p:spPr>
          <a:xfrm>
            <a:off x="2477527" y="5646911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8" name="شكل حر: شكل 347">
            <a:extLst>
              <a:ext uri="{FF2B5EF4-FFF2-40B4-BE49-F238E27FC236}">
                <a16:creationId xmlns:a16="http://schemas.microsoft.com/office/drawing/2014/main" id="{D5FA77C7-30BE-4708-BC9E-069A5DD5D918}"/>
              </a:ext>
            </a:extLst>
          </p:cNvPr>
          <p:cNvSpPr/>
          <p:nvPr/>
        </p:nvSpPr>
        <p:spPr>
          <a:xfrm>
            <a:off x="3547570" y="5437133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49" name="ال القمرية">
            <a:extLst>
              <a:ext uri="{FF2B5EF4-FFF2-40B4-BE49-F238E27FC236}">
                <a16:creationId xmlns:a16="http://schemas.microsoft.com/office/drawing/2014/main" id="{56DCF25F-8869-4896-A305-09BA23366791}"/>
              </a:ext>
            </a:extLst>
          </p:cNvPr>
          <p:cNvGrpSpPr/>
          <p:nvPr/>
        </p:nvGrpSpPr>
        <p:grpSpPr>
          <a:xfrm>
            <a:off x="3863473" y="2351751"/>
            <a:ext cx="812853" cy="938486"/>
            <a:chOff x="4236150" y="2585844"/>
            <a:chExt cx="812853" cy="938486"/>
          </a:xfrm>
          <a:effectLst/>
        </p:grpSpPr>
        <p:grpSp>
          <p:nvGrpSpPr>
            <p:cNvPr id="350" name="مجموعة 349">
              <a:extLst>
                <a:ext uri="{FF2B5EF4-FFF2-40B4-BE49-F238E27FC236}">
                  <a16:creationId xmlns:a16="http://schemas.microsoft.com/office/drawing/2014/main" id="{F0B8D317-02C8-483F-982E-7785780DEA82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352" name="شكل حر: شكل 351">
                <a:extLst>
                  <a:ext uri="{FF2B5EF4-FFF2-40B4-BE49-F238E27FC236}">
                    <a16:creationId xmlns:a16="http://schemas.microsoft.com/office/drawing/2014/main" id="{23EFC546-D02E-4A8B-8FA2-77EECA7D0336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53" name="شكل بيضاوي 352">
                <a:extLst>
                  <a:ext uri="{FF2B5EF4-FFF2-40B4-BE49-F238E27FC236}">
                    <a16:creationId xmlns:a16="http://schemas.microsoft.com/office/drawing/2014/main" id="{99FE380F-6FEF-4ACA-846D-747D8BFC9D3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51" name="مربع نص 350">
              <a:extLst>
                <a:ext uri="{FF2B5EF4-FFF2-40B4-BE49-F238E27FC236}">
                  <a16:creationId xmlns:a16="http://schemas.microsoft.com/office/drawing/2014/main" id="{6C6CB202-CE0F-43E4-BDA0-794B3C855CBB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354" name="ال الشمسية">
            <a:extLst>
              <a:ext uri="{FF2B5EF4-FFF2-40B4-BE49-F238E27FC236}">
                <a16:creationId xmlns:a16="http://schemas.microsoft.com/office/drawing/2014/main" id="{7444B1C3-4D58-4BC8-AEF5-314954F50685}"/>
              </a:ext>
            </a:extLst>
          </p:cNvPr>
          <p:cNvGrpSpPr/>
          <p:nvPr/>
        </p:nvGrpSpPr>
        <p:grpSpPr>
          <a:xfrm>
            <a:off x="2897438" y="2020220"/>
            <a:ext cx="836207" cy="938486"/>
            <a:chOff x="3270115" y="2254313"/>
            <a:chExt cx="836207" cy="938486"/>
          </a:xfrm>
          <a:effectLst/>
        </p:grpSpPr>
        <p:grpSp>
          <p:nvGrpSpPr>
            <p:cNvPr id="355" name="مجموعة 354">
              <a:extLst>
                <a:ext uri="{FF2B5EF4-FFF2-40B4-BE49-F238E27FC236}">
                  <a16:creationId xmlns:a16="http://schemas.microsoft.com/office/drawing/2014/main" id="{44F9D6D6-021C-4E2C-8EE8-4FB217C4CF49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357" name="شكل حر: شكل 356">
                <a:extLst>
                  <a:ext uri="{FF2B5EF4-FFF2-40B4-BE49-F238E27FC236}">
                    <a16:creationId xmlns:a16="http://schemas.microsoft.com/office/drawing/2014/main" id="{A60F2BFC-E39B-480B-9474-E7226577105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58" name="شكل بيضاوي 357">
                <a:extLst>
                  <a:ext uri="{FF2B5EF4-FFF2-40B4-BE49-F238E27FC236}">
                    <a16:creationId xmlns:a16="http://schemas.microsoft.com/office/drawing/2014/main" id="{5B8B5B31-7F9E-482D-B157-B82BB4C66A7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56" name="مربع نص 355">
              <a:extLst>
                <a:ext uri="{FF2B5EF4-FFF2-40B4-BE49-F238E27FC236}">
                  <a16:creationId xmlns:a16="http://schemas.microsoft.com/office/drawing/2014/main" id="{BC8CD8F0-00FC-4FA2-8013-A6CF884D1C5C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359" name="السكون">
            <a:extLst>
              <a:ext uri="{FF2B5EF4-FFF2-40B4-BE49-F238E27FC236}">
                <a16:creationId xmlns:a16="http://schemas.microsoft.com/office/drawing/2014/main" id="{A0A98918-E28E-493D-BE3C-74C607EA5E2A}"/>
              </a:ext>
            </a:extLst>
          </p:cNvPr>
          <p:cNvGrpSpPr/>
          <p:nvPr/>
        </p:nvGrpSpPr>
        <p:grpSpPr>
          <a:xfrm>
            <a:off x="1854480" y="1977819"/>
            <a:ext cx="812853" cy="938486"/>
            <a:chOff x="2227157" y="2211912"/>
            <a:chExt cx="812853" cy="938486"/>
          </a:xfrm>
          <a:effectLst/>
        </p:grpSpPr>
        <p:grpSp>
          <p:nvGrpSpPr>
            <p:cNvPr id="360" name="مجموعة 359">
              <a:extLst>
                <a:ext uri="{FF2B5EF4-FFF2-40B4-BE49-F238E27FC236}">
                  <a16:creationId xmlns:a16="http://schemas.microsoft.com/office/drawing/2014/main" id="{87E7F099-E1A5-4D94-A16B-07FDD6A7AF0A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362" name="شكل حر: شكل 361">
                <a:extLst>
                  <a:ext uri="{FF2B5EF4-FFF2-40B4-BE49-F238E27FC236}">
                    <a16:creationId xmlns:a16="http://schemas.microsoft.com/office/drawing/2014/main" id="{75059CD3-4916-4390-8593-96B65933AC4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63" name="شكل بيضاوي 362">
                <a:extLst>
                  <a:ext uri="{FF2B5EF4-FFF2-40B4-BE49-F238E27FC236}">
                    <a16:creationId xmlns:a16="http://schemas.microsoft.com/office/drawing/2014/main" id="{D0836720-45D0-4CBD-9160-5CD734AEB8BF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1" name="مربع نص 360">
              <a:extLst>
                <a:ext uri="{FF2B5EF4-FFF2-40B4-BE49-F238E27FC236}">
                  <a16:creationId xmlns:a16="http://schemas.microsoft.com/office/drawing/2014/main" id="{7CAB8FC7-819B-4E14-B42C-82EF4D99539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364" name="المد">
            <a:extLst>
              <a:ext uri="{FF2B5EF4-FFF2-40B4-BE49-F238E27FC236}">
                <a16:creationId xmlns:a16="http://schemas.microsoft.com/office/drawing/2014/main" id="{87F00E05-3E2C-4493-AB34-51C5FF419E14}"/>
              </a:ext>
            </a:extLst>
          </p:cNvPr>
          <p:cNvGrpSpPr/>
          <p:nvPr/>
        </p:nvGrpSpPr>
        <p:grpSpPr>
          <a:xfrm>
            <a:off x="2358970" y="3082016"/>
            <a:ext cx="824230" cy="938486"/>
            <a:chOff x="1681247" y="3123342"/>
            <a:chExt cx="824230" cy="938486"/>
          </a:xfrm>
          <a:effectLst/>
        </p:grpSpPr>
        <p:grpSp>
          <p:nvGrpSpPr>
            <p:cNvPr id="365" name="مجموعة 364">
              <a:extLst>
                <a:ext uri="{FF2B5EF4-FFF2-40B4-BE49-F238E27FC236}">
                  <a16:creationId xmlns:a16="http://schemas.microsoft.com/office/drawing/2014/main" id="{E0059F21-36B1-47FF-96FF-F6938106B93D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367" name="شكل حر: شكل 366">
                <a:extLst>
                  <a:ext uri="{FF2B5EF4-FFF2-40B4-BE49-F238E27FC236}">
                    <a16:creationId xmlns:a16="http://schemas.microsoft.com/office/drawing/2014/main" id="{427D075E-E5D4-44EA-9154-96B196DF453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68" name="شكل بيضاوي 367">
                <a:extLst>
                  <a:ext uri="{FF2B5EF4-FFF2-40B4-BE49-F238E27FC236}">
                    <a16:creationId xmlns:a16="http://schemas.microsoft.com/office/drawing/2014/main" id="{EB1319C0-4A68-4159-B597-F4512A11E85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6" name="مربع نص 365">
              <a:extLst>
                <a:ext uri="{FF2B5EF4-FFF2-40B4-BE49-F238E27FC236}">
                  <a16:creationId xmlns:a16="http://schemas.microsoft.com/office/drawing/2014/main" id="{66EFDA60-1D40-4D59-8F90-23DD4135B244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369" name="التنوين">
            <a:extLst>
              <a:ext uri="{FF2B5EF4-FFF2-40B4-BE49-F238E27FC236}">
                <a16:creationId xmlns:a16="http://schemas.microsoft.com/office/drawing/2014/main" id="{360CA35F-D45E-4646-B7AE-34336649F05E}"/>
              </a:ext>
            </a:extLst>
          </p:cNvPr>
          <p:cNvGrpSpPr/>
          <p:nvPr/>
        </p:nvGrpSpPr>
        <p:grpSpPr>
          <a:xfrm>
            <a:off x="1354873" y="2867955"/>
            <a:ext cx="845268" cy="938486"/>
            <a:chOff x="2661580" y="3227967"/>
            <a:chExt cx="845268" cy="938486"/>
          </a:xfrm>
          <a:effectLst/>
        </p:grpSpPr>
        <p:grpSp>
          <p:nvGrpSpPr>
            <p:cNvPr id="370" name="مجموعة 369">
              <a:extLst>
                <a:ext uri="{FF2B5EF4-FFF2-40B4-BE49-F238E27FC236}">
                  <a16:creationId xmlns:a16="http://schemas.microsoft.com/office/drawing/2014/main" id="{FB0FE029-A4C6-4507-96E6-E4F22ECB39C7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372" name="شكل حر: شكل 371">
                <a:extLst>
                  <a:ext uri="{FF2B5EF4-FFF2-40B4-BE49-F238E27FC236}">
                    <a16:creationId xmlns:a16="http://schemas.microsoft.com/office/drawing/2014/main" id="{216FCFEB-F862-42A6-BC81-3B7B08FCC0F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373" name="شكل بيضاوي 372">
                <a:extLst>
                  <a:ext uri="{FF2B5EF4-FFF2-40B4-BE49-F238E27FC236}">
                    <a16:creationId xmlns:a16="http://schemas.microsoft.com/office/drawing/2014/main" id="{F96124D8-57A3-46DA-A38B-FB1278D3F19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71" name="مربع نص 370">
              <a:extLst>
                <a:ext uri="{FF2B5EF4-FFF2-40B4-BE49-F238E27FC236}">
                  <a16:creationId xmlns:a16="http://schemas.microsoft.com/office/drawing/2014/main" id="{86215C95-7F22-4CEA-9463-6DC3593882C9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374" name="تاء مفتوحة">
            <a:extLst>
              <a:ext uri="{FF2B5EF4-FFF2-40B4-BE49-F238E27FC236}">
                <a16:creationId xmlns:a16="http://schemas.microsoft.com/office/drawing/2014/main" id="{73ED6AE4-EAC1-4648-9181-8DFD053BA25C}"/>
              </a:ext>
            </a:extLst>
          </p:cNvPr>
          <p:cNvGrpSpPr/>
          <p:nvPr/>
        </p:nvGrpSpPr>
        <p:grpSpPr>
          <a:xfrm>
            <a:off x="3560675" y="3311476"/>
            <a:ext cx="812853" cy="938486"/>
            <a:chOff x="3933352" y="3545569"/>
            <a:chExt cx="812853" cy="938486"/>
          </a:xfrm>
          <a:effectLst/>
        </p:grpSpPr>
        <p:grpSp>
          <p:nvGrpSpPr>
            <p:cNvPr id="375" name="مجموعة 374">
              <a:extLst>
                <a:ext uri="{FF2B5EF4-FFF2-40B4-BE49-F238E27FC236}">
                  <a16:creationId xmlns:a16="http://schemas.microsoft.com/office/drawing/2014/main" id="{7AB63685-4D7B-40B5-8F22-BAE19B28C1FD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377" name="شكل حر: شكل 376">
                <a:extLst>
                  <a:ext uri="{FF2B5EF4-FFF2-40B4-BE49-F238E27FC236}">
                    <a16:creationId xmlns:a16="http://schemas.microsoft.com/office/drawing/2014/main" id="{333C71F5-7ACB-4ABD-8001-1400A64CA1B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78" name="شكل بيضاوي 377">
                <a:extLst>
                  <a:ext uri="{FF2B5EF4-FFF2-40B4-BE49-F238E27FC236}">
                    <a16:creationId xmlns:a16="http://schemas.microsoft.com/office/drawing/2014/main" id="{CD28B1D5-8AC7-499A-BFDB-4ED827E245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76" name="مربع نص 375">
              <a:extLst>
                <a:ext uri="{FF2B5EF4-FFF2-40B4-BE49-F238E27FC236}">
                  <a16:creationId xmlns:a16="http://schemas.microsoft.com/office/drawing/2014/main" id="{1C45B8A0-9403-4AA8-90D4-D1E46B185CD0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379" name="تاء مربوطة">
            <a:extLst>
              <a:ext uri="{FF2B5EF4-FFF2-40B4-BE49-F238E27FC236}">
                <a16:creationId xmlns:a16="http://schemas.microsoft.com/office/drawing/2014/main" id="{AB046B38-F375-436B-A84D-59FA30982698}"/>
              </a:ext>
            </a:extLst>
          </p:cNvPr>
          <p:cNvGrpSpPr/>
          <p:nvPr/>
        </p:nvGrpSpPr>
        <p:grpSpPr>
          <a:xfrm>
            <a:off x="2782570" y="4044212"/>
            <a:ext cx="812853" cy="938486"/>
            <a:chOff x="3155247" y="4278305"/>
            <a:chExt cx="812853" cy="938486"/>
          </a:xfrm>
          <a:effectLst/>
        </p:grpSpPr>
        <p:grpSp>
          <p:nvGrpSpPr>
            <p:cNvPr id="380" name="مجموعة 379">
              <a:extLst>
                <a:ext uri="{FF2B5EF4-FFF2-40B4-BE49-F238E27FC236}">
                  <a16:creationId xmlns:a16="http://schemas.microsoft.com/office/drawing/2014/main" id="{204C785E-AC97-4FC6-8B4C-33D4A897E1C6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382" name="شكل حر: شكل 381">
                <a:extLst>
                  <a:ext uri="{FF2B5EF4-FFF2-40B4-BE49-F238E27FC236}">
                    <a16:creationId xmlns:a16="http://schemas.microsoft.com/office/drawing/2014/main" id="{66AFF89D-B2A1-4D2C-A3CB-59855354713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83" name="شكل بيضاوي 382">
                <a:extLst>
                  <a:ext uri="{FF2B5EF4-FFF2-40B4-BE49-F238E27FC236}">
                    <a16:creationId xmlns:a16="http://schemas.microsoft.com/office/drawing/2014/main" id="{5237BE34-BE97-4831-A241-19EA41570DF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81" name="مربع نص 380">
              <a:extLst>
                <a:ext uri="{FF2B5EF4-FFF2-40B4-BE49-F238E27FC236}">
                  <a16:creationId xmlns:a16="http://schemas.microsoft.com/office/drawing/2014/main" id="{30BC1545-ABD1-4AC5-B620-C3192F819C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384" name="حرف مضعف">
            <a:extLst>
              <a:ext uri="{FF2B5EF4-FFF2-40B4-BE49-F238E27FC236}">
                <a16:creationId xmlns:a16="http://schemas.microsoft.com/office/drawing/2014/main" id="{FC4C9787-D5D7-4DD8-9038-550D5542F187}"/>
              </a:ext>
            </a:extLst>
          </p:cNvPr>
          <p:cNvGrpSpPr/>
          <p:nvPr/>
        </p:nvGrpSpPr>
        <p:grpSpPr>
          <a:xfrm>
            <a:off x="1403987" y="4076546"/>
            <a:ext cx="812853" cy="938486"/>
            <a:chOff x="1776664" y="4310639"/>
            <a:chExt cx="812853" cy="938486"/>
          </a:xfrm>
          <a:effectLst/>
        </p:grpSpPr>
        <p:grpSp>
          <p:nvGrpSpPr>
            <p:cNvPr id="385" name="مجموعة 384">
              <a:extLst>
                <a:ext uri="{FF2B5EF4-FFF2-40B4-BE49-F238E27FC236}">
                  <a16:creationId xmlns:a16="http://schemas.microsoft.com/office/drawing/2014/main" id="{5ED4895B-C20F-4744-9C00-B43B4677C7A2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387" name="شكل حر: شكل 386">
                <a:extLst>
                  <a:ext uri="{FF2B5EF4-FFF2-40B4-BE49-F238E27FC236}">
                    <a16:creationId xmlns:a16="http://schemas.microsoft.com/office/drawing/2014/main" id="{0B74E93C-7D68-4263-BB00-4000F29F5B0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88" name="شكل بيضاوي 387">
                <a:extLst>
                  <a:ext uri="{FF2B5EF4-FFF2-40B4-BE49-F238E27FC236}">
                    <a16:creationId xmlns:a16="http://schemas.microsoft.com/office/drawing/2014/main" id="{7DE34499-108B-4DA8-8251-1BCDFDE7916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86" name="مربع نص 385">
              <a:extLst>
                <a:ext uri="{FF2B5EF4-FFF2-40B4-BE49-F238E27FC236}">
                  <a16:creationId xmlns:a16="http://schemas.microsoft.com/office/drawing/2014/main" id="{0D04CC07-CFD6-44BD-A314-0F29AD1CC5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389" name="همزة وصل">
            <a:extLst>
              <a:ext uri="{FF2B5EF4-FFF2-40B4-BE49-F238E27FC236}">
                <a16:creationId xmlns:a16="http://schemas.microsoft.com/office/drawing/2014/main" id="{12696DED-D4F1-4EED-9289-EE5D9BD1C239}"/>
              </a:ext>
            </a:extLst>
          </p:cNvPr>
          <p:cNvGrpSpPr/>
          <p:nvPr/>
        </p:nvGrpSpPr>
        <p:grpSpPr>
          <a:xfrm>
            <a:off x="2076992" y="4739076"/>
            <a:ext cx="812853" cy="938486"/>
            <a:chOff x="2449669" y="4973169"/>
            <a:chExt cx="812853" cy="938486"/>
          </a:xfrm>
          <a:effectLst/>
        </p:grpSpPr>
        <p:grpSp>
          <p:nvGrpSpPr>
            <p:cNvPr id="390" name="مجموعة 389">
              <a:extLst>
                <a:ext uri="{FF2B5EF4-FFF2-40B4-BE49-F238E27FC236}">
                  <a16:creationId xmlns:a16="http://schemas.microsoft.com/office/drawing/2014/main" id="{A480FD5F-2E9A-4A1E-B35F-ABD8113EF9B1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392" name="شكل حر: شكل 391">
                <a:extLst>
                  <a:ext uri="{FF2B5EF4-FFF2-40B4-BE49-F238E27FC236}">
                    <a16:creationId xmlns:a16="http://schemas.microsoft.com/office/drawing/2014/main" id="{884698F2-0735-4D48-A5E4-F385F64810C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93" name="شكل بيضاوي 392">
                <a:extLst>
                  <a:ext uri="{FF2B5EF4-FFF2-40B4-BE49-F238E27FC236}">
                    <a16:creationId xmlns:a16="http://schemas.microsoft.com/office/drawing/2014/main" id="{2E45E270-0B35-486B-BD62-605929F8FC0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91" name="مربع نص 390">
              <a:extLst>
                <a:ext uri="{FF2B5EF4-FFF2-40B4-BE49-F238E27FC236}">
                  <a16:creationId xmlns:a16="http://schemas.microsoft.com/office/drawing/2014/main" id="{517452DA-AFCF-488B-891E-EEEB6FA2FA6F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394" name="همزة قطع">
            <a:extLst>
              <a:ext uri="{FF2B5EF4-FFF2-40B4-BE49-F238E27FC236}">
                <a16:creationId xmlns:a16="http://schemas.microsoft.com/office/drawing/2014/main" id="{2305C5FF-F6C9-42A1-8BB9-68998719BBE9}"/>
              </a:ext>
            </a:extLst>
          </p:cNvPr>
          <p:cNvGrpSpPr/>
          <p:nvPr/>
        </p:nvGrpSpPr>
        <p:grpSpPr>
          <a:xfrm>
            <a:off x="3156721" y="4961135"/>
            <a:ext cx="812853" cy="938486"/>
            <a:chOff x="3529398" y="5195228"/>
            <a:chExt cx="812853" cy="938486"/>
          </a:xfrm>
          <a:effectLst/>
        </p:grpSpPr>
        <p:grpSp>
          <p:nvGrpSpPr>
            <p:cNvPr id="395" name="مجموعة 394">
              <a:extLst>
                <a:ext uri="{FF2B5EF4-FFF2-40B4-BE49-F238E27FC236}">
                  <a16:creationId xmlns:a16="http://schemas.microsoft.com/office/drawing/2014/main" id="{83E535C0-1C06-4F07-9430-E367824811C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2544391C-87AA-4588-8716-036093991DC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98" name="شكل بيضاوي 397">
                <a:extLst>
                  <a:ext uri="{FF2B5EF4-FFF2-40B4-BE49-F238E27FC236}">
                    <a16:creationId xmlns:a16="http://schemas.microsoft.com/office/drawing/2014/main" id="{A70EBEE2-C4C1-4B5A-B206-EF24F934467F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96" name="مربع نص 395">
              <a:extLst>
                <a:ext uri="{FF2B5EF4-FFF2-40B4-BE49-F238E27FC236}">
                  <a16:creationId xmlns:a16="http://schemas.microsoft.com/office/drawing/2014/main" id="{A91FACAB-8F32-490B-9484-037384EA63BD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399" name="ألف مقصورة">
            <a:extLst>
              <a:ext uri="{FF2B5EF4-FFF2-40B4-BE49-F238E27FC236}">
                <a16:creationId xmlns:a16="http://schemas.microsoft.com/office/drawing/2014/main" id="{8AADE0DF-C61E-4A17-B35E-9D31D2AE1BAF}"/>
              </a:ext>
            </a:extLst>
          </p:cNvPr>
          <p:cNvGrpSpPr/>
          <p:nvPr/>
        </p:nvGrpSpPr>
        <p:grpSpPr>
          <a:xfrm>
            <a:off x="4051838" y="4520399"/>
            <a:ext cx="812853" cy="938486"/>
            <a:chOff x="4424515" y="4754492"/>
            <a:chExt cx="812853" cy="938486"/>
          </a:xfrm>
          <a:effectLst/>
        </p:grpSpPr>
        <p:grpSp>
          <p:nvGrpSpPr>
            <p:cNvPr id="400" name="مجموعة 399">
              <a:extLst>
                <a:ext uri="{FF2B5EF4-FFF2-40B4-BE49-F238E27FC236}">
                  <a16:creationId xmlns:a16="http://schemas.microsoft.com/office/drawing/2014/main" id="{AEFC3A48-AD48-4088-A680-33C73F96B464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402" name="شكل حر: شكل 401">
                <a:extLst>
                  <a:ext uri="{FF2B5EF4-FFF2-40B4-BE49-F238E27FC236}">
                    <a16:creationId xmlns:a16="http://schemas.microsoft.com/office/drawing/2014/main" id="{CD88B130-1858-492B-8891-9C7B7AF72DE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403" name="شكل بيضاوي 402">
                <a:extLst>
                  <a:ext uri="{FF2B5EF4-FFF2-40B4-BE49-F238E27FC236}">
                    <a16:creationId xmlns:a16="http://schemas.microsoft.com/office/drawing/2014/main" id="{7BCDA82D-0B11-46A2-B5FA-D539D685AE53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01" name="مربع نص 400">
              <a:extLst>
                <a:ext uri="{FF2B5EF4-FFF2-40B4-BE49-F238E27FC236}">
                  <a16:creationId xmlns:a16="http://schemas.microsoft.com/office/drawing/2014/main" id="{B1F798BD-E639-4307-BB1B-FAD49A5684A3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pic>
        <p:nvPicPr>
          <p:cNvPr id="405" name="رسم 404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AAD6ACAD-AB17-4429-9A98-20AEC6A9F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096" y="5851912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987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"/>
                            </p:stCondLst>
                            <p:childTnLst>
                              <p:par>
                                <p:cTn id="1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"/>
                            </p:stCondLst>
                            <p:childTnLst>
                              <p:par>
                                <p:cTn id="1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8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63500">
              <a:srgbClr val="19908E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pattFill prst="pct25">
              <a:fgClr>
                <a:srgbClr val="19908E"/>
              </a:fgClr>
              <a:bgClr>
                <a:schemeClr val="bg1"/>
              </a:bgClr>
            </a:pattFill>
            <a:ln>
              <a:solidFill>
                <a:srgbClr val="199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pattFill prst="pct25">
              <a:fgClr>
                <a:srgbClr val="19908E"/>
              </a:fgClr>
              <a:bgClr>
                <a:schemeClr val="bg1"/>
              </a:bgClr>
            </a:pattFill>
            <a:ln w="28575">
              <a:solidFill>
                <a:srgbClr val="19908E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10089006" y="1055311"/>
            <a:ext cx="110703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PT Bold Heading" panose="02010400000000000000" pitchFamily="2" charset="-78"/>
              </a:defRPr>
            </a:lvl1pPr>
          </a:lstStyle>
          <a:p>
            <a:r>
              <a:rPr lang="ar-SA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10042873" y="1755856"/>
            <a:ext cx="1219095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890976" y="2035884"/>
            <a:ext cx="1325964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10103795" y="2699870"/>
            <a:ext cx="107692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64912" y="3133091"/>
            <a:ext cx="132596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10045620" y="4566816"/>
            <a:ext cx="121419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54476" y="5220132"/>
            <a:ext cx="1381984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299092" y="3780913"/>
            <a:ext cx="85760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918907" y="5655581"/>
            <a:ext cx="121419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307433" y="2108553"/>
            <a:ext cx="79043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مستطيل 430">
            <a:extLst>
              <a:ext uri="{FF2B5EF4-FFF2-40B4-BE49-F238E27FC236}">
                <a16:creationId xmlns:a16="http://schemas.microsoft.com/office/drawing/2014/main" id="{46787F3E-7FB4-42AB-8777-00A8621169C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الْـمُـعَـلِّــمُ 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هَـلْ تَعْلَمُـونَ يَـا أَبْنَـائِي أنَّ زَمِيـلَكُمْ مُحَمَّدًا يَرْقُـدُ فِـي الْـمُسْـتَشْـفَـى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فَـوَّازٌ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فِـي الْـمُـسْتُشْـفَـى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طَـعَــامًا مُلَـوَّثًـا اشْتَرَاهُ مِنْ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الْبَـاعَـةِ الْجَوَّالِـيـنَ غَـيْرِ الْـمُرَخَّصِ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لَـهُـمْ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بِالْبَيْعِ ، فَأَصَـابَهُ أَلَمٌ فِـي بَطْنِهِ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مَـا رَأْيُـكَ يَا أُسْتَــاذُ أَنْ نَعُـودَ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مُحَمَّـدًا ، وَنَطْمَئِـنَّ عَـلَى صِحَّـتِـهِ.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أَحْسَـنْتَ يَـا صَـالِحُ ، بَـارَكَ اللهُ فِيكَ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2" name="مستطيل 431">
            <a:extLst>
              <a:ext uri="{FF2B5EF4-FFF2-40B4-BE49-F238E27FC236}">
                <a16:creationId xmlns:a16="http://schemas.microsoft.com/office/drawing/2014/main" id="{80224DEF-887A-44B0-9014-B4D54A409103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1633"/>
          </a:p>
        </p:txBody>
      </p:sp>
      <p:sp>
        <p:nvSpPr>
          <p:cNvPr id="434" name="مستطيل: زوايا مستديرة 290">
            <a:extLst>
              <a:ext uri="{FF2B5EF4-FFF2-40B4-BE49-F238E27FC236}">
                <a16:creationId xmlns:a16="http://schemas.microsoft.com/office/drawing/2014/main" id="{D5D95526-69C3-48BF-A31E-6EF18011679C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3" name="مستطيل: زوايا مستديرة 210">
            <a:extLst>
              <a:ext uri="{FF2B5EF4-FFF2-40B4-BE49-F238E27FC236}">
                <a16:creationId xmlns:a16="http://schemas.microsoft.com/office/drawing/2014/main" id="{E0801713-9D52-4FEC-ADE5-38C1E8BB3474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5" name="نص ال القمرية">
            <a:extLst>
              <a:ext uri="{FF2B5EF4-FFF2-40B4-BE49-F238E27FC236}">
                <a16:creationId xmlns:a16="http://schemas.microsoft.com/office/drawing/2014/main" id="{E4CB15A8-8F87-44F0-B45D-A2734D166BB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تَعْلَمُـونَ يَـا أَبْنَـائِي أنَّ زَمِيـلَكُمْ مُحَمَّدًا يَرْقُـدُ فِـي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ـمُسْـتَشْـفَـى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فَـوَّازٌ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فِـي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مُـسْتُشْـفَـى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طَـعَــامًا مُلَـوَّثًـا اشْتَرَاهُ مِنْ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بَـاعَـةِ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جَوَّالِـيـنَ غَـيْرِ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بِالْبَيْعِ ، فَأَصَـابَهُ أَلَمٌ فِـي بَطْنِهِ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رَأْيُـكَ يَا أُسْتَــاذُ أَنْ نَعُـودَ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مُحَمَّـدًا ، وَنَطْمَئِـنَّ عَـلَى صِحَّـتِـهِ.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أَحْسَـنْتَ يَـا صَـالِحُ ، بَـارَكَ اللهُ فِيكَ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7" name="مستطيل: زوايا مستديرة 214">
            <a:extLst>
              <a:ext uri="{FF2B5EF4-FFF2-40B4-BE49-F238E27FC236}">
                <a16:creationId xmlns:a16="http://schemas.microsoft.com/office/drawing/2014/main" id="{97109C78-DEB0-4487-A922-8308CAEA8E9A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9" name="نص ال الشمسية">
            <a:extLst>
              <a:ext uri="{FF2B5EF4-FFF2-40B4-BE49-F238E27FC236}">
                <a16:creationId xmlns:a16="http://schemas.microsoft.com/office/drawing/2014/main" id="{6DB87567-2E2B-4359-BB74-FEC11AAC4883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تَعْلَمُـونَ يَـا أَبْنَـائِي أنَّ زَمِيـلَكُمْ مُحَمَّدًا يَرْقُـدُ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ْـمُسْـتَشْـفَـى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فَـوَّازٌ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ْـمُـسْتُشْـفَـى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طَـعَــامًا مُلَـوَّثًـا اشْتَرَاهُ مِنْ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بَـاعَـةِ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جَوَّالِـيـنَ غَـيْرِ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بِالْبَيْعِ ، فَأَصَـابَهُ أَلَمٌ فِـي بَطْنِهِ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رَأْيُـكَ يَا أُسْتَــاذُ أَنْ نَعُـودَ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مُحَمَّـدًا ، وَنَطْمَئِـنَّ عَـلَى صِحَّـتِـهِ.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أَحْسَـنْتَ يَـا صَـالِحُ ، بَـارَكَ اللهُ فِيكَ</a:t>
            </a:r>
          </a:p>
        </p:txBody>
      </p:sp>
      <p:sp>
        <p:nvSpPr>
          <p:cNvPr id="450" name="نص السكون">
            <a:extLst>
              <a:ext uri="{FF2B5EF4-FFF2-40B4-BE49-F238E27FC236}">
                <a16:creationId xmlns:a16="http://schemas.microsoft.com/office/drawing/2014/main" id="{1280E75F-B481-46AC-8F72-F0127E0C38EE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هَـلْ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لَمُـونَ يَـا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 أنَّ زَمِيـلَ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مُحَمَّدًا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ْـمُسْـتَشْـفَـى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فَـوَّازٌ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ْـفَـى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طَـعَــامًا مُلَـوَّثًـا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ْتَرَاهُ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بَـاعَـةِ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جَوَّالِـيـنَ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، فَأَصَـابَهُ أَلَمٌ فِـي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يَا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تَــاذُ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نَعُـودَ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مُحَمَّـدًا ، 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مَئِـنَّ عَـلَى صِحَّـتِـهِ.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 يَـا صَـالِحُ ، بَـارَكَ اللهُ فِيكَ . </a:t>
            </a:r>
          </a:p>
        </p:txBody>
      </p:sp>
      <p:sp>
        <p:nvSpPr>
          <p:cNvPr id="452" name="مستطيل: زوايا مستديرة 269">
            <a:extLst>
              <a:ext uri="{FF2B5EF4-FFF2-40B4-BE49-F238E27FC236}">
                <a16:creationId xmlns:a16="http://schemas.microsoft.com/office/drawing/2014/main" id="{945EA14A-E1A3-43F0-8186-9F35ADE765B7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4" name="نص التنوين">
            <a:extLst>
              <a:ext uri="{FF2B5EF4-FFF2-40B4-BE49-F238E27FC236}">
                <a16:creationId xmlns:a16="http://schemas.microsoft.com/office/drawing/2014/main" id="{34C64913-F841-4116-BA4E-50072BE350CE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لَمُـونَ يَـا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ْنَـائِي أنَّ زَمِيـلَ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مُحَمَّ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ـفَـى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فَـوَّا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ْـفَـى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طَـعَــا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مُلَـوَّ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ْتَرَاهُ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بَـاعَـةِ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جَوَّالِـيـنَ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فَأَصَـابَهُ أَلَ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فِـي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يَا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ْتَــاذُ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نَعُـودَ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ْمَئِـنَّ عَـلَى صِحَّـتِـهِ.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 يَـا صَـالِحُ ، بَـارَكَ اللهُ فِيكَ . </a:t>
            </a:r>
          </a:p>
        </p:txBody>
      </p:sp>
      <p:sp>
        <p:nvSpPr>
          <p:cNvPr id="456" name="مستطيل: زوايا مستديرة 275">
            <a:extLst>
              <a:ext uri="{FF2B5EF4-FFF2-40B4-BE49-F238E27FC236}">
                <a16:creationId xmlns:a16="http://schemas.microsoft.com/office/drawing/2014/main" id="{639D0A0B-D428-404A-A38B-5ED7CC714265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8" name="نص المد">
            <a:extLst>
              <a:ext uri="{FF2B5EF4-FFF2-40B4-BE49-F238E27FC236}">
                <a16:creationId xmlns:a16="http://schemas.microsoft.com/office/drawing/2014/main" id="{C02ADFA8-4940-49ED-99B8-61D177E4866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أنَّ زَ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مُحَمَّ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وَّا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مُلَـوَّ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عَـةِ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وَّالِـي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بَهُ أَلَ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ْمَئِـنَّ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صِحَّـتِـهِ.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460" name="مستطيل: زوايا مستديرة 279">
            <a:extLst>
              <a:ext uri="{FF2B5EF4-FFF2-40B4-BE49-F238E27FC236}">
                <a16:creationId xmlns:a16="http://schemas.microsoft.com/office/drawing/2014/main" id="{99955847-FB25-43BF-9F3C-200E3716EEA8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2" name="نص التاء المفتوحة">
            <a:extLst>
              <a:ext uri="{FF2B5EF4-FFF2-40B4-BE49-F238E27FC236}">
                <a16:creationId xmlns:a16="http://schemas.microsoft.com/office/drawing/2014/main" id="{3A3670E4-AA81-48B0-BABF-C48F64788DE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أنَّ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مُحَمَّ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ـوَّا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مُلَـوَّ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عَـةِ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وَّالِـيـ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بَهُ أَلَ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ْمَئِـنَّ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صِحَّـتِـهِ.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464" name="مستطيل: زوايا مستديرة 283">
            <a:extLst>
              <a:ext uri="{FF2B5EF4-FFF2-40B4-BE49-F238E27FC236}">
                <a16:creationId xmlns:a16="http://schemas.microsoft.com/office/drawing/2014/main" id="{4728C513-C680-4BF7-A949-388E53900CF2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6" name="نص التاء المربوطة">
            <a:extLst>
              <a:ext uri="{FF2B5EF4-FFF2-40B4-BE49-F238E27FC236}">
                <a16:creationId xmlns:a16="http://schemas.microsoft.com/office/drawing/2014/main" id="{2A75BD78-1AF5-4230-809D-A667382550B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أنَّ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مُحَمَّ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ـوَّا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لِأَنَّـهُ أَكَلَ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مُلَـوَّ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وَّالِـيـ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مُرَخَّصِ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بَهُ أَلَ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ْمَئِـنَّ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صِحَّـتِـهِ.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468" name="مستطيل: زوايا مستديرة 287">
            <a:extLst>
              <a:ext uri="{FF2B5EF4-FFF2-40B4-BE49-F238E27FC236}">
                <a16:creationId xmlns:a16="http://schemas.microsoft.com/office/drawing/2014/main" id="{99BE34FE-10F4-4C9F-B49D-32CEB247CE79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0" name="نص الشدة">
            <a:extLst>
              <a:ext uri="{FF2B5EF4-FFF2-40B4-BE49-F238E27FC236}">
                <a16:creationId xmlns:a16="http://schemas.microsoft.com/office/drawing/2014/main" id="{35979DBA-DE91-4D1D-9B69-86A45D14FF9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حَم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وَّا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لِأَنَّ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أَكَلَ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لَـوّ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جَوّ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رَخّ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بَهُ أَلَ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ئِـنّ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صِح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472" name="مستطيل: زوايا مستديرة 294">
            <a:extLst>
              <a:ext uri="{FF2B5EF4-FFF2-40B4-BE49-F238E27FC236}">
                <a16:creationId xmlns:a16="http://schemas.microsoft.com/office/drawing/2014/main" id="{2945E9E7-77CF-45FA-87EA-F790D1294BA1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4" name="همزة وصل نص">
            <a:extLst>
              <a:ext uri="{FF2B5EF4-FFF2-40B4-BE49-F238E27FC236}">
                <a16:creationId xmlns:a16="http://schemas.microsoft.com/office/drawing/2014/main" id="{547DDF3A-1D14-400C-931C-2F1FC3D43353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ـوَّا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لِأَنَّـ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أَكَلَ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لَـوّ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أَحَدِ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جَوَّ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رَخّ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بَهُ أَلَ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َّـتِـهِ.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487" name="مستطيل: زوايا مستديرة 300">
            <a:extLst>
              <a:ext uri="{FF2B5EF4-FFF2-40B4-BE49-F238E27FC236}">
                <a16:creationId xmlns:a16="http://schemas.microsoft.com/office/drawing/2014/main" id="{9E4C63F4-BB6E-4062-85B7-FE56AD53306C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8" name="نص همزة القطع">
            <a:extLst>
              <a:ext uri="{FF2B5EF4-FFF2-40B4-BE49-F238E27FC236}">
                <a16:creationId xmlns:a16="http://schemas.microsoft.com/office/drawing/2014/main" id="{308EBAD2-DC69-4389-A4C3-8D30ADCB529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ِــمُ 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نَّ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مُ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ـوَّا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ـفَـى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لِأَنَّـ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كَلَ طَ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ـعَــا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مُ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لَـوّ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حَدِ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جَوَّ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الِـيـ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FF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رَخّ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َصِ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بَهُ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َلَ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ْمَ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ئِـنَّ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ـلَى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صِح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َّـتِـهِ.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حْسَـن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503" name="مستطيل: زوايا مستديرة 304">
            <a:extLst>
              <a:ext uri="{FF2B5EF4-FFF2-40B4-BE49-F238E27FC236}">
                <a16:creationId xmlns:a16="http://schemas.microsoft.com/office/drawing/2014/main" id="{29FD134D-71DD-4ABF-BBAC-8C423DE63C57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5" name="نص ألف مقصورة">
            <a:extLst>
              <a:ext uri="{FF2B5EF4-FFF2-40B4-BE49-F238E27FC236}">
                <a16:creationId xmlns:a16="http://schemas.microsoft.com/office/drawing/2014/main" id="{38FDF4F5-CD87-4DFA-9CFF-08C608AAFDC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ِــمُ :</a:t>
            </a:r>
            <a:endParaRPr lang="en-US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هَـلْ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نَـائِي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مُسْـتَشْ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ـوَّا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لِمَ هُـوَ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مُـسْتُش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لِأَنَّـ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لَـوّ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حَدِ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جَوَّ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رَخّ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َصِ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ـهُـمْ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ْعِ ، فَأَ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بَهُ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َلَ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ْنِهِ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نَط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ْمَ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َّـتِـهِ.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حْسَـن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FF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لِحُ 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. </a:t>
            </a:r>
          </a:p>
        </p:txBody>
      </p:sp>
      <p:sp>
        <p:nvSpPr>
          <p:cNvPr id="507" name="مستطيل: زوايا مستديرة 308">
            <a:extLst>
              <a:ext uri="{FF2B5EF4-FFF2-40B4-BE49-F238E27FC236}">
                <a16:creationId xmlns:a16="http://schemas.microsoft.com/office/drawing/2014/main" id="{0B557E23-8F50-43F1-A80C-D8D5E4A59CD7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09" name="مجموعة 508">
            <a:extLst>
              <a:ext uri="{FF2B5EF4-FFF2-40B4-BE49-F238E27FC236}">
                <a16:creationId xmlns:a16="http://schemas.microsoft.com/office/drawing/2014/main" id="{46E076D1-BE79-4A5E-9F74-89F545D2A3E2}"/>
              </a:ext>
            </a:extLst>
          </p:cNvPr>
          <p:cNvGrpSpPr/>
          <p:nvPr/>
        </p:nvGrpSpPr>
        <p:grpSpPr>
          <a:xfrm>
            <a:off x="5133808" y="531150"/>
            <a:ext cx="852060" cy="5887223"/>
            <a:chOff x="5641181" y="716757"/>
            <a:chExt cx="912019" cy="5543630"/>
          </a:xfrm>
          <a:effectLst>
            <a:glow rad="101600">
              <a:srgbClr val="19908E">
                <a:alpha val="60000"/>
              </a:srgbClr>
            </a:glow>
          </a:effectLst>
        </p:grpSpPr>
        <p:grpSp>
          <p:nvGrpSpPr>
            <p:cNvPr id="510" name="مجموعة 509">
              <a:extLst>
                <a:ext uri="{FF2B5EF4-FFF2-40B4-BE49-F238E27FC236}">
                  <a16:creationId xmlns:a16="http://schemas.microsoft.com/office/drawing/2014/main" id="{4AB5ED64-2CA6-46CD-AFA5-49C2FE1BD507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678" name="شكل بيضاوي 174">
                <a:extLst>
                  <a:ext uri="{FF2B5EF4-FFF2-40B4-BE49-F238E27FC236}">
                    <a16:creationId xmlns:a16="http://schemas.microsoft.com/office/drawing/2014/main" id="{F6A13275-77AF-4A8C-B333-7D31A52FF03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9" name="شكل بيضاوي 175">
                <a:extLst>
                  <a:ext uri="{FF2B5EF4-FFF2-40B4-BE49-F238E27FC236}">
                    <a16:creationId xmlns:a16="http://schemas.microsoft.com/office/drawing/2014/main" id="{559EE523-8C37-4655-B363-F89E3CE61A8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80" name="مستطيل 196">
                <a:extLst>
                  <a:ext uri="{FF2B5EF4-FFF2-40B4-BE49-F238E27FC236}">
                    <a16:creationId xmlns:a16="http://schemas.microsoft.com/office/drawing/2014/main" id="{A9162099-24DC-4C12-85F7-BB569E2CB14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81" name="مستطيل 216">
                <a:extLst>
                  <a:ext uri="{FF2B5EF4-FFF2-40B4-BE49-F238E27FC236}">
                    <a16:creationId xmlns:a16="http://schemas.microsoft.com/office/drawing/2014/main" id="{91705C6C-DB7A-40A4-BB23-F453597EA3A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1" name="مجموعة 510">
              <a:extLst>
                <a:ext uri="{FF2B5EF4-FFF2-40B4-BE49-F238E27FC236}">
                  <a16:creationId xmlns:a16="http://schemas.microsoft.com/office/drawing/2014/main" id="{CDC389BF-74FD-4808-801B-DB0365ABAFD7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674" name="شكل بيضاوي 170">
                <a:extLst>
                  <a:ext uri="{FF2B5EF4-FFF2-40B4-BE49-F238E27FC236}">
                    <a16:creationId xmlns:a16="http://schemas.microsoft.com/office/drawing/2014/main" id="{27954720-5887-43D4-BE90-B09A8F5A7A4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5" name="شكل بيضاوي 171">
                <a:extLst>
                  <a:ext uri="{FF2B5EF4-FFF2-40B4-BE49-F238E27FC236}">
                    <a16:creationId xmlns:a16="http://schemas.microsoft.com/office/drawing/2014/main" id="{9EF9A6A3-9E97-4AF0-89FE-ACA29D5861E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6" name="مستطيل 172">
                <a:extLst>
                  <a:ext uri="{FF2B5EF4-FFF2-40B4-BE49-F238E27FC236}">
                    <a16:creationId xmlns:a16="http://schemas.microsoft.com/office/drawing/2014/main" id="{81E48D6D-1D9A-4F9C-A286-D52420CC00B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7" name="مستطيل 173">
                <a:extLst>
                  <a:ext uri="{FF2B5EF4-FFF2-40B4-BE49-F238E27FC236}">
                    <a16:creationId xmlns:a16="http://schemas.microsoft.com/office/drawing/2014/main" id="{A9A494D0-5C17-46D4-942F-52054B1D87A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2" name="مجموعة 511">
              <a:extLst>
                <a:ext uri="{FF2B5EF4-FFF2-40B4-BE49-F238E27FC236}">
                  <a16:creationId xmlns:a16="http://schemas.microsoft.com/office/drawing/2014/main" id="{6B4185B4-0643-48B6-B190-6A4111EDC532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670" name="شكل بيضاوي 166">
                <a:extLst>
                  <a:ext uri="{FF2B5EF4-FFF2-40B4-BE49-F238E27FC236}">
                    <a16:creationId xmlns:a16="http://schemas.microsoft.com/office/drawing/2014/main" id="{18312FE8-CEC4-4BB1-B2B7-9E95C8CD36D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1" name="شكل بيضاوي 167">
                <a:extLst>
                  <a:ext uri="{FF2B5EF4-FFF2-40B4-BE49-F238E27FC236}">
                    <a16:creationId xmlns:a16="http://schemas.microsoft.com/office/drawing/2014/main" id="{1D722B18-4CD4-4250-ACE5-B38EDFD1BB7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2" name="مستطيل 168">
                <a:extLst>
                  <a:ext uri="{FF2B5EF4-FFF2-40B4-BE49-F238E27FC236}">
                    <a16:creationId xmlns:a16="http://schemas.microsoft.com/office/drawing/2014/main" id="{C967E515-A777-4636-AF38-3F30887CE3A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3" name="مستطيل 169">
                <a:extLst>
                  <a:ext uri="{FF2B5EF4-FFF2-40B4-BE49-F238E27FC236}">
                    <a16:creationId xmlns:a16="http://schemas.microsoft.com/office/drawing/2014/main" id="{829492EC-5441-4F17-84C9-7A991B8EB91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3" name="مجموعة 512">
              <a:extLst>
                <a:ext uri="{FF2B5EF4-FFF2-40B4-BE49-F238E27FC236}">
                  <a16:creationId xmlns:a16="http://schemas.microsoft.com/office/drawing/2014/main" id="{DBBC0A43-8E31-4D2C-AF2A-866037341E2B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666" name="شكل بيضاوي 162">
                <a:extLst>
                  <a:ext uri="{FF2B5EF4-FFF2-40B4-BE49-F238E27FC236}">
                    <a16:creationId xmlns:a16="http://schemas.microsoft.com/office/drawing/2014/main" id="{D6FE64BC-D102-4CC5-B89F-8B02D4A411A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7" name="شكل بيضاوي 163">
                <a:extLst>
                  <a:ext uri="{FF2B5EF4-FFF2-40B4-BE49-F238E27FC236}">
                    <a16:creationId xmlns:a16="http://schemas.microsoft.com/office/drawing/2014/main" id="{9CE21B9A-8227-471A-BAD6-9AB61ACDE079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8" name="مستطيل 164">
                <a:extLst>
                  <a:ext uri="{FF2B5EF4-FFF2-40B4-BE49-F238E27FC236}">
                    <a16:creationId xmlns:a16="http://schemas.microsoft.com/office/drawing/2014/main" id="{87C29B80-6B4B-4ED1-8738-F80FD84B72D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9" name="مستطيل 165">
                <a:extLst>
                  <a:ext uri="{FF2B5EF4-FFF2-40B4-BE49-F238E27FC236}">
                    <a16:creationId xmlns:a16="http://schemas.microsoft.com/office/drawing/2014/main" id="{6E9D81EC-F592-4EF6-A8A7-830F00E701D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4" name="مجموعة 513">
              <a:extLst>
                <a:ext uri="{FF2B5EF4-FFF2-40B4-BE49-F238E27FC236}">
                  <a16:creationId xmlns:a16="http://schemas.microsoft.com/office/drawing/2014/main" id="{91C85815-23BA-4B6A-BD34-9ED52D6CAD77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662" name="شكل بيضاوي 158">
                <a:extLst>
                  <a:ext uri="{FF2B5EF4-FFF2-40B4-BE49-F238E27FC236}">
                    <a16:creationId xmlns:a16="http://schemas.microsoft.com/office/drawing/2014/main" id="{D6B2885C-EE40-4296-A29A-318E3E39346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3" name="شكل بيضاوي 159">
                <a:extLst>
                  <a:ext uri="{FF2B5EF4-FFF2-40B4-BE49-F238E27FC236}">
                    <a16:creationId xmlns:a16="http://schemas.microsoft.com/office/drawing/2014/main" id="{3EB562B8-1BBD-4DF2-81C1-56F3B144420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4" name="مستطيل 160">
                <a:extLst>
                  <a:ext uri="{FF2B5EF4-FFF2-40B4-BE49-F238E27FC236}">
                    <a16:creationId xmlns:a16="http://schemas.microsoft.com/office/drawing/2014/main" id="{73D74ABF-235C-4572-9524-04A909E33DC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5" name="مستطيل 161">
                <a:extLst>
                  <a:ext uri="{FF2B5EF4-FFF2-40B4-BE49-F238E27FC236}">
                    <a16:creationId xmlns:a16="http://schemas.microsoft.com/office/drawing/2014/main" id="{C2F13660-A2CB-4DE3-9A79-E4780408E4D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5" name="مجموعة 514">
              <a:extLst>
                <a:ext uri="{FF2B5EF4-FFF2-40B4-BE49-F238E27FC236}">
                  <a16:creationId xmlns:a16="http://schemas.microsoft.com/office/drawing/2014/main" id="{0451353C-228B-4D70-9896-F5566691FE2C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658" name="شكل بيضاوي 154">
                <a:extLst>
                  <a:ext uri="{FF2B5EF4-FFF2-40B4-BE49-F238E27FC236}">
                    <a16:creationId xmlns:a16="http://schemas.microsoft.com/office/drawing/2014/main" id="{163B2366-9626-49E4-A5CC-2914A0D6E51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59" name="شكل بيضاوي 155">
                <a:extLst>
                  <a:ext uri="{FF2B5EF4-FFF2-40B4-BE49-F238E27FC236}">
                    <a16:creationId xmlns:a16="http://schemas.microsoft.com/office/drawing/2014/main" id="{4A9D9F62-3F45-4188-817E-4539AC41FFE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0" name="مستطيل 156">
                <a:extLst>
                  <a:ext uri="{FF2B5EF4-FFF2-40B4-BE49-F238E27FC236}">
                    <a16:creationId xmlns:a16="http://schemas.microsoft.com/office/drawing/2014/main" id="{8F384C4C-9BA0-4186-A3B0-F192F59C291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1" name="مستطيل 157">
                <a:extLst>
                  <a:ext uri="{FF2B5EF4-FFF2-40B4-BE49-F238E27FC236}">
                    <a16:creationId xmlns:a16="http://schemas.microsoft.com/office/drawing/2014/main" id="{A1F99F6A-0E71-4501-8320-F83E0399C41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6" name="مجموعة 515">
              <a:extLst>
                <a:ext uri="{FF2B5EF4-FFF2-40B4-BE49-F238E27FC236}">
                  <a16:creationId xmlns:a16="http://schemas.microsoft.com/office/drawing/2014/main" id="{E12A3D48-1DD7-4F25-B1B1-AC20582340AA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587" name="شكل بيضاوي 150">
                <a:extLst>
                  <a:ext uri="{FF2B5EF4-FFF2-40B4-BE49-F238E27FC236}">
                    <a16:creationId xmlns:a16="http://schemas.microsoft.com/office/drawing/2014/main" id="{0E1BA853-41E0-4D40-8441-F22E2121188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8" name="شكل بيضاوي 151">
                <a:extLst>
                  <a:ext uri="{FF2B5EF4-FFF2-40B4-BE49-F238E27FC236}">
                    <a16:creationId xmlns:a16="http://schemas.microsoft.com/office/drawing/2014/main" id="{996915B7-B3E8-4BF8-AEB7-C750E838E34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55" name="مستطيل 152">
                <a:extLst>
                  <a:ext uri="{FF2B5EF4-FFF2-40B4-BE49-F238E27FC236}">
                    <a16:creationId xmlns:a16="http://schemas.microsoft.com/office/drawing/2014/main" id="{D4E42B80-A9BA-43E7-B408-528B27288DD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57" name="مستطيل 153">
                <a:extLst>
                  <a:ext uri="{FF2B5EF4-FFF2-40B4-BE49-F238E27FC236}">
                    <a16:creationId xmlns:a16="http://schemas.microsoft.com/office/drawing/2014/main" id="{52B640C0-BB00-489C-93EF-452C5AF1006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7" name="مجموعة 516">
              <a:extLst>
                <a:ext uri="{FF2B5EF4-FFF2-40B4-BE49-F238E27FC236}">
                  <a16:creationId xmlns:a16="http://schemas.microsoft.com/office/drawing/2014/main" id="{8756A804-1C0F-4B9F-85D0-4243F3931BB2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583" name="شكل بيضاوي 146">
                <a:extLst>
                  <a:ext uri="{FF2B5EF4-FFF2-40B4-BE49-F238E27FC236}">
                    <a16:creationId xmlns:a16="http://schemas.microsoft.com/office/drawing/2014/main" id="{D4CED965-5197-4093-99FB-6AC5FAE64A6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4" name="شكل بيضاوي 147">
                <a:extLst>
                  <a:ext uri="{FF2B5EF4-FFF2-40B4-BE49-F238E27FC236}">
                    <a16:creationId xmlns:a16="http://schemas.microsoft.com/office/drawing/2014/main" id="{4CA6DC86-8A81-4440-8001-8A4A2D6E512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5" name="مستطيل 148">
                <a:extLst>
                  <a:ext uri="{FF2B5EF4-FFF2-40B4-BE49-F238E27FC236}">
                    <a16:creationId xmlns:a16="http://schemas.microsoft.com/office/drawing/2014/main" id="{90757386-0B82-41B3-816A-B679C6CA947C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6" name="مستطيل 149">
                <a:extLst>
                  <a:ext uri="{FF2B5EF4-FFF2-40B4-BE49-F238E27FC236}">
                    <a16:creationId xmlns:a16="http://schemas.microsoft.com/office/drawing/2014/main" id="{23ED576A-3033-475D-AEB3-E3F847C78F80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8" name="مجموعة 517">
              <a:extLst>
                <a:ext uri="{FF2B5EF4-FFF2-40B4-BE49-F238E27FC236}">
                  <a16:creationId xmlns:a16="http://schemas.microsoft.com/office/drawing/2014/main" id="{4B0E99A5-33AD-4CB0-9115-0F931411608B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579" name="شكل بيضاوي 142">
                <a:extLst>
                  <a:ext uri="{FF2B5EF4-FFF2-40B4-BE49-F238E27FC236}">
                    <a16:creationId xmlns:a16="http://schemas.microsoft.com/office/drawing/2014/main" id="{D9EF80A5-3BFA-4732-91B1-3D5D473D467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0" name="شكل بيضاوي 143">
                <a:extLst>
                  <a:ext uri="{FF2B5EF4-FFF2-40B4-BE49-F238E27FC236}">
                    <a16:creationId xmlns:a16="http://schemas.microsoft.com/office/drawing/2014/main" id="{81F7BB57-B6ED-43EA-9B94-234DB41F79C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1" name="مستطيل 144">
                <a:extLst>
                  <a:ext uri="{FF2B5EF4-FFF2-40B4-BE49-F238E27FC236}">
                    <a16:creationId xmlns:a16="http://schemas.microsoft.com/office/drawing/2014/main" id="{BDDEC273-C0BA-4A77-AE0F-FEA12B635E3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2" name="مستطيل 145">
                <a:extLst>
                  <a:ext uri="{FF2B5EF4-FFF2-40B4-BE49-F238E27FC236}">
                    <a16:creationId xmlns:a16="http://schemas.microsoft.com/office/drawing/2014/main" id="{A059CCB9-84B0-450C-9358-D4B2054D6D6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9" name="مجموعة 518">
              <a:extLst>
                <a:ext uri="{FF2B5EF4-FFF2-40B4-BE49-F238E27FC236}">
                  <a16:creationId xmlns:a16="http://schemas.microsoft.com/office/drawing/2014/main" id="{625660D6-7DA7-49A4-A317-6F8E696D33F0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575" name="شكل بيضاوي 138">
                <a:extLst>
                  <a:ext uri="{FF2B5EF4-FFF2-40B4-BE49-F238E27FC236}">
                    <a16:creationId xmlns:a16="http://schemas.microsoft.com/office/drawing/2014/main" id="{C3AD1346-4419-4766-91D4-4B708294D22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6" name="شكل بيضاوي 139">
                <a:extLst>
                  <a:ext uri="{FF2B5EF4-FFF2-40B4-BE49-F238E27FC236}">
                    <a16:creationId xmlns:a16="http://schemas.microsoft.com/office/drawing/2014/main" id="{ED2A0271-0BBC-4BEC-A071-5180BCFA1B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7" name="مستطيل 140">
                <a:extLst>
                  <a:ext uri="{FF2B5EF4-FFF2-40B4-BE49-F238E27FC236}">
                    <a16:creationId xmlns:a16="http://schemas.microsoft.com/office/drawing/2014/main" id="{6BAADFEA-468E-46EC-9024-5BDA2ACC1D7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8" name="مستطيل 141">
                <a:extLst>
                  <a:ext uri="{FF2B5EF4-FFF2-40B4-BE49-F238E27FC236}">
                    <a16:creationId xmlns:a16="http://schemas.microsoft.com/office/drawing/2014/main" id="{06EABDC5-4821-4F92-9E9D-173006562FE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0" name="مجموعة 519">
              <a:extLst>
                <a:ext uri="{FF2B5EF4-FFF2-40B4-BE49-F238E27FC236}">
                  <a16:creationId xmlns:a16="http://schemas.microsoft.com/office/drawing/2014/main" id="{0490ED35-316D-421D-9548-F01754ED8234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571" name="شكل بيضاوي 134">
                <a:extLst>
                  <a:ext uri="{FF2B5EF4-FFF2-40B4-BE49-F238E27FC236}">
                    <a16:creationId xmlns:a16="http://schemas.microsoft.com/office/drawing/2014/main" id="{C61A15B4-44FC-43AA-836C-B711170F422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2" name="شكل بيضاوي 135">
                <a:extLst>
                  <a:ext uri="{FF2B5EF4-FFF2-40B4-BE49-F238E27FC236}">
                    <a16:creationId xmlns:a16="http://schemas.microsoft.com/office/drawing/2014/main" id="{74FBEDF9-4879-4EB6-AFC3-14E2A293EF5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3" name="مستطيل 136">
                <a:extLst>
                  <a:ext uri="{FF2B5EF4-FFF2-40B4-BE49-F238E27FC236}">
                    <a16:creationId xmlns:a16="http://schemas.microsoft.com/office/drawing/2014/main" id="{A880CD26-7548-4495-9255-CDC74F5C0C78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4" name="مستطيل 137">
                <a:extLst>
                  <a:ext uri="{FF2B5EF4-FFF2-40B4-BE49-F238E27FC236}">
                    <a16:creationId xmlns:a16="http://schemas.microsoft.com/office/drawing/2014/main" id="{5030728E-56A1-4B3D-B3A4-4C9EF0D3CBC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1" name="مجموعة 520">
              <a:extLst>
                <a:ext uri="{FF2B5EF4-FFF2-40B4-BE49-F238E27FC236}">
                  <a16:creationId xmlns:a16="http://schemas.microsoft.com/office/drawing/2014/main" id="{370EBE5F-21DF-4418-A440-15B55FE9F126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567" name="شكل بيضاوي 130">
                <a:extLst>
                  <a:ext uri="{FF2B5EF4-FFF2-40B4-BE49-F238E27FC236}">
                    <a16:creationId xmlns:a16="http://schemas.microsoft.com/office/drawing/2014/main" id="{5C0A90DC-A2A1-412D-B0D6-04C781C2190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8" name="شكل بيضاوي 131">
                <a:extLst>
                  <a:ext uri="{FF2B5EF4-FFF2-40B4-BE49-F238E27FC236}">
                    <a16:creationId xmlns:a16="http://schemas.microsoft.com/office/drawing/2014/main" id="{3765D559-0859-4DA7-8B8F-00B0F87FCC5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9" name="مستطيل 132">
                <a:extLst>
                  <a:ext uri="{FF2B5EF4-FFF2-40B4-BE49-F238E27FC236}">
                    <a16:creationId xmlns:a16="http://schemas.microsoft.com/office/drawing/2014/main" id="{1B77C08C-526A-4D32-8B9E-ABE952C8897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0" name="مستطيل 133">
                <a:extLst>
                  <a:ext uri="{FF2B5EF4-FFF2-40B4-BE49-F238E27FC236}">
                    <a16:creationId xmlns:a16="http://schemas.microsoft.com/office/drawing/2014/main" id="{6989F727-8054-4649-9667-0524A37D57F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2" name="مجموعة 521">
              <a:extLst>
                <a:ext uri="{FF2B5EF4-FFF2-40B4-BE49-F238E27FC236}">
                  <a16:creationId xmlns:a16="http://schemas.microsoft.com/office/drawing/2014/main" id="{CBDE6F58-5CE6-4ECF-A32A-A9734515B7A4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563" name="شكل بيضاوي 126">
                <a:extLst>
                  <a:ext uri="{FF2B5EF4-FFF2-40B4-BE49-F238E27FC236}">
                    <a16:creationId xmlns:a16="http://schemas.microsoft.com/office/drawing/2014/main" id="{93CF6281-95B2-40CE-8850-3DE632916D1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4" name="شكل بيضاوي 127">
                <a:extLst>
                  <a:ext uri="{FF2B5EF4-FFF2-40B4-BE49-F238E27FC236}">
                    <a16:creationId xmlns:a16="http://schemas.microsoft.com/office/drawing/2014/main" id="{BC05C72F-0750-40E5-9997-6B032033349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5" name="مستطيل 128">
                <a:extLst>
                  <a:ext uri="{FF2B5EF4-FFF2-40B4-BE49-F238E27FC236}">
                    <a16:creationId xmlns:a16="http://schemas.microsoft.com/office/drawing/2014/main" id="{140553D7-0C6B-470C-921E-A9981EFE466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6" name="مستطيل 129">
                <a:extLst>
                  <a:ext uri="{FF2B5EF4-FFF2-40B4-BE49-F238E27FC236}">
                    <a16:creationId xmlns:a16="http://schemas.microsoft.com/office/drawing/2014/main" id="{D1634A0D-8871-4DC3-A94E-C43DA9A046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3" name="مجموعة 522">
              <a:extLst>
                <a:ext uri="{FF2B5EF4-FFF2-40B4-BE49-F238E27FC236}">
                  <a16:creationId xmlns:a16="http://schemas.microsoft.com/office/drawing/2014/main" id="{F0136E40-4F0A-491D-883B-39C925DCD7F7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559" name="شكل بيضاوي 122">
                <a:extLst>
                  <a:ext uri="{FF2B5EF4-FFF2-40B4-BE49-F238E27FC236}">
                    <a16:creationId xmlns:a16="http://schemas.microsoft.com/office/drawing/2014/main" id="{0736D7E9-9ACB-4943-9A6D-F93BB62FC09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0" name="شكل بيضاوي 123">
                <a:extLst>
                  <a:ext uri="{FF2B5EF4-FFF2-40B4-BE49-F238E27FC236}">
                    <a16:creationId xmlns:a16="http://schemas.microsoft.com/office/drawing/2014/main" id="{7CB6F1E7-50BF-4259-92F8-8070713DC2C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1" name="مستطيل 124">
                <a:extLst>
                  <a:ext uri="{FF2B5EF4-FFF2-40B4-BE49-F238E27FC236}">
                    <a16:creationId xmlns:a16="http://schemas.microsoft.com/office/drawing/2014/main" id="{B1FC3C78-F0DF-4204-B47E-629225C38ED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2" name="مستطيل 125">
                <a:extLst>
                  <a:ext uri="{FF2B5EF4-FFF2-40B4-BE49-F238E27FC236}">
                    <a16:creationId xmlns:a16="http://schemas.microsoft.com/office/drawing/2014/main" id="{80FB654B-91CF-49CA-9CF9-DE1707E53E7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4" name="مجموعة 523">
              <a:extLst>
                <a:ext uri="{FF2B5EF4-FFF2-40B4-BE49-F238E27FC236}">
                  <a16:creationId xmlns:a16="http://schemas.microsoft.com/office/drawing/2014/main" id="{F8993A1F-A84B-4682-AF3B-D0FBDF8FCCE6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555" name="شكل بيضاوي 118">
                <a:extLst>
                  <a:ext uri="{FF2B5EF4-FFF2-40B4-BE49-F238E27FC236}">
                    <a16:creationId xmlns:a16="http://schemas.microsoft.com/office/drawing/2014/main" id="{EEEB97C4-11CB-4D20-BD0D-0FC55E63602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6" name="شكل بيضاوي 119">
                <a:extLst>
                  <a:ext uri="{FF2B5EF4-FFF2-40B4-BE49-F238E27FC236}">
                    <a16:creationId xmlns:a16="http://schemas.microsoft.com/office/drawing/2014/main" id="{6481F74F-4AA6-448A-8BC2-1B078F4CC66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7" name="مستطيل 120">
                <a:extLst>
                  <a:ext uri="{FF2B5EF4-FFF2-40B4-BE49-F238E27FC236}">
                    <a16:creationId xmlns:a16="http://schemas.microsoft.com/office/drawing/2014/main" id="{8F9E5AD0-3971-43B3-9BB4-FA0D2B2B626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8" name="مستطيل 121">
                <a:extLst>
                  <a:ext uri="{FF2B5EF4-FFF2-40B4-BE49-F238E27FC236}">
                    <a16:creationId xmlns:a16="http://schemas.microsoft.com/office/drawing/2014/main" id="{02D85C01-1CD8-4644-ACC6-0090AB69707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5" name="مجموعة 524">
              <a:extLst>
                <a:ext uri="{FF2B5EF4-FFF2-40B4-BE49-F238E27FC236}">
                  <a16:creationId xmlns:a16="http://schemas.microsoft.com/office/drawing/2014/main" id="{BDE291DF-C6C2-4848-AA60-EB78618F94C1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551" name="شكل بيضاوي 114">
                <a:extLst>
                  <a:ext uri="{FF2B5EF4-FFF2-40B4-BE49-F238E27FC236}">
                    <a16:creationId xmlns:a16="http://schemas.microsoft.com/office/drawing/2014/main" id="{CD72C652-ED51-4556-A48D-535911BA54D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2" name="شكل بيضاوي 115">
                <a:extLst>
                  <a:ext uri="{FF2B5EF4-FFF2-40B4-BE49-F238E27FC236}">
                    <a16:creationId xmlns:a16="http://schemas.microsoft.com/office/drawing/2014/main" id="{00E4A535-83EE-4BEA-B745-2647341B597B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3" name="مستطيل 116">
                <a:extLst>
                  <a:ext uri="{FF2B5EF4-FFF2-40B4-BE49-F238E27FC236}">
                    <a16:creationId xmlns:a16="http://schemas.microsoft.com/office/drawing/2014/main" id="{2C04FA3E-55D4-4425-A900-792BEED8088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4" name="مستطيل 117">
                <a:extLst>
                  <a:ext uri="{FF2B5EF4-FFF2-40B4-BE49-F238E27FC236}">
                    <a16:creationId xmlns:a16="http://schemas.microsoft.com/office/drawing/2014/main" id="{27B100E4-DC77-41C9-800F-F3C0EBAAEC0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6" name="مجموعة 525">
              <a:extLst>
                <a:ext uri="{FF2B5EF4-FFF2-40B4-BE49-F238E27FC236}">
                  <a16:creationId xmlns:a16="http://schemas.microsoft.com/office/drawing/2014/main" id="{6BFF73B8-A850-4E84-9F9E-B3F329A680FE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547" name="شكل بيضاوي 110">
                <a:extLst>
                  <a:ext uri="{FF2B5EF4-FFF2-40B4-BE49-F238E27FC236}">
                    <a16:creationId xmlns:a16="http://schemas.microsoft.com/office/drawing/2014/main" id="{72523CFB-0C98-4407-8F0F-D299C1247B0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8" name="شكل بيضاوي 111">
                <a:extLst>
                  <a:ext uri="{FF2B5EF4-FFF2-40B4-BE49-F238E27FC236}">
                    <a16:creationId xmlns:a16="http://schemas.microsoft.com/office/drawing/2014/main" id="{B72B69F9-C0D5-4308-B21D-747851FFFEF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9" name="مستطيل 112">
                <a:extLst>
                  <a:ext uri="{FF2B5EF4-FFF2-40B4-BE49-F238E27FC236}">
                    <a16:creationId xmlns:a16="http://schemas.microsoft.com/office/drawing/2014/main" id="{7D326818-0BE9-423D-BCF8-AAF0AC7B428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0" name="مستطيل 113">
                <a:extLst>
                  <a:ext uri="{FF2B5EF4-FFF2-40B4-BE49-F238E27FC236}">
                    <a16:creationId xmlns:a16="http://schemas.microsoft.com/office/drawing/2014/main" id="{6CEC0887-B610-4E68-970F-7263DD71B90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7" name="مجموعة 526">
              <a:extLst>
                <a:ext uri="{FF2B5EF4-FFF2-40B4-BE49-F238E27FC236}">
                  <a16:creationId xmlns:a16="http://schemas.microsoft.com/office/drawing/2014/main" id="{1C951CFC-4DAD-430E-8B34-2BC809EFD168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543" name="شكل بيضاوي 106">
                <a:extLst>
                  <a:ext uri="{FF2B5EF4-FFF2-40B4-BE49-F238E27FC236}">
                    <a16:creationId xmlns:a16="http://schemas.microsoft.com/office/drawing/2014/main" id="{26EADE04-B667-4710-8E6D-6A12DE833F1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4" name="شكل بيضاوي 107">
                <a:extLst>
                  <a:ext uri="{FF2B5EF4-FFF2-40B4-BE49-F238E27FC236}">
                    <a16:creationId xmlns:a16="http://schemas.microsoft.com/office/drawing/2014/main" id="{32E04050-6BFC-4A3E-8F66-F491D334EDE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5" name="مستطيل 108">
                <a:extLst>
                  <a:ext uri="{FF2B5EF4-FFF2-40B4-BE49-F238E27FC236}">
                    <a16:creationId xmlns:a16="http://schemas.microsoft.com/office/drawing/2014/main" id="{0BC228E3-21DA-45E8-9A19-16EAA27BEF1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6" name="مستطيل 109">
                <a:extLst>
                  <a:ext uri="{FF2B5EF4-FFF2-40B4-BE49-F238E27FC236}">
                    <a16:creationId xmlns:a16="http://schemas.microsoft.com/office/drawing/2014/main" id="{E57A0DAE-4FDD-4BE8-82EB-DD872CBECD5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8" name="مجموعة 527">
              <a:extLst>
                <a:ext uri="{FF2B5EF4-FFF2-40B4-BE49-F238E27FC236}">
                  <a16:creationId xmlns:a16="http://schemas.microsoft.com/office/drawing/2014/main" id="{40293C2A-06BF-4CB6-93F9-4822F9BE113E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539" name="شكل بيضاوي 102">
                <a:extLst>
                  <a:ext uri="{FF2B5EF4-FFF2-40B4-BE49-F238E27FC236}">
                    <a16:creationId xmlns:a16="http://schemas.microsoft.com/office/drawing/2014/main" id="{16EE4F12-E1BD-4FBD-BA1A-8899AA42B1A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0" name="شكل بيضاوي 103">
                <a:extLst>
                  <a:ext uri="{FF2B5EF4-FFF2-40B4-BE49-F238E27FC236}">
                    <a16:creationId xmlns:a16="http://schemas.microsoft.com/office/drawing/2014/main" id="{E5537F4A-B7DB-4681-BD68-1989C26C8B2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1" name="مستطيل 104">
                <a:extLst>
                  <a:ext uri="{FF2B5EF4-FFF2-40B4-BE49-F238E27FC236}">
                    <a16:creationId xmlns:a16="http://schemas.microsoft.com/office/drawing/2014/main" id="{1637C743-BA6F-4EA1-9405-B7F360B9DD2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2" name="مستطيل 105">
                <a:extLst>
                  <a:ext uri="{FF2B5EF4-FFF2-40B4-BE49-F238E27FC236}">
                    <a16:creationId xmlns:a16="http://schemas.microsoft.com/office/drawing/2014/main" id="{E73D191B-EAA9-4F08-B504-EAC28D706B17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9" name="مجموعة 528">
              <a:extLst>
                <a:ext uri="{FF2B5EF4-FFF2-40B4-BE49-F238E27FC236}">
                  <a16:creationId xmlns:a16="http://schemas.microsoft.com/office/drawing/2014/main" id="{A81C9D3B-711A-4D87-9ED8-9D511EDC45E8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535" name="شكل بيضاوي 98">
                <a:extLst>
                  <a:ext uri="{FF2B5EF4-FFF2-40B4-BE49-F238E27FC236}">
                    <a16:creationId xmlns:a16="http://schemas.microsoft.com/office/drawing/2014/main" id="{B75E18B9-4A84-439C-9E42-D81A871C2D5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6" name="شكل بيضاوي 99">
                <a:extLst>
                  <a:ext uri="{FF2B5EF4-FFF2-40B4-BE49-F238E27FC236}">
                    <a16:creationId xmlns:a16="http://schemas.microsoft.com/office/drawing/2014/main" id="{DC35BCEB-E4F6-47C4-8A05-BC6237B4B40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7" name="مستطيل 100">
                <a:extLst>
                  <a:ext uri="{FF2B5EF4-FFF2-40B4-BE49-F238E27FC236}">
                    <a16:creationId xmlns:a16="http://schemas.microsoft.com/office/drawing/2014/main" id="{8AE92C6A-B9E2-4601-975F-3D2017DE33D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8" name="مستطيل 101">
                <a:extLst>
                  <a:ext uri="{FF2B5EF4-FFF2-40B4-BE49-F238E27FC236}">
                    <a16:creationId xmlns:a16="http://schemas.microsoft.com/office/drawing/2014/main" id="{738FB1C9-5414-4CB0-9CAA-345FA02E150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30" name="مجموعة 529">
              <a:extLst>
                <a:ext uri="{FF2B5EF4-FFF2-40B4-BE49-F238E27FC236}">
                  <a16:creationId xmlns:a16="http://schemas.microsoft.com/office/drawing/2014/main" id="{24C6F737-8BF5-4FCD-8E0B-9B953DBE4D80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531" name="شكل بيضاوي 94">
                <a:extLst>
                  <a:ext uri="{FF2B5EF4-FFF2-40B4-BE49-F238E27FC236}">
                    <a16:creationId xmlns:a16="http://schemas.microsoft.com/office/drawing/2014/main" id="{F415A8DA-1103-4007-92B8-996DE1AA96F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2" name="شكل بيضاوي 95">
                <a:extLst>
                  <a:ext uri="{FF2B5EF4-FFF2-40B4-BE49-F238E27FC236}">
                    <a16:creationId xmlns:a16="http://schemas.microsoft.com/office/drawing/2014/main" id="{19F83CCC-FDAE-460B-B112-B8F1A0D1F34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3" name="مستطيل 96">
                <a:extLst>
                  <a:ext uri="{FF2B5EF4-FFF2-40B4-BE49-F238E27FC236}">
                    <a16:creationId xmlns:a16="http://schemas.microsoft.com/office/drawing/2014/main" id="{2DFC1CF4-F886-4964-AC62-ADAC360ED72E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4" name="مستطيل 97">
                <a:extLst>
                  <a:ext uri="{FF2B5EF4-FFF2-40B4-BE49-F238E27FC236}">
                    <a16:creationId xmlns:a16="http://schemas.microsoft.com/office/drawing/2014/main" id="{C7CEB7A6-81BD-4E90-B88E-13A34785C21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682" name="شكل حر: شكل 681">
            <a:extLst>
              <a:ext uri="{FF2B5EF4-FFF2-40B4-BE49-F238E27FC236}">
                <a16:creationId xmlns:a16="http://schemas.microsoft.com/office/drawing/2014/main" id="{D7596CD6-63BE-445D-88F5-AFCA896849C3}"/>
              </a:ext>
            </a:extLst>
          </p:cNvPr>
          <p:cNvSpPr/>
          <p:nvPr/>
        </p:nvSpPr>
        <p:spPr>
          <a:xfrm>
            <a:off x="3526536" y="2403732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3" name="شكل حر: شكل 682">
            <a:extLst>
              <a:ext uri="{FF2B5EF4-FFF2-40B4-BE49-F238E27FC236}">
                <a16:creationId xmlns:a16="http://schemas.microsoft.com/office/drawing/2014/main" id="{2EE5C637-2E1C-4E3C-A35B-FD06B0D20A6D}"/>
              </a:ext>
            </a:extLst>
          </p:cNvPr>
          <p:cNvSpPr/>
          <p:nvPr/>
        </p:nvSpPr>
        <p:spPr>
          <a:xfrm>
            <a:off x="2485675" y="2382729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4" name="شكل حر: شكل 683">
            <a:extLst>
              <a:ext uri="{FF2B5EF4-FFF2-40B4-BE49-F238E27FC236}">
                <a16:creationId xmlns:a16="http://schemas.microsoft.com/office/drawing/2014/main" id="{4BDF7ACC-338E-4B50-AB9F-5317082C0B37}"/>
              </a:ext>
            </a:extLst>
          </p:cNvPr>
          <p:cNvSpPr/>
          <p:nvPr/>
        </p:nvSpPr>
        <p:spPr>
          <a:xfrm>
            <a:off x="1960383" y="2424144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5" name="شكل حر: شكل 684">
            <a:extLst>
              <a:ext uri="{FF2B5EF4-FFF2-40B4-BE49-F238E27FC236}">
                <a16:creationId xmlns:a16="http://schemas.microsoft.com/office/drawing/2014/main" id="{7B97FEA1-37AA-479B-A963-C2AA794EF981}"/>
              </a:ext>
            </a:extLst>
          </p:cNvPr>
          <p:cNvSpPr/>
          <p:nvPr/>
        </p:nvSpPr>
        <p:spPr>
          <a:xfrm>
            <a:off x="1860550" y="3319089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6" name="شكل حر: شكل 685">
            <a:extLst>
              <a:ext uri="{FF2B5EF4-FFF2-40B4-BE49-F238E27FC236}">
                <a16:creationId xmlns:a16="http://schemas.microsoft.com/office/drawing/2014/main" id="{1C8DB98F-AD35-4125-9C52-C6EE4FFD760F}"/>
              </a:ext>
            </a:extLst>
          </p:cNvPr>
          <p:cNvSpPr/>
          <p:nvPr/>
        </p:nvSpPr>
        <p:spPr>
          <a:xfrm>
            <a:off x="2933149" y="3435821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7" name="شكل حر: شكل 686">
            <a:extLst>
              <a:ext uri="{FF2B5EF4-FFF2-40B4-BE49-F238E27FC236}">
                <a16:creationId xmlns:a16="http://schemas.microsoft.com/office/drawing/2014/main" id="{55B21E53-5839-412A-B6F0-4E9F53FEC3A7}"/>
              </a:ext>
            </a:extLst>
          </p:cNvPr>
          <p:cNvSpPr/>
          <p:nvPr/>
        </p:nvSpPr>
        <p:spPr>
          <a:xfrm>
            <a:off x="3400076" y="3698468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8" name="شكل حر: شكل 687">
            <a:extLst>
              <a:ext uri="{FF2B5EF4-FFF2-40B4-BE49-F238E27FC236}">
                <a16:creationId xmlns:a16="http://schemas.microsoft.com/office/drawing/2014/main" id="{322783DA-B931-44B7-A63C-EA217C80D728}"/>
              </a:ext>
            </a:extLst>
          </p:cNvPr>
          <p:cNvSpPr/>
          <p:nvPr/>
        </p:nvSpPr>
        <p:spPr>
          <a:xfrm>
            <a:off x="2028476" y="4145940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9" name="شكل حر: شكل 688">
            <a:extLst>
              <a:ext uri="{FF2B5EF4-FFF2-40B4-BE49-F238E27FC236}">
                <a16:creationId xmlns:a16="http://schemas.microsoft.com/office/drawing/2014/main" id="{AF81F8DD-6269-4A0D-8EFB-82E07C7B8D35}"/>
              </a:ext>
            </a:extLst>
          </p:cNvPr>
          <p:cNvSpPr/>
          <p:nvPr/>
        </p:nvSpPr>
        <p:spPr>
          <a:xfrm>
            <a:off x="1636105" y="4418315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0" name="شكل حر: شكل 689">
            <a:extLst>
              <a:ext uri="{FF2B5EF4-FFF2-40B4-BE49-F238E27FC236}">
                <a16:creationId xmlns:a16="http://schemas.microsoft.com/office/drawing/2014/main" id="{5BA8766D-F247-444F-B831-A4125C7DEC7C}"/>
              </a:ext>
            </a:extLst>
          </p:cNvPr>
          <p:cNvSpPr/>
          <p:nvPr/>
        </p:nvSpPr>
        <p:spPr>
          <a:xfrm>
            <a:off x="2689957" y="5172842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1" name="شكل حر: شكل 690">
            <a:extLst>
              <a:ext uri="{FF2B5EF4-FFF2-40B4-BE49-F238E27FC236}">
                <a16:creationId xmlns:a16="http://schemas.microsoft.com/office/drawing/2014/main" id="{63A89D44-1623-46F5-B504-C91FB00703F6}"/>
              </a:ext>
            </a:extLst>
          </p:cNvPr>
          <p:cNvSpPr/>
          <p:nvPr/>
        </p:nvSpPr>
        <p:spPr>
          <a:xfrm>
            <a:off x="3760000" y="4963064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2" name="ال القمرية">
            <a:extLst>
              <a:ext uri="{FF2B5EF4-FFF2-40B4-BE49-F238E27FC236}">
                <a16:creationId xmlns:a16="http://schemas.microsoft.com/office/drawing/2014/main" id="{E3DAC5A3-BED3-405D-95D3-14D742062448}"/>
              </a:ext>
            </a:extLst>
          </p:cNvPr>
          <p:cNvGrpSpPr/>
          <p:nvPr/>
        </p:nvGrpSpPr>
        <p:grpSpPr>
          <a:xfrm>
            <a:off x="4075903" y="1877682"/>
            <a:ext cx="812853" cy="938486"/>
            <a:chOff x="4236150" y="2585844"/>
            <a:chExt cx="812853" cy="938486"/>
          </a:xfrm>
          <a:effectLst/>
        </p:grpSpPr>
        <p:grpSp>
          <p:nvGrpSpPr>
            <p:cNvPr id="693" name="مجموعة 692">
              <a:extLst>
                <a:ext uri="{FF2B5EF4-FFF2-40B4-BE49-F238E27FC236}">
                  <a16:creationId xmlns:a16="http://schemas.microsoft.com/office/drawing/2014/main" id="{AA4412BA-E11C-4780-8A09-381400555CFD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695" name="شكل حر: شكل 694">
                <a:extLst>
                  <a:ext uri="{FF2B5EF4-FFF2-40B4-BE49-F238E27FC236}">
                    <a16:creationId xmlns:a16="http://schemas.microsoft.com/office/drawing/2014/main" id="{461302DB-B5AC-46B6-95BE-794E002E1A5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96" name="شكل بيضاوي 695">
                <a:extLst>
                  <a:ext uri="{FF2B5EF4-FFF2-40B4-BE49-F238E27FC236}">
                    <a16:creationId xmlns:a16="http://schemas.microsoft.com/office/drawing/2014/main" id="{69BB44DB-F9BE-4DFD-ACD0-4DD3E59E727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94" name="مربع نص 693">
              <a:extLst>
                <a:ext uri="{FF2B5EF4-FFF2-40B4-BE49-F238E27FC236}">
                  <a16:creationId xmlns:a16="http://schemas.microsoft.com/office/drawing/2014/main" id="{58F6B125-36A3-412B-9D61-49AB7CBE344B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697" name="ال الشمسية">
            <a:extLst>
              <a:ext uri="{FF2B5EF4-FFF2-40B4-BE49-F238E27FC236}">
                <a16:creationId xmlns:a16="http://schemas.microsoft.com/office/drawing/2014/main" id="{510D9673-6350-4D2D-8A8B-FEF865B3A982}"/>
              </a:ext>
            </a:extLst>
          </p:cNvPr>
          <p:cNvGrpSpPr/>
          <p:nvPr/>
        </p:nvGrpSpPr>
        <p:grpSpPr>
          <a:xfrm>
            <a:off x="3109868" y="1546151"/>
            <a:ext cx="836207" cy="938486"/>
            <a:chOff x="3270115" y="2254313"/>
            <a:chExt cx="836207" cy="938486"/>
          </a:xfrm>
          <a:effectLst/>
        </p:grpSpPr>
        <p:grpSp>
          <p:nvGrpSpPr>
            <p:cNvPr id="698" name="مجموعة 697">
              <a:extLst>
                <a:ext uri="{FF2B5EF4-FFF2-40B4-BE49-F238E27FC236}">
                  <a16:creationId xmlns:a16="http://schemas.microsoft.com/office/drawing/2014/main" id="{38E335D8-6BB7-4E96-BFBE-A377741D63D9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701" name="شكل حر: شكل 700">
                <a:extLst>
                  <a:ext uri="{FF2B5EF4-FFF2-40B4-BE49-F238E27FC236}">
                    <a16:creationId xmlns:a16="http://schemas.microsoft.com/office/drawing/2014/main" id="{E50A344B-C887-4F3A-A4DF-6D771F58ECE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703" name="شكل بيضاوي 702">
                <a:extLst>
                  <a:ext uri="{FF2B5EF4-FFF2-40B4-BE49-F238E27FC236}">
                    <a16:creationId xmlns:a16="http://schemas.microsoft.com/office/drawing/2014/main" id="{F07F80BE-6FC8-4AB3-AFC8-18EF0AC1360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99" name="مربع نص 698">
              <a:extLst>
                <a:ext uri="{FF2B5EF4-FFF2-40B4-BE49-F238E27FC236}">
                  <a16:creationId xmlns:a16="http://schemas.microsoft.com/office/drawing/2014/main" id="{B74F6479-451B-477C-80A2-1409CFFE7C1D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810" name="السكون">
            <a:extLst>
              <a:ext uri="{FF2B5EF4-FFF2-40B4-BE49-F238E27FC236}">
                <a16:creationId xmlns:a16="http://schemas.microsoft.com/office/drawing/2014/main" id="{20F7BE96-691F-4E27-96EE-A0414A1E5766}"/>
              </a:ext>
            </a:extLst>
          </p:cNvPr>
          <p:cNvGrpSpPr/>
          <p:nvPr/>
        </p:nvGrpSpPr>
        <p:grpSpPr>
          <a:xfrm>
            <a:off x="2066910" y="1503750"/>
            <a:ext cx="812853" cy="938486"/>
            <a:chOff x="2227157" y="2211912"/>
            <a:chExt cx="812853" cy="938486"/>
          </a:xfrm>
          <a:effectLst/>
        </p:grpSpPr>
        <p:grpSp>
          <p:nvGrpSpPr>
            <p:cNvPr id="811" name="مجموعة 810">
              <a:extLst>
                <a:ext uri="{FF2B5EF4-FFF2-40B4-BE49-F238E27FC236}">
                  <a16:creationId xmlns:a16="http://schemas.microsoft.com/office/drawing/2014/main" id="{D2B3BA57-D344-4B20-A7D5-00EB654762D2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813" name="شكل حر: شكل 812">
                <a:extLst>
                  <a:ext uri="{FF2B5EF4-FFF2-40B4-BE49-F238E27FC236}">
                    <a16:creationId xmlns:a16="http://schemas.microsoft.com/office/drawing/2014/main" id="{FF4717DA-D6D1-4FA4-84E4-A8DFA5B9F42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14" name="شكل بيضاوي 813">
                <a:extLst>
                  <a:ext uri="{FF2B5EF4-FFF2-40B4-BE49-F238E27FC236}">
                    <a16:creationId xmlns:a16="http://schemas.microsoft.com/office/drawing/2014/main" id="{CBC5562B-8D8B-4086-9724-FCB06F94789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12" name="مربع نص 811">
              <a:extLst>
                <a:ext uri="{FF2B5EF4-FFF2-40B4-BE49-F238E27FC236}">
                  <a16:creationId xmlns:a16="http://schemas.microsoft.com/office/drawing/2014/main" id="{5CE0EB45-4557-48C5-912B-3BBCABE988F2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815" name="المد">
            <a:extLst>
              <a:ext uri="{FF2B5EF4-FFF2-40B4-BE49-F238E27FC236}">
                <a16:creationId xmlns:a16="http://schemas.microsoft.com/office/drawing/2014/main" id="{88753DEB-2CFA-4A08-8D53-A70E704BFF75}"/>
              </a:ext>
            </a:extLst>
          </p:cNvPr>
          <p:cNvGrpSpPr/>
          <p:nvPr/>
        </p:nvGrpSpPr>
        <p:grpSpPr>
          <a:xfrm>
            <a:off x="2571400" y="2607947"/>
            <a:ext cx="824230" cy="938486"/>
            <a:chOff x="1681247" y="3123342"/>
            <a:chExt cx="824230" cy="938486"/>
          </a:xfrm>
          <a:effectLst/>
        </p:grpSpPr>
        <p:grpSp>
          <p:nvGrpSpPr>
            <p:cNvPr id="816" name="مجموعة 815">
              <a:extLst>
                <a:ext uri="{FF2B5EF4-FFF2-40B4-BE49-F238E27FC236}">
                  <a16:creationId xmlns:a16="http://schemas.microsoft.com/office/drawing/2014/main" id="{B3CCBAFF-E9DD-4E8C-8039-97AA1B31D638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818" name="شكل حر: شكل 817">
                <a:extLst>
                  <a:ext uri="{FF2B5EF4-FFF2-40B4-BE49-F238E27FC236}">
                    <a16:creationId xmlns:a16="http://schemas.microsoft.com/office/drawing/2014/main" id="{89B259DC-76EB-4ADD-BB0C-A8FFDF41A29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19" name="شكل بيضاوي 818">
                <a:extLst>
                  <a:ext uri="{FF2B5EF4-FFF2-40B4-BE49-F238E27FC236}">
                    <a16:creationId xmlns:a16="http://schemas.microsoft.com/office/drawing/2014/main" id="{20342091-07A1-4469-8BD0-AD4E31D1AA9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17" name="مربع نص 816">
              <a:extLst>
                <a:ext uri="{FF2B5EF4-FFF2-40B4-BE49-F238E27FC236}">
                  <a16:creationId xmlns:a16="http://schemas.microsoft.com/office/drawing/2014/main" id="{B232DC5F-EB8B-425B-9289-AF24DD44EF95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820" name="التنوين">
            <a:extLst>
              <a:ext uri="{FF2B5EF4-FFF2-40B4-BE49-F238E27FC236}">
                <a16:creationId xmlns:a16="http://schemas.microsoft.com/office/drawing/2014/main" id="{B3FEB6BF-51D9-4EBD-8496-CE0B3C9FE8B2}"/>
              </a:ext>
            </a:extLst>
          </p:cNvPr>
          <p:cNvGrpSpPr/>
          <p:nvPr/>
        </p:nvGrpSpPr>
        <p:grpSpPr>
          <a:xfrm>
            <a:off x="1567303" y="2393886"/>
            <a:ext cx="845268" cy="938486"/>
            <a:chOff x="2661580" y="3227967"/>
            <a:chExt cx="845268" cy="938486"/>
          </a:xfrm>
          <a:effectLst/>
        </p:grpSpPr>
        <p:grpSp>
          <p:nvGrpSpPr>
            <p:cNvPr id="821" name="مجموعة 820">
              <a:extLst>
                <a:ext uri="{FF2B5EF4-FFF2-40B4-BE49-F238E27FC236}">
                  <a16:creationId xmlns:a16="http://schemas.microsoft.com/office/drawing/2014/main" id="{336C94B6-5DA8-4CA6-AA7D-EA6A7A90A9EE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823" name="شكل حر: شكل 822">
                <a:extLst>
                  <a:ext uri="{FF2B5EF4-FFF2-40B4-BE49-F238E27FC236}">
                    <a16:creationId xmlns:a16="http://schemas.microsoft.com/office/drawing/2014/main" id="{18AECAE8-FB17-41E0-8C6D-29FBF8122D6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824" name="شكل بيضاوي 823">
                <a:extLst>
                  <a:ext uri="{FF2B5EF4-FFF2-40B4-BE49-F238E27FC236}">
                    <a16:creationId xmlns:a16="http://schemas.microsoft.com/office/drawing/2014/main" id="{A1E2A9E4-3A44-48E3-B631-B0A5BDAA664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22" name="مربع نص 821">
              <a:extLst>
                <a:ext uri="{FF2B5EF4-FFF2-40B4-BE49-F238E27FC236}">
                  <a16:creationId xmlns:a16="http://schemas.microsoft.com/office/drawing/2014/main" id="{C4DF48AF-B429-4068-B398-8910BDFD4638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825" name="تاء مفتوحة">
            <a:extLst>
              <a:ext uri="{FF2B5EF4-FFF2-40B4-BE49-F238E27FC236}">
                <a16:creationId xmlns:a16="http://schemas.microsoft.com/office/drawing/2014/main" id="{21A006B3-2425-4467-999F-ECCCE9580F5E}"/>
              </a:ext>
            </a:extLst>
          </p:cNvPr>
          <p:cNvGrpSpPr/>
          <p:nvPr/>
        </p:nvGrpSpPr>
        <p:grpSpPr>
          <a:xfrm>
            <a:off x="3773105" y="2837407"/>
            <a:ext cx="812853" cy="938486"/>
            <a:chOff x="3933352" y="3545569"/>
            <a:chExt cx="812853" cy="938486"/>
          </a:xfrm>
          <a:effectLst/>
        </p:grpSpPr>
        <p:grpSp>
          <p:nvGrpSpPr>
            <p:cNvPr id="826" name="مجموعة 825">
              <a:extLst>
                <a:ext uri="{FF2B5EF4-FFF2-40B4-BE49-F238E27FC236}">
                  <a16:creationId xmlns:a16="http://schemas.microsoft.com/office/drawing/2014/main" id="{549234C6-8D4A-4122-80C7-F9AC5C295EDE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828" name="شكل حر: شكل 827">
                <a:extLst>
                  <a:ext uri="{FF2B5EF4-FFF2-40B4-BE49-F238E27FC236}">
                    <a16:creationId xmlns:a16="http://schemas.microsoft.com/office/drawing/2014/main" id="{693B4CCB-D72B-4012-807B-627C09C78325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29" name="شكل بيضاوي 828">
                <a:extLst>
                  <a:ext uri="{FF2B5EF4-FFF2-40B4-BE49-F238E27FC236}">
                    <a16:creationId xmlns:a16="http://schemas.microsoft.com/office/drawing/2014/main" id="{34F067B4-D2FB-4B49-BE61-91B1C370748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27" name="مربع نص 826">
              <a:extLst>
                <a:ext uri="{FF2B5EF4-FFF2-40B4-BE49-F238E27FC236}">
                  <a16:creationId xmlns:a16="http://schemas.microsoft.com/office/drawing/2014/main" id="{DFBA347F-996D-4220-8FC7-932E07B1A2DB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830" name="تاء مربوطة">
            <a:extLst>
              <a:ext uri="{FF2B5EF4-FFF2-40B4-BE49-F238E27FC236}">
                <a16:creationId xmlns:a16="http://schemas.microsoft.com/office/drawing/2014/main" id="{192320A7-2126-40BD-8242-F61C64CD316D}"/>
              </a:ext>
            </a:extLst>
          </p:cNvPr>
          <p:cNvGrpSpPr/>
          <p:nvPr/>
        </p:nvGrpSpPr>
        <p:grpSpPr>
          <a:xfrm>
            <a:off x="2995000" y="3570143"/>
            <a:ext cx="812853" cy="938486"/>
            <a:chOff x="3155247" y="4278305"/>
            <a:chExt cx="812853" cy="938486"/>
          </a:xfrm>
          <a:effectLst/>
        </p:grpSpPr>
        <p:grpSp>
          <p:nvGrpSpPr>
            <p:cNvPr id="831" name="مجموعة 830">
              <a:extLst>
                <a:ext uri="{FF2B5EF4-FFF2-40B4-BE49-F238E27FC236}">
                  <a16:creationId xmlns:a16="http://schemas.microsoft.com/office/drawing/2014/main" id="{02059F86-7146-4F64-B949-654D29D8E778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833" name="شكل حر: شكل 832">
                <a:extLst>
                  <a:ext uri="{FF2B5EF4-FFF2-40B4-BE49-F238E27FC236}">
                    <a16:creationId xmlns:a16="http://schemas.microsoft.com/office/drawing/2014/main" id="{4CFF3A1C-63EB-4AD5-B671-24E9F9CB7B59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34" name="شكل بيضاوي 833">
                <a:extLst>
                  <a:ext uri="{FF2B5EF4-FFF2-40B4-BE49-F238E27FC236}">
                    <a16:creationId xmlns:a16="http://schemas.microsoft.com/office/drawing/2014/main" id="{9825914B-7533-426C-86B5-A95B481D413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32" name="مربع نص 831">
              <a:extLst>
                <a:ext uri="{FF2B5EF4-FFF2-40B4-BE49-F238E27FC236}">
                  <a16:creationId xmlns:a16="http://schemas.microsoft.com/office/drawing/2014/main" id="{06A153A8-06E5-4026-8DC9-4AE51AF885BC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835" name="حرف مضعف">
            <a:extLst>
              <a:ext uri="{FF2B5EF4-FFF2-40B4-BE49-F238E27FC236}">
                <a16:creationId xmlns:a16="http://schemas.microsoft.com/office/drawing/2014/main" id="{E7C3B123-36DE-4BD8-A253-9D6BE42623BD}"/>
              </a:ext>
            </a:extLst>
          </p:cNvPr>
          <p:cNvGrpSpPr/>
          <p:nvPr/>
        </p:nvGrpSpPr>
        <p:grpSpPr>
          <a:xfrm>
            <a:off x="1616417" y="3602477"/>
            <a:ext cx="812853" cy="938486"/>
            <a:chOff x="1776664" y="4310639"/>
            <a:chExt cx="812853" cy="938486"/>
          </a:xfrm>
          <a:effectLst/>
        </p:grpSpPr>
        <p:grpSp>
          <p:nvGrpSpPr>
            <p:cNvPr id="836" name="مجموعة 835">
              <a:extLst>
                <a:ext uri="{FF2B5EF4-FFF2-40B4-BE49-F238E27FC236}">
                  <a16:creationId xmlns:a16="http://schemas.microsoft.com/office/drawing/2014/main" id="{8F726B0E-E22B-4C5D-81A0-5B4327E4CD1F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838" name="شكل حر: شكل 837">
                <a:extLst>
                  <a:ext uri="{FF2B5EF4-FFF2-40B4-BE49-F238E27FC236}">
                    <a16:creationId xmlns:a16="http://schemas.microsoft.com/office/drawing/2014/main" id="{77B8FCA3-A311-4DB0-86DD-28B6F2A9CE2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39" name="شكل بيضاوي 838">
                <a:extLst>
                  <a:ext uri="{FF2B5EF4-FFF2-40B4-BE49-F238E27FC236}">
                    <a16:creationId xmlns:a16="http://schemas.microsoft.com/office/drawing/2014/main" id="{C2E9E52A-B1AE-426B-9FED-46F3B05B652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37" name="مربع نص 836">
              <a:extLst>
                <a:ext uri="{FF2B5EF4-FFF2-40B4-BE49-F238E27FC236}">
                  <a16:creationId xmlns:a16="http://schemas.microsoft.com/office/drawing/2014/main" id="{69D3E3E2-0161-422B-A693-114343CDEEFB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840" name="همزة وصل">
            <a:extLst>
              <a:ext uri="{FF2B5EF4-FFF2-40B4-BE49-F238E27FC236}">
                <a16:creationId xmlns:a16="http://schemas.microsoft.com/office/drawing/2014/main" id="{476463F7-9D5D-4DDA-8736-00C128C9D5A3}"/>
              </a:ext>
            </a:extLst>
          </p:cNvPr>
          <p:cNvGrpSpPr/>
          <p:nvPr/>
        </p:nvGrpSpPr>
        <p:grpSpPr>
          <a:xfrm>
            <a:off x="2289422" y="4265007"/>
            <a:ext cx="812853" cy="938486"/>
            <a:chOff x="2449669" y="4973169"/>
            <a:chExt cx="812853" cy="938486"/>
          </a:xfrm>
          <a:effectLst/>
        </p:grpSpPr>
        <p:grpSp>
          <p:nvGrpSpPr>
            <p:cNvPr id="841" name="مجموعة 840">
              <a:extLst>
                <a:ext uri="{FF2B5EF4-FFF2-40B4-BE49-F238E27FC236}">
                  <a16:creationId xmlns:a16="http://schemas.microsoft.com/office/drawing/2014/main" id="{C7181126-72EB-4A0C-AA60-869243843F9F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843" name="شكل حر: شكل 842">
                <a:extLst>
                  <a:ext uri="{FF2B5EF4-FFF2-40B4-BE49-F238E27FC236}">
                    <a16:creationId xmlns:a16="http://schemas.microsoft.com/office/drawing/2014/main" id="{63D0203B-C536-458B-842D-A80BFE5E62B9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44" name="شكل بيضاوي 843">
                <a:extLst>
                  <a:ext uri="{FF2B5EF4-FFF2-40B4-BE49-F238E27FC236}">
                    <a16:creationId xmlns:a16="http://schemas.microsoft.com/office/drawing/2014/main" id="{232D0A8B-34D5-4B3A-BD39-E572182803EA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42" name="مربع نص 841">
              <a:extLst>
                <a:ext uri="{FF2B5EF4-FFF2-40B4-BE49-F238E27FC236}">
                  <a16:creationId xmlns:a16="http://schemas.microsoft.com/office/drawing/2014/main" id="{25A3A81D-F878-427A-9EEA-B9CD3A427979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845" name="همزة قطع">
            <a:extLst>
              <a:ext uri="{FF2B5EF4-FFF2-40B4-BE49-F238E27FC236}">
                <a16:creationId xmlns:a16="http://schemas.microsoft.com/office/drawing/2014/main" id="{309CDA01-E900-4CB4-A6F1-1D504F02E7DC}"/>
              </a:ext>
            </a:extLst>
          </p:cNvPr>
          <p:cNvGrpSpPr/>
          <p:nvPr/>
        </p:nvGrpSpPr>
        <p:grpSpPr>
          <a:xfrm>
            <a:off x="3369151" y="4487066"/>
            <a:ext cx="812853" cy="938486"/>
            <a:chOff x="3529398" y="5195228"/>
            <a:chExt cx="812853" cy="938486"/>
          </a:xfrm>
          <a:effectLst/>
        </p:grpSpPr>
        <p:grpSp>
          <p:nvGrpSpPr>
            <p:cNvPr id="846" name="مجموعة 845">
              <a:extLst>
                <a:ext uri="{FF2B5EF4-FFF2-40B4-BE49-F238E27FC236}">
                  <a16:creationId xmlns:a16="http://schemas.microsoft.com/office/drawing/2014/main" id="{4D221E97-D243-4945-B6B0-9C166A13A6FC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848" name="شكل حر: شكل 847">
                <a:extLst>
                  <a:ext uri="{FF2B5EF4-FFF2-40B4-BE49-F238E27FC236}">
                    <a16:creationId xmlns:a16="http://schemas.microsoft.com/office/drawing/2014/main" id="{43CFC1B2-E50F-44A0-8FA5-EB6727B6C52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49" name="شكل بيضاوي 848">
                <a:extLst>
                  <a:ext uri="{FF2B5EF4-FFF2-40B4-BE49-F238E27FC236}">
                    <a16:creationId xmlns:a16="http://schemas.microsoft.com/office/drawing/2014/main" id="{760C03A9-AA71-44B5-842A-ABD0D0762F3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47" name="مربع نص 846">
              <a:extLst>
                <a:ext uri="{FF2B5EF4-FFF2-40B4-BE49-F238E27FC236}">
                  <a16:creationId xmlns:a16="http://schemas.microsoft.com/office/drawing/2014/main" id="{FBB0E2F9-7FBD-42F3-9D9C-E3A8D97C9909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850" name="ألف مقصورة">
            <a:extLst>
              <a:ext uri="{FF2B5EF4-FFF2-40B4-BE49-F238E27FC236}">
                <a16:creationId xmlns:a16="http://schemas.microsoft.com/office/drawing/2014/main" id="{D04CEB4C-6F65-4AF3-942E-2CFB953F4768}"/>
              </a:ext>
            </a:extLst>
          </p:cNvPr>
          <p:cNvGrpSpPr/>
          <p:nvPr/>
        </p:nvGrpSpPr>
        <p:grpSpPr>
          <a:xfrm>
            <a:off x="4264268" y="4046330"/>
            <a:ext cx="812853" cy="938486"/>
            <a:chOff x="4424515" y="4754492"/>
            <a:chExt cx="812853" cy="938486"/>
          </a:xfrm>
          <a:effectLst/>
        </p:grpSpPr>
        <p:grpSp>
          <p:nvGrpSpPr>
            <p:cNvPr id="851" name="مجموعة 850">
              <a:extLst>
                <a:ext uri="{FF2B5EF4-FFF2-40B4-BE49-F238E27FC236}">
                  <a16:creationId xmlns:a16="http://schemas.microsoft.com/office/drawing/2014/main" id="{A7D5BCFF-AF08-4835-9046-C4CE175B1AFA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853" name="شكل حر: شكل 852">
                <a:extLst>
                  <a:ext uri="{FF2B5EF4-FFF2-40B4-BE49-F238E27FC236}">
                    <a16:creationId xmlns:a16="http://schemas.microsoft.com/office/drawing/2014/main" id="{E61845CB-00C1-4B80-A989-50419452E1B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54" name="شكل بيضاوي 853">
                <a:extLst>
                  <a:ext uri="{FF2B5EF4-FFF2-40B4-BE49-F238E27FC236}">
                    <a16:creationId xmlns:a16="http://schemas.microsoft.com/office/drawing/2014/main" id="{11862805-F64D-4180-8205-7ADEE726D36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52" name="مربع نص 851">
              <a:extLst>
                <a:ext uri="{FF2B5EF4-FFF2-40B4-BE49-F238E27FC236}">
                  <a16:creationId xmlns:a16="http://schemas.microsoft.com/office/drawing/2014/main" id="{F5A5B2BB-080F-49E6-8445-0977AF958AF5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pic>
        <p:nvPicPr>
          <p:cNvPr id="855" name="رسم 854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08E96002-5918-4A46-94CA-9BDE2803E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376" y="5088349"/>
            <a:ext cx="595460" cy="595460"/>
          </a:xfrm>
          <a:prstGeom prst="rect">
            <a:avLst/>
          </a:prstGeom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1AA285C-387E-403D-91A3-1E31005E25CA}"/>
              </a:ext>
            </a:extLst>
          </p:cNvPr>
          <p:cNvSpPr/>
          <p:nvPr/>
        </p:nvSpPr>
        <p:spPr>
          <a:xfrm>
            <a:off x="1951578" y="652179"/>
            <a:ext cx="2591207" cy="74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19908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Arch" panose="02010400000000000000" pitchFamily="2" charset="-78"/>
              </a:rPr>
              <a:t>لا يوجد </a:t>
            </a:r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59B6FF39-F134-4405-81E4-BB0F65C769EE}"/>
              </a:ext>
            </a:extLst>
          </p:cNvPr>
          <p:cNvSpPr/>
          <p:nvPr/>
        </p:nvSpPr>
        <p:spPr>
          <a:xfrm>
            <a:off x="4367277" y="1297909"/>
            <a:ext cx="4959740" cy="2994549"/>
          </a:xfrm>
          <a:prstGeom prst="wedgeEllipseCallou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تتم قراءة النص كاملة من الطلاب أو اختيار طالب يقرأ النص كامل ، وبعدها نطلب من الطلاب يبحثون عن المهارة الظاهرة أمامهم ونحدد لهم وقت وبعد انتهاء الوقت نقوم بالضغط على المهارة لظهور الكلمات التي تحتوي على هذه المهارة ، وبعدها يظهر للطالب المهارة التالية التي يتم البحث عنها .. وهكذا حتى نصل إلى نهاية المهارات </a:t>
            </a:r>
          </a:p>
        </p:txBody>
      </p:sp>
    </p:spTree>
    <p:extLst>
      <p:ext uri="{BB962C8B-B14F-4D97-AF65-F5344CB8AC3E}">
        <p14:creationId xmlns:p14="http://schemas.microsoft.com/office/powerpoint/2010/main" val="277522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3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2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2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2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25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2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50"/>
                            </p:stCondLst>
                            <p:childTnLst>
                              <p:par>
                                <p:cTn id="1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2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"/>
                            </p:stCondLst>
                            <p:childTnLst>
                              <p:par>
                                <p:cTn id="1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25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"/>
                            </p:stCondLst>
                            <p:childTnLst>
                              <p:par>
                                <p:cTn id="17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25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"/>
                  </p:tgtEl>
                </p:cond>
              </p:nextCondLst>
            </p:seq>
          </p:childTnLst>
        </p:cTn>
      </p:par>
    </p:tnLst>
    <p:bldLst>
      <p:bldP spid="445" grpId="0" animBg="1"/>
      <p:bldP spid="449" grpId="0" animBg="1"/>
      <p:bldP spid="450" grpId="0" animBg="1"/>
      <p:bldP spid="454" grpId="0" animBg="1"/>
      <p:bldP spid="458" grpId="0" animBg="1"/>
      <p:bldP spid="462" grpId="0" animBg="1"/>
      <p:bldP spid="466" grpId="0" animBg="1"/>
      <p:bldP spid="470" grpId="0" animBg="1"/>
      <p:bldP spid="474" grpId="0" animBg="1"/>
      <p:bldP spid="498" grpId="0" animBg="1"/>
      <p:bldP spid="505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4" grpId="0" animBg="1"/>
      <p:bldP spid="4" grpId="1" animBg="1"/>
      <p:bldP spid="2" grpId="0" uiExpand="1" build="p" animBg="1"/>
      <p:bldP spid="2" grpId="1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25">
            <a:fgClr>
              <a:srgbClr val="19908E"/>
            </a:fgClr>
            <a:bgClr>
              <a:schemeClr val="bg1"/>
            </a:bgClr>
          </a:pattFill>
          <a:effectLst>
            <a:glow rad="101600">
              <a:srgbClr val="19908E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grpFill/>
            <a:ln>
              <a:solidFill>
                <a:srgbClr val="199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grpFill/>
            <a:ln w="28575">
              <a:solidFill>
                <a:srgbClr val="19908E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10108679" y="1069385"/>
            <a:ext cx="110319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10129209" y="1730148"/>
            <a:ext cx="120852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 </a:t>
            </a:r>
            <a:r>
              <a:rPr lang="ar-SA" sz="1633" b="1" dirty="0"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915902" y="2050725"/>
            <a:ext cx="124079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10172965" y="2699870"/>
            <a:ext cx="1007749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68105" y="3186052"/>
            <a:ext cx="1240798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88730" y="4553157"/>
            <a:ext cx="1231646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10015464" y="5232832"/>
            <a:ext cx="1320996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136758" y="3780913"/>
            <a:ext cx="1019941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199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199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199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996895" y="5655581"/>
            <a:ext cx="113620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199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199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19908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307433" y="2108553"/>
            <a:ext cx="790432" cy="0"/>
          </a:xfrm>
          <a:prstGeom prst="line">
            <a:avLst/>
          </a:prstGeom>
          <a:ln w="28575">
            <a:solidFill>
              <a:srgbClr val="19908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19908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19908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19908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19908E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مستطيل 654">
            <a:extLst>
              <a:ext uri="{FF2B5EF4-FFF2-40B4-BE49-F238E27FC236}">
                <a16:creationId xmlns:a16="http://schemas.microsoft.com/office/drawing/2014/main" id="{AB92D1DB-3E41-4490-ABB7-A460982EBA1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عَــادَ صَـالِـحٌ إِلَــى الْـمَـنْـزِلِ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حَـزِيــنًـا ، سَـأَلَـتْــهُ أُمُّــهُ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مَــا بِـكَ يَــا بُــنُــيَّ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صَـالِــحٌ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زَمِــيــلِـي مُـحَــمَّـدًا يَرْقُدُ فِـي الْــمُـسْـتُـشْفَـى لأَنَّـهُ أَكَـلَ طَعَـامًا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مُلُوَّثًـا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الْأُمُّ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لَا تَـحْـزَنْ يَا بُـنَـيَّ، فِـعِنْدَمَـا تَعُـودُهُ خُـذْ إِلَـيْـهِ بَعْـضَ الْعَـسَـلِ فَفِيـهِ الشِّفَـاءُ بــِإِذْنِ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يَقُــولُ عَـنِ الْعَـسَـلِ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شِفَاءٌ لِلـنَّـاسِ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6" name="مستطيل 655">
            <a:extLst>
              <a:ext uri="{FF2B5EF4-FFF2-40B4-BE49-F238E27FC236}">
                <a16:creationId xmlns:a16="http://schemas.microsoft.com/office/drawing/2014/main" id="{B9F17EA3-19D8-4A47-A863-248D7D3734BD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1633"/>
          </a:p>
        </p:txBody>
      </p:sp>
      <p:grpSp>
        <p:nvGrpSpPr>
          <p:cNvPr id="657" name="مجموعة 656">
            <a:extLst>
              <a:ext uri="{FF2B5EF4-FFF2-40B4-BE49-F238E27FC236}">
                <a16:creationId xmlns:a16="http://schemas.microsoft.com/office/drawing/2014/main" id="{267F7E5E-867F-4FB3-9B63-ADC8ECD92450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58" name="مستطيل: زوايا مستديرة 290">
              <a:extLst>
                <a:ext uri="{FF2B5EF4-FFF2-40B4-BE49-F238E27FC236}">
                  <a16:creationId xmlns:a16="http://schemas.microsoft.com/office/drawing/2014/main" id="{74E53822-5BE9-4CA2-9B85-0989EC72ADE3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59" name="مستطيل 658">
              <a:extLst>
                <a:ext uri="{FF2B5EF4-FFF2-40B4-BE49-F238E27FC236}">
                  <a16:creationId xmlns:a16="http://schemas.microsoft.com/office/drawing/2014/main" id="{70923B02-92B3-46E2-8455-2862340C366A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صَــالِـحٌ:</a:t>
              </a:r>
            </a:p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شُـكْـرًا لَكِ يَـا أُمِّـي ، سَأَفْـعَـلُ إِنْ شَـاءَ اللهُ . </a:t>
              </a:r>
            </a:p>
          </p:txBody>
        </p:sp>
      </p:grpSp>
      <p:grpSp>
        <p:nvGrpSpPr>
          <p:cNvPr id="660" name="نص ال القمرية">
            <a:extLst>
              <a:ext uri="{FF2B5EF4-FFF2-40B4-BE49-F238E27FC236}">
                <a16:creationId xmlns:a16="http://schemas.microsoft.com/office/drawing/2014/main" id="{11C5A8EE-40CD-4C11-9A67-19AE96C252D7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61" name="مستطيل: زوايا مستديرة 210">
              <a:extLst>
                <a:ext uri="{FF2B5EF4-FFF2-40B4-BE49-F238E27FC236}">
                  <a16:creationId xmlns:a16="http://schemas.microsoft.com/office/drawing/2014/main" id="{904A88EC-9DA8-435C-8D38-0D3AA0DA05A3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2" name="مستطيل 661">
              <a:extLst>
                <a:ext uri="{FF2B5EF4-FFF2-40B4-BE49-F238E27FC236}">
                  <a16:creationId xmlns:a16="http://schemas.microsoft.com/office/drawing/2014/main" id="{7308345B-E4B2-41FB-B4D5-021C154DD0E2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صَــالِـحٌ:</a:t>
              </a:r>
            </a:p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شُـكْـرًا لَكِ يَـا أُمِّـي ، سَأَفْـعَـلُ إِنْ شَـاءَ اللهُ . </a:t>
              </a:r>
            </a:p>
          </p:txBody>
        </p:sp>
      </p:grpSp>
      <p:sp>
        <p:nvSpPr>
          <p:cNvPr id="663" name="نص ال القمرية">
            <a:extLst>
              <a:ext uri="{FF2B5EF4-FFF2-40B4-BE49-F238E27FC236}">
                <a16:creationId xmlns:a16="http://schemas.microsoft.com/office/drawing/2014/main" id="{E4B7C19F-7CF7-4245-B5E0-95BF6C2292B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عَــادَ صَـالِـحٌ إِلَــى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ْـمَـنْـزِلِ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حَـزِيــنًـا ، سَـأَلَـتْــهُ أُمُّــهُ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بِـكَ يَــا بُــنُــيَّ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صَـالِــحٌ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زَمِــيــلِـي مُـحَــمَّـدًا يَرْقُدُ فِـي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ـمُـسْـتُـشْفَـى لأَنَّـهُ أَكَـلَ طَعَـامًا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مُلُوَّثًـا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مُّ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تَـحْـزَنْ يَا بُـنَـيَّ، فِـعِنْدَمَـا تَعُـودُهُ خُـذْ إِلَـيْـهِ بَعْـضَ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فَفِيـهِ الشِّفَـاءُ بــِإِذْنِ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يَقُــولُ عَـنِ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شِفَاءٌ لِلـنَّـاسِ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64" name="نص ال الشمسية">
            <a:extLst>
              <a:ext uri="{FF2B5EF4-FFF2-40B4-BE49-F238E27FC236}">
                <a16:creationId xmlns:a16="http://schemas.microsoft.com/office/drawing/2014/main" id="{4FB8B931-ABC5-4524-B132-24D8778D4047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65" name="مستطيل: زوايا مستديرة 214">
              <a:extLst>
                <a:ext uri="{FF2B5EF4-FFF2-40B4-BE49-F238E27FC236}">
                  <a16:creationId xmlns:a16="http://schemas.microsoft.com/office/drawing/2014/main" id="{88E45F27-3025-4D59-B216-320C16D2364B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6" name="مستطيل 665">
              <a:extLst>
                <a:ext uri="{FF2B5EF4-FFF2-40B4-BE49-F238E27FC236}">
                  <a16:creationId xmlns:a16="http://schemas.microsoft.com/office/drawing/2014/main" id="{F4FB9A86-10B0-4995-AA81-734F1EB43B39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صَــالِـحٌ:</a:t>
              </a:r>
            </a:p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شُـكْـرًا لَكِ يَـا أُمِّـي ، سَأَفْـعَـلُ إِنْ شَـاءَ اللهُ . </a:t>
              </a:r>
            </a:p>
          </p:txBody>
        </p:sp>
      </p:grpSp>
      <p:sp>
        <p:nvSpPr>
          <p:cNvPr id="667" name="نص ال الشمسية">
            <a:extLst>
              <a:ext uri="{FF2B5EF4-FFF2-40B4-BE49-F238E27FC236}">
                <a16:creationId xmlns:a16="http://schemas.microsoft.com/office/drawing/2014/main" id="{96F6FDCE-1878-4425-8882-26DAB8A4BFBB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عَــادَ صَـالِـحٌ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ْـمَـنْـزِلِ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حَـزِيــنًـا ، سَـأَلَـتْــهُ أُمُّــهُ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بِـكَ يَــا بُــنُــيَّ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صَـالِــحٌ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زَمِــيــلِـي مُـحَــمَّـدًا يَرْقُدُ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ـمُـسْـتُـشْفَـى لأَنَّـهُ أَكَـلَ طَعَـامًا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مُلُوَّثًـا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ُمُّ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تَـحْـزَنْ يَا بُـنَـيَّ، فِـعِنْدَمَـا تَعُـودُهُ خُـذْ إِلَـيْـهِ بَعْـضَ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فَفِيـهِ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بــِإِذْنِ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يَقُــولُ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شِفَاءٌ لِلـنَّـاسِ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8" name="نص السكون">
            <a:extLst>
              <a:ext uri="{FF2B5EF4-FFF2-40B4-BE49-F238E27FC236}">
                <a16:creationId xmlns:a16="http://schemas.microsoft.com/office/drawing/2014/main" id="{50620EBA-C513-4264-A501-D61CA136655B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عَــادَ صَـالِـحٌ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حَـزِيــنًـا ، سَـأَ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أُمُّــهُ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بِـكَ يَــا بُــنُــيَّ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صَـالِــحٌ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زَمِــيــلِـي مُـحَــمَّـدًا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فَـى لأَنَّـهُ أَكَـلَ طَعَـامًا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مُلُوَّثًـا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ْأُمُّ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حْـزَن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يَا بُـنَـيَّ، فِـ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ْدَمَـا تَعُـودُهُ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َعْ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فَفِيـهِ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يَقُــولُ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شِفَاءٌ لِلـنَّـاسِ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69" name="نص السكون">
            <a:extLst>
              <a:ext uri="{FF2B5EF4-FFF2-40B4-BE49-F238E27FC236}">
                <a16:creationId xmlns:a16="http://schemas.microsoft.com/office/drawing/2014/main" id="{2BF3FCA7-A259-4043-97D0-090079AB7368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70" name="مستطيل: زوايا مستديرة 269">
              <a:extLst>
                <a:ext uri="{FF2B5EF4-FFF2-40B4-BE49-F238E27FC236}">
                  <a16:creationId xmlns:a16="http://schemas.microsoft.com/office/drawing/2014/main" id="{43D54837-5459-4171-8BAB-F7D316D5174F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1" name="مستطيل 670">
              <a:extLst>
                <a:ext uri="{FF2B5EF4-FFF2-40B4-BE49-F238E27FC236}">
                  <a16:creationId xmlns:a16="http://schemas.microsoft.com/office/drawing/2014/main" id="{38A29406-212C-46C2-B9FC-8F3278B60F7B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صَــالِـحٌ: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ْـ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 لَكِ يَـا أُمِّـي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ـ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عَـلُ 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شَـاءَ اللهُ . </a:t>
              </a:r>
            </a:p>
          </p:txBody>
        </p:sp>
      </p:grpSp>
      <p:sp>
        <p:nvSpPr>
          <p:cNvPr id="672" name="نص التنوين">
            <a:extLst>
              <a:ext uri="{FF2B5EF4-FFF2-40B4-BE49-F238E27FC236}">
                <a16:creationId xmlns:a16="http://schemas.microsoft.com/office/drawing/2014/main" id="{F23ED075-BC08-4588-B5F5-AF6A1C597A68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عَــادَ صَـالِ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حَـزِيـ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أُمُّــهُ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بِـكَ يَــا بُــنُــيَّ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صَـالِـ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زَمِــيــلِـي مُـحَــمَّ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لأَنَّـهُ أَكَـلَ طَعَـامًا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ْأُمُّ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يَا بُـنَـيَّ،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ْدَمَـا تَعُـودُهُ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فَفِيـهِ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يَقُــولُ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لِلـنَّـاسِ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73" name="نص التنوين">
            <a:extLst>
              <a:ext uri="{FF2B5EF4-FFF2-40B4-BE49-F238E27FC236}">
                <a16:creationId xmlns:a16="http://schemas.microsoft.com/office/drawing/2014/main" id="{107A9D68-2A2D-4A0A-9678-B92747C3E04C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74" name="مستطيل: زوايا مستديرة 275">
              <a:extLst>
                <a:ext uri="{FF2B5EF4-FFF2-40B4-BE49-F238E27FC236}">
                  <a16:creationId xmlns:a16="http://schemas.microsoft.com/office/drawing/2014/main" id="{461997CC-362B-49F8-84EC-1964C258B93E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5" name="مستطيل 674">
              <a:extLst>
                <a:ext uri="{FF2B5EF4-FFF2-40B4-BE49-F238E27FC236}">
                  <a16:creationId xmlns:a16="http://schemas.microsoft.com/office/drawing/2014/main" id="{62790B86-840A-41B5-A701-60AAEFDFCDA7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</a:t>
              </a:r>
              <a:r>
                <a:rPr lang="ar-SA" sz="2800" b="1" dirty="0">
                  <a:solidFill>
                    <a:schemeClr val="tx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لَكِ يَـا أُمِّـي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شَـاءَ اللهُ . </a:t>
              </a:r>
            </a:p>
          </p:txBody>
        </p:sp>
      </p:grpSp>
      <p:sp>
        <p:nvSpPr>
          <p:cNvPr id="676" name="نص المد">
            <a:extLst>
              <a:ext uri="{FF2B5EF4-FFF2-40B4-BE49-F238E27FC236}">
                <a16:creationId xmlns:a16="http://schemas.microsoft.com/office/drawing/2014/main" id="{3BFCEE86-605A-42A7-9A7A-BFF2311ADCC3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أُمُّــهُ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بُــنُــيَّ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مُـحَــمَّـ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لأَنَّـهُ أَكَـلَ طَ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ْأُمُّ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بُـنَـيَّ،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فِي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لِل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ـنَّـا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77" name="نص المد">
            <a:extLst>
              <a:ext uri="{FF2B5EF4-FFF2-40B4-BE49-F238E27FC236}">
                <a16:creationId xmlns:a16="http://schemas.microsoft.com/office/drawing/2014/main" id="{6801ACF7-75CF-4D66-AA5D-47D4BCBAE5F1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78" name="مستطيل: زوايا مستديرة 279">
              <a:extLst>
                <a:ext uri="{FF2B5EF4-FFF2-40B4-BE49-F238E27FC236}">
                  <a16:creationId xmlns:a16="http://schemas.microsoft.com/office/drawing/2014/main" id="{2D716650-2FEB-4E24-9FBB-84C9289E5F1C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9" name="مستطيل 678">
              <a:extLst>
                <a:ext uri="{FF2B5EF4-FFF2-40B4-BE49-F238E27FC236}">
                  <a16:creationId xmlns:a16="http://schemas.microsoft.com/office/drawing/2014/main" id="{83AB8CF4-6512-4EE7-B492-49601FF2191A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أُ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مِّـي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680" name="نص التاء المفتوحة">
            <a:extLst>
              <a:ext uri="{FF2B5EF4-FFF2-40B4-BE49-F238E27FC236}">
                <a16:creationId xmlns:a16="http://schemas.microsoft.com/office/drawing/2014/main" id="{8D20C290-B253-40E9-BB11-5B73EAEAE52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أُمُّــهُ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بُــنُــيَّ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مُـحَــمَّـ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لأَنَّـهُ أَكَـلَ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ْأُمُّ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بُـنَـيَّ،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ـنَّـا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81" name="نص التاء المفتوحة">
            <a:extLst>
              <a:ext uri="{FF2B5EF4-FFF2-40B4-BE49-F238E27FC236}">
                <a16:creationId xmlns:a16="http://schemas.microsoft.com/office/drawing/2014/main" id="{0086CBC1-2993-4A0F-A42C-0BE5ED4682DD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82" name="مستطيل: زوايا مستديرة 283">
              <a:extLst>
                <a:ext uri="{FF2B5EF4-FFF2-40B4-BE49-F238E27FC236}">
                  <a16:creationId xmlns:a16="http://schemas.microsoft.com/office/drawing/2014/main" id="{748C5132-6B1E-493B-AB1C-2C4AF93755F0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3" name="مستطيل 682">
              <a:extLst>
                <a:ext uri="{FF2B5EF4-FFF2-40B4-BE49-F238E27FC236}">
                  <a16:creationId xmlns:a16="http://schemas.microsoft.com/office/drawing/2014/main" id="{B1E914D7-501E-4F6F-9974-0D06A6E231E5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أُ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مِّـي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684" name="نص التاء المربوطة">
            <a:extLst>
              <a:ext uri="{FF2B5EF4-FFF2-40B4-BE49-F238E27FC236}">
                <a16:creationId xmlns:a16="http://schemas.microsoft.com/office/drawing/2014/main" id="{F677E90D-FD66-4F8B-883C-8D7E433BB7A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أُمُّــهُ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بُــنُــيَّ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مُـحَــمَّـ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لأَنَّـهُ أَكَـلَ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مُلُوَّ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ْأُمُّ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بُـنَـيَّ،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لِل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ـنَّـا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85" name="نص التاء المربوطة">
            <a:extLst>
              <a:ext uri="{FF2B5EF4-FFF2-40B4-BE49-F238E27FC236}">
                <a16:creationId xmlns:a16="http://schemas.microsoft.com/office/drawing/2014/main" id="{C3FAB55C-4663-41D8-A8F9-F22150B43B92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86" name="مستطيل: زوايا مستديرة 287">
              <a:extLst>
                <a:ext uri="{FF2B5EF4-FFF2-40B4-BE49-F238E27FC236}">
                  <a16:creationId xmlns:a16="http://schemas.microsoft.com/office/drawing/2014/main" id="{EB257F8C-397C-4522-82DA-F00DC914F59F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7" name="مستطيل 686">
              <a:extLst>
                <a:ext uri="{FF2B5EF4-FFF2-40B4-BE49-F238E27FC236}">
                  <a16:creationId xmlns:a16="http://schemas.microsoft.com/office/drawing/2014/main" id="{E3E7A1D0-9AB9-4B53-BB58-A6EC8E88B5C2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أُ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مِّـي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688" name="نص الشدة">
            <a:extLst>
              <a:ext uri="{FF2B5EF4-FFF2-40B4-BE49-F238E27FC236}">
                <a16:creationId xmlns:a16="http://schemas.microsoft.com/office/drawing/2014/main" id="{5F255774-09C7-4E81-8055-8EDEBD58B3D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أُمّ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ـنُــي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حَــمّ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لأَن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أَكَـلَ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لُو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مُّ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نَـيّ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فَاللهُ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لـنَّ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89" name="نص الشدة">
            <a:extLst>
              <a:ext uri="{FF2B5EF4-FFF2-40B4-BE49-F238E27FC236}">
                <a16:creationId xmlns:a16="http://schemas.microsoft.com/office/drawing/2014/main" id="{97BB8296-C0EE-40B1-8FB4-9A9E3A280239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90" name="مستطيل: زوايا مستديرة 294">
              <a:extLst>
                <a:ext uri="{FF2B5EF4-FFF2-40B4-BE49-F238E27FC236}">
                  <a16:creationId xmlns:a16="http://schemas.microsoft.com/office/drawing/2014/main" id="{F29C0E42-D2D1-4E10-8E80-71F38E19C393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1" name="مستطيل 690">
              <a:extLst>
                <a:ext uri="{FF2B5EF4-FFF2-40B4-BE49-F238E27FC236}">
                  <a16:creationId xmlns:a16="http://schemas.microsoft.com/office/drawing/2014/main" id="{91160999-F6BC-41F5-A73D-5C3870A2AFDF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accent2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أُمِّـي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692" name="همزة وصل نص">
            <a:extLst>
              <a:ext uri="{FF2B5EF4-FFF2-40B4-BE49-F238E27FC236}">
                <a16:creationId xmlns:a16="http://schemas.microsoft.com/office/drawing/2014/main" id="{D05DFA1F-4F8D-4176-B5F5-E6B572791EF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أُمُّــ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ـنُــيَّ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لأَنَّـ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أَكَـلَ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لُوّ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مُّ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للــه 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للهُ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ِلـنَّ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93" name="همزة وصل نص">
            <a:extLst>
              <a:ext uri="{FF2B5EF4-FFF2-40B4-BE49-F238E27FC236}">
                <a16:creationId xmlns:a16="http://schemas.microsoft.com/office/drawing/2014/main" id="{5D43CEB7-28A1-43FB-9976-EC4B48820B95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94" name="مستطيل: زوايا مستديرة 300">
              <a:extLst>
                <a:ext uri="{FF2B5EF4-FFF2-40B4-BE49-F238E27FC236}">
                  <a16:creationId xmlns:a16="http://schemas.microsoft.com/office/drawing/2014/main" id="{EE148205-2E5B-4360-9242-11408BF968D8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5" name="مستطيل 694">
              <a:extLst>
                <a:ext uri="{FF2B5EF4-FFF2-40B4-BE49-F238E27FC236}">
                  <a16:creationId xmlns:a16="http://schemas.microsoft.com/office/drawing/2014/main" id="{4B54303C-FE05-49EC-9DB6-3BCF05A08EFD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يَـا أُمِّـي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شَـاءَ </a:t>
              </a:r>
              <a:r>
                <a:rPr lang="ar-SA" sz="2800" b="1" dirty="0">
                  <a:solidFill>
                    <a:srgbClr val="FF66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للـهُ . </a:t>
              </a:r>
            </a:p>
          </p:txBody>
        </p:sp>
      </p:grpSp>
      <p:sp>
        <p:nvSpPr>
          <p:cNvPr id="696" name="نص همزة القطع">
            <a:extLst>
              <a:ext uri="{FF2B5EF4-FFF2-40B4-BE49-F238E27FC236}">
                <a16:creationId xmlns:a16="http://schemas.microsoft.com/office/drawing/2014/main" id="{6E5BABD9-D214-4B97-A4EB-BBEED8E476E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ُمُّــ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ـنُــيَّ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ْفَـى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لأَنَّـ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لُوّ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مُّ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للــه 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للهُ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ِلـنَّ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97" name="نص همزة قطع">
            <a:extLst>
              <a:ext uri="{FF2B5EF4-FFF2-40B4-BE49-F238E27FC236}">
                <a16:creationId xmlns:a16="http://schemas.microsoft.com/office/drawing/2014/main" id="{D229294E-767A-4101-9373-3DEE502FBC22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698" name="مستطيل: زوايا مستديرة 304">
              <a:extLst>
                <a:ext uri="{FF2B5EF4-FFF2-40B4-BE49-F238E27FC236}">
                  <a16:creationId xmlns:a16="http://schemas.microsoft.com/office/drawing/2014/main" id="{D0A9E70B-E63D-46CF-8D2A-76CC66608EA7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9" name="مستطيل 698">
              <a:extLst>
                <a:ext uri="{FF2B5EF4-FFF2-40B4-BE49-F238E27FC236}">
                  <a16:creationId xmlns:a16="http://schemas.microsoft.com/office/drawing/2014/main" id="{C1D1DB48-55E2-4F01-AA50-3B60114DA1AC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66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SA" sz="2800" b="1" dirty="0">
                  <a:solidFill>
                    <a:schemeClr val="accent2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800" b="1" dirty="0">
                  <a:solidFill>
                    <a:schemeClr val="accent2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مِّـي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FF0066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</a:t>
              </a:r>
              <a:r>
                <a:rPr lang="ar-SA" sz="2800" b="1" dirty="0">
                  <a:solidFill>
                    <a:srgbClr val="FF66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ِ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700" name="نص ألف مقصورة">
            <a:extLst>
              <a:ext uri="{FF2B5EF4-FFF2-40B4-BE49-F238E27FC236}">
                <a16:creationId xmlns:a16="http://schemas.microsoft.com/office/drawing/2014/main" id="{C21BB702-6B74-414C-B426-E1F34E68B81C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ـزِلِ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حَـز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سَـأَ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ــهُ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أُمُّــ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ـنُــيَّ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نَّ 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مِــيــلِـي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ْقُدُ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مُـسْـتُـش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</a:t>
            </a:r>
            <a:r>
              <a:rPr lang="ar-SA" sz="2800" b="1" dirty="0">
                <a:solidFill>
                  <a:srgbClr val="3399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لأَنَّـ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كَـلَ طَ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مًا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لُوّ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ْأُ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مُّ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َـحْـزَن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فِـ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خُـذْ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َعْـ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فَ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ـِإِذ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للــه 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للهُ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 عَـنِ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فِيِـهِ شِ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ِلـنَّ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ـاسِ )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01" name="نص ألف مقصورة">
            <a:extLst>
              <a:ext uri="{FF2B5EF4-FFF2-40B4-BE49-F238E27FC236}">
                <a16:creationId xmlns:a16="http://schemas.microsoft.com/office/drawing/2014/main" id="{1150789D-0770-448F-B5CD-0CEF851930D3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702" name="مستطيل: زوايا مستديرة 308">
              <a:extLst>
                <a:ext uri="{FF2B5EF4-FFF2-40B4-BE49-F238E27FC236}">
                  <a16:creationId xmlns:a16="http://schemas.microsoft.com/office/drawing/2014/main" id="{381ADBA6-7D96-4CE1-AF32-8519DF96FAC4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3" name="مستطيل 702">
              <a:extLst>
                <a:ext uri="{FF2B5EF4-FFF2-40B4-BE49-F238E27FC236}">
                  <a16:creationId xmlns:a16="http://schemas.microsoft.com/office/drawing/2014/main" id="{927D9940-4595-4FE6-9E90-4AA86A51F46D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66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SA" sz="2800" b="1" dirty="0">
                  <a:solidFill>
                    <a:schemeClr val="accent2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ُمِّـي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grpSp>
        <p:nvGrpSpPr>
          <p:cNvPr id="704" name="مجموعة 703">
            <a:extLst>
              <a:ext uri="{FF2B5EF4-FFF2-40B4-BE49-F238E27FC236}">
                <a16:creationId xmlns:a16="http://schemas.microsoft.com/office/drawing/2014/main" id="{1758DD05-BD8A-4B49-8A12-50C115B18985}"/>
              </a:ext>
            </a:extLst>
          </p:cNvPr>
          <p:cNvGrpSpPr/>
          <p:nvPr/>
        </p:nvGrpSpPr>
        <p:grpSpPr>
          <a:xfrm>
            <a:off x="5133808" y="531150"/>
            <a:ext cx="852060" cy="5887223"/>
            <a:chOff x="5641181" y="716757"/>
            <a:chExt cx="912019" cy="5543630"/>
          </a:xfrm>
          <a:effectLst>
            <a:glow rad="101600">
              <a:srgbClr val="19908E">
                <a:alpha val="60000"/>
              </a:srgbClr>
            </a:glow>
          </a:effectLst>
        </p:grpSpPr>
        <p:grpSp>
          <p:nvGrpSpPr>
            <p:cNvPr id="705" name="مجموعة 704">
              <a:extLst>
                <a:ext uri="{FF2B5EF4-FFF2-40B4-BE49-F238E27FC236}">
                  <a16:creationId xmlns:a16="http://schemas.microsoft.com/office/drawing/2014/main" id="{7C086C3E-3765-4B3D-9BAF-EFEAB63F8F28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806" name="شكل بيضاوي 174">
                <a:extLst>
                  <a:ext uri="{FF2B5EF4-FFF2-40B4-BE49-F238E27FC236}">
                    <a16:creationId xmlns:a16="http://schemas.microsoft.com/office/drawing/2014/main" id="{AB77EBC7-4052-4B0B-8400-57D6C48FC6D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7" name="شكل بيضاوي 175">
                <a:extLst>
                  <a:ext uri="{FF2B5EF4-FFF2-40B4-BE49-F238E27FC236}">
                    <a16:creationId xmlns:a16="http://schemas.microsoft.com/office/drawing/2014/main" id="{C95469EF-AF05-42FD-AB4C-EF1F76BCC4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8" name="مستطيل 196">
                <a:extLst>
                  <a:ext uri="{FF2B5EF4-FFF2-40B4-BE49-F238E27FC236}">
                    <a16:creationId xmlns:a16="http://schemas.microsoft.com/office/drawing/2014/main" id="{1809D887-082E-4FA1-B1A3-10FCFC8692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9" name="مستطيل 216">
                <a:extLst>
                  <a:ext uri="{FF2B5EF4-FFF2-40B4-BE49-F238E27FC236}">
                    <a16:creationId xmlns:a16="http://schemas.microsoft.com/office/drawing/2014/main" id="{EA6DB6B3-333D-44ED-BF28-A6B33C564C3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6" name="مجموعة 705">
              <a:extLst>
                <a:ext uri="{FF2B5EF4-FFF2-40B4-BE49-F238E27FC236}">
                  <a16:creationId xmlns:a16="http://schemas.microsoft.com/office/drawing/2014/main" id="{4C9207F1-EC29-466A-A9D6-15859F34CFF0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802" name="شكل بيضاوي 170">
                <a:extLst>
                  <a:ext uri="{FF2B5EF4-FFF2-40B4-BE49-F238E27FC236}">
                    <a16:creationId xmlns:a16="http://schemas.microsoft.com/office/drawing/2014/main" id="{C100038C-ECB4-4DD0-9277-BCF23AE9080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3" name="شكل بيضاوي 171">
                <a:extLst>
                  <a:ext uri="{FF2B5EF4-FFF2-40B4-BE49-F238E27FC236}">
                    <a16:creationId xmlns:a16="http://schemas.microsoft.com/office/drawing/2014/main" id="{86A4012E-8339-4688-BA68-C1CA0C2A75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4" name="مستطيل 172">
                <a:extLst>
                  <a:ext uri="{FF2B5EF4-FFF2-40B4-BE49-F238E27FC236}">
                    <a16:creationId xmlns:a16="http://schemas.microsoft.com/office/drawing/2014/main" id="{D986369D-FFCF-4980-8E5B-6C80B112671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5" name="مستطيل 173">
                <a:extLst>
                  <a:ext uri="{FF2B5EF4-FFF2-40B4-BE49-F238E27FC236}">
                    <a16:creationId xmlns:a16="http://schemas.microsoft.com/office/drawing/2014/main" id="{BFD867A8-8088-47BD-BE78-6365902584D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7" name="مجموعة 706">
              <a:extLst>
                <a:ext uri="{FF2B5EF4-FFF2-40B4-BE49-F238E27FC236}">
                  <a16:creationId xmlns:a16="http://schemas.microsoft.com/office/drawing/2014/main" id="{C177B360-F022-4669-A4C1-D81C4B4060EF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798" name="شكل بيضاوي 166">
                <a:extLst>
                  <a:ext uri="{FF2B5EF4-FFF2-40B4-BE49-F238E27FC236}">
                    <a16:creationId xmlns:a16="http://schemas.microsoft.com/office/drawing/2014/main" id="{0E989E14-0E1E-4EB5-BE34-D481696141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9" name="شكل بيضاوي 167">
                <a:extLst>
                  <a:ext uri="{FF2B5EF4-FFF2-40B4-BE49-F238E27FC236}">
                    <a16:creationId xmlns:a16="http://schemas.microsoft.com/office/drawing/2014/main" id="{A53E759A-9338-4E95-9FDE-C8A9B8E347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0" name="مستطيل 168">
                <a:extLst>
                  <a:ext uri="{FF2B5EF4-FFF2-40B4-BE49-F238E27FC236}">
                    <a16:creationId xmlns:a16="http://schemas.microsoft.com/office/drawing/2014/main" id="{DDE47569-F8E2-438A-84E9-834198DB87C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1" name="مستطيل 169">
                <a:extLst>
                  <a:ext uri="{FF2B5EF4-FFF2-40B4-BE49-F238E27FC236}">
                    <a16:creationId xmlns:a16="http://schemas.microsoft.com/office/drawing/2014/main" id="{25FE7352-CC15-4E0D-9A8C-A8EA19A2B8A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8" name="مجموعة 707">
              <a:extLst>
                <a:ext uri="{FF2B5EF4-FFF2-40B4-BE49-F238E27FC236}">
                  <a16:creationId xmlns:a16="http://schemas.microsoft.com/office/drawing/2014/main" id="{25D4DB69-0A9E-4823-A749-67F6EF5B8D79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794" name="شكل بيضاوي 162">
                <a:extLst>
                  <a:ext uri="{FF2B5EF4-FFF2-40B4-BE49-F238E27FC236}">
                    <a16:creationId xmlns:a16="http://schemas.microsoft.com/office/drawing/2014/main" id="{735AB083-1BFB-44E8-AF5E-171336997DB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5" name="شكل بيضاوي 163">
                <a:extLst>
                  <a:ext uri="{FF2B5EF4-FFF2-40B4-BE49-F238E27FC236}">
                    <a16:creationId xmlns:a16="http://schemas.microsoft.com/office/drawing/2014/main" id="{F365E3AD-6DA3-40BA-84D8-A5BDEA381BB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6" name="مستطيل 164">
                <a:extLst>
                  <a:ext uri="{FF2B5EF4-FFF2-40B4-BE49-F238E27FC236}">
                    <a16:creationId xmlns:a16="http://schemas.microsoft.com/office/drawing/2014/main" id="{F2876D2E-9B1B-48CE-84BF-E1FE5646A97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7" name="مستطيل 165">
                <a:extLst>
                  <a:ext uri="{FF2B5EF4-FFF2-40B4-BE49-F238E27FC236}">
                    <a16:creationId xmlns:a16="http://schemas.microsoft.com/office/drawing/2014/main" id="{440BEA47-9B72-4E70-9112-36A9A66A29E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9" name="مجموعة 708">
              <a:extLst>
                <a:ext uri="{FF2B5EF4-FFF2-40B4-BE49-F238E27FC236}">
                  <a16:creationId xmlns:a16="http://schemas.microsoft.com/office/drawing/2014/main" id="{B1FD6BC0-AA14-446D-BD72-E5494150C023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790" name="شكل بيضاوي 158">
                <a:extLst>
                  <a:ext uri="{FF2B5EF4-FFF2-40B4-BE49-F238E27FC236}">
                    <a16:creationId xmlns:a16="http://schemas.microsoft.com/office/drawing/2014/main" id="{41C971E8-4481-46F1-8F4F-C6E4D5CD40F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1" name="شكل بيضاوي 159">
                <a:extLst>
                  <a:ext uri="{FF2B5EF4-FFF2-40B4-BE49-F238E27FC236}">
                    <a16:creationId xmlns:a16="http://schemas.microsoft.com/office/drawing/2014/main" id="{A5A41F67-F674-4C4F-A762-B23D37DAFA7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2" name="مستطيل 160">
                <a:extLst>
                  <a:ext uri="{FF2B5EF4-FFF2-40B4-BE49-F238E27FC236}">
                    <a16:creationId xmlns:a16="http://schemas.microsoft.com/office/drawing/2014/main" id="{9094F297-2210-40D9-AC9F-3F87BE73A25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3" name="مستطيل 161">
                <a:extLst>
                  <a:ext uri="{FF2B5EF4-FFF2-40B4-BE49-F238E27FC236}">
                    <a16:creationId xmlns:a16="http://schemas.microsoft.com/office/drawing/2014/main" id="{20B1CEAE-8565-4828-A25E-237FC4AFDE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0" name="مجموعة 709">
              <a:extLst>
                <a:ext uri="{FF2B5EF4-FFF2-40B4-BE49-F238E27FC236}">
                  <a16:creationId xmlns:a16="http://schemas.microsoft.com/office/drawing/2014/main" id="{5AD44187-8EBE-41F9-B363-800D6B0234F6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786" name="شكل بيضاوي 154">
                <a:extLst>
                  <a:ext uri="{FF2B5EF4-FFF2-40B4-BE49-F238E27FC236}">
                    <a16:creationId xmlns:a16="http://schemas.microsoft.com/office/drawing/2014/main" id="{10CE171D-9589-4AA8-85B2-E6EA2CA67E4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7" name="شكل بيضاوي 155">
                <a:extLst>
                  <a:ext uri="{FF2B5EF4-FFF2-40B4-BE49-F238E27FC236}">
                    <a16:creationId xmlns:a16="http://schemas.microsoft.com/office/drawing/2014/main" id="{9503FC64-04B6-4AF0-94D0-1224009AA7F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8" name="مستطيل 156">
                <a:extLst>
                  <a:ext uri="{FF2B5EF4-FFF2-40B4-BE49-F238E27FC236}">
                    <a16:creationId xmlns:a16="http://schemas.microsoft.com/office/drawing/2014/main" id="{E3BE7B35-2840-4CE3-B021-5C6DFFBED6B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9" name="مستطيل 157">
                <a:extLst>
                  <a:ext uri="{FF2B5EF4-FFF2-40B4-BE49-F238E27FC236}">
                    <a16:creationId xmlns:a16="http://schemas.microsoft.com/office/drawing/2014/main" id="{9F3E01C7-FD6B-45EF-B033-EBE23CA2308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1" name="مجموعة 710">
              <a:extLst>
                <a:ext uri="{FF2B5EF4-FFF2-40B4-BE49-F238E27FC236}">
                  <a16:creationId xmlns:a16="http://schemas.microsoft.com/office/drawing/2014/main" id="{040295E5-DBC4-44F0-B196-D55F10E5E2AA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782" name="شكل بيضاوي 150">
                <a:extLst>
                  <a:ext uri="{FF2B5EF4-FFF2-40B4-BE49-F238E27FC236}">
                    <a16:creationId xmlns:a16="http://schemas.microsoft.com/office/drawing/2014/main" id="{3F8E704B-5324-4295-8CC4-538019C81C9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3" name="شكل بيضاوي 151">
                <a:extLst>
                  <a:ext uri="{FF2B5EF4-FFF2-40B4-BE49-F238E27FC236}">
                    <a16:creationId xmlns:a16="http://schemas.microsoft.com/office/drawing/2014/main" id="{9A208BD2-0C0D-47D3-9E94-F7E764EDA2DC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4" name="مستطيل 152">
                <a:extLst>
                  <a:ext uri="{FF2B5EF4-FFF2-40B4-BE49-F238E27FC236}">
                    <a16:creationId xmlns:a16="http://schemas.microsoft.com/office/drawing/2014/main" id="{AC2F7A74-08A1-456F-BF14-FC8769562C5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5" name="مستطيل 153">
                <a:extLst>
                  <a:ext uri="{FF2B5EF4-FFF2-40B4-BE49-F238E27FC236}">
                    <a16:creationId xmlns:a16="http://schemas.microsoft.com/office/drawing/2014/main" id="{92945CB8-97D9-4C1E-9FBC-5B18F2C883C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2" name="مجموعة 711">
              <a:extLst>
                <a:ext uri="{FF2B5EF4-FFF2-40B4-BE49-F238E27FC236}">
                  <a16:creationId xmlns:a16="http://schemas.microsoft.com/office/drawing/2014/main" id="{B2279D18-2DAF-432D-9EB6-21623A78B811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778" name="شكل بيضاوي 146">
                <a:extLst>
                  <a:ext uri="{FF2B5EF4-FFF2-40B4-BE49-F238E27FC236}">
                    <a16:creationId xmlns:a16="http://schemas.microsoft.com/office/drawing/2014/main" id="{EDE4D29F-BE22-4BD9-B8AF-C69AEAF4C47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9" name="شكل بيضاوي 147">
                <a:extLst>
                  <a:ext uri="{FF2B5EF4-FFF2-40B4-BE49-F238E27FC236}">
                    <a16:creationId xmlns:a16="http://schemas.microsoft.com/office/drawing/2014/main" id="{14747BEC-87C3-4A09-B982-64F95A528A6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0" name="مستطيل 148">
                <a:extLst>
                  <a:ext uri="{FF2B5EF4-FFF2-40B4-BE49-F238E27FC236}">
                    <a16:creationId xmlns:a16="http://schemas.microsoft.com/office/drawing/2014/main" id="{38410AD3-ECF8-4012-833B-5515AD8A687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1" name="مستطيل 149">
                <a:extLst>
                  <a:ext uri="{FF2B5EF4-FFF2-40B4-BE49-F238E27FC236}">
                    <a16:creationId xmlns:a16="http://schemas.microsoft.com/office/drawing/2014/main" id="{BD038D30-014B-4C6C-81E6-DB631B0B6F1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3" name="مجموعة 712">
              <a:extLst>
                <a:ext uri="{FF2B5EF4-FFF2-40B4-BE49-F238E27FC236}">
                  <a16:creationId xmlns:a16="http://schemas.microsoft.com/office/drawing/2014/main" id="{5391D17E-55B7-4765-907C-02881DD34118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774" name="شكل بيضاوي 142">
                <a:extLst>
                  <a:ext uri="{FF2B5EF4-FFF2-40B4-BE49-F238E27FC236}">
                    <a16:creationId xmlns:a16="http://schemas.microsoft.com/office/drawing/2014/main" id="{08F3D88E-8FF4-4B59-962D-B2933B192DA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5" name="شكل بيضاوي 143">
                <a:extLst>
                  <a:ext uri="{FF2B5EF4-FFF2-40B4-BE49-F238E27FC236}">
                    <a16:creationId xmlns:a16="http://schemas.microsoft.com/office/drawing/2014/main" id="{8E6B6193-724D-4048-B437-13A626EE04F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6" name="مستطيل 144">
                <a:extLst>
                  <a:ext uri="{FF2B5EF4-FFF2-40B4-BE49-F238E27FC236}">
                    <a16:creationId xmlns:a16="http://schemas.microsoft.com/office/drawing/2014/main" id="{B53D93A0-2968-4473-B526-CAE31B5971A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7" name="مستطيل 145">
                <a:extLst>
                  <a:ext uri="{FF2B5EF4-FFF2-40B4-BE49-F238E27FC236}">
                    <a16:creationId xmlns:a16="http://schemas.microsoft.com/office/drawing/2014/main" id="{71B28AD4-3559-4C3E-AEE8-EB8A622A56A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4" name="مجموعة 713">
              <a:extLst>
                <a:ext uri="{FF2B5EF4-FFF2-40B4-BE49-F238E27FC236}">
                  <a16:creationId xmlns:a16="http://schemas.microsoft.com/office/drawing/2014/main" id="{9860A48D-6930-4EDA-8B54-6DD3306DF8A4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770" name="شكل بيضاوي 138">
                <a:extLst>
                  <a:ext uri="{FF2B5EF4-FFF2-40B4-BE49-F238E27FC236}">
                    <a16:creationId xmlns:a16="http://schemas.microsoft.com/office/drawing/2014/main" id="{899431C9-7432-4232-92C2-0481C8AB995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1" name="شكل بيضاوي 139">
                <a:extLst>
                  <a:ext uri="{FF2B5EF4-FFF2-40B4-BE49-F238E27FC236}">
                    <a16:creationId xmlns:a16="http://schemas.microsoft.com/office/drawing/2014/main" id="{79DF1864-8D2C-4FEE-B728-7BA87A00843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2" name="مستطيل 140">
                <a:extLst>
                  <a:ext uri="{FF2B5EF4-FFF2-40B4-BE49-F238E27FC236}">
                    <a16:creationId xmlns:a16="http://schemas.microsoft.com/office/drawing/2014/main" id="{4AEC0051-3FB8-4EFE-92BB-D1D9AD6003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3" name="مستطيل 141">
                <a:extLst>
                  <a:ext uri="{FF2B5EF4-FFF2-40B4-BE49-F238E27FC236}">
                    <a16:creationId xmlns:a16="http://schemas.microsoft.com/office/drawing/2014/main" id="{C38EBADD-CC83-487A-940B-1FFBC6F4D97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5" name="مجموعة 714">
              <a:extLst>
                <a:ext uri="{FF2B5EF4-FFF2-40B4-BE49-F238E27FC236}">
                  <a16:creationId xmlns:a16="http://schemas.microsoft.com/office/drawing/2014/main" id="{1FABABF3-2FAC-4791-AF65-AF31BE73D125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766" name="شكل بيضاوي 134">
                <a:extLst>
                  <a:ext uri="{FF2B5EF4-FFF2-40B4-BE49-F238E27FC236}">
                    <a16:creationId xmlns:a16="http://schemas.microsoft.com/office/drawing/2014/main" id="{29A3FB18-0695-448A-9411-5E231E3A4BE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7" name="شكل بيضاوي 135">
                <a:extLst>
                  <a:ext uri="{FF2B5EF4-FFF2-40B4-BE49-F238E27FC236}">
                    <a16:creationId xmlns:a16="http://schemas.microsoft.com/office/drawing/2014/main" id="{585384FD-ED64-40BA-8C82-33AAE19381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8" name="مستطيل 136">
                <a:extLst>
                  <a:ext uri="{FF2B5EF4-FFF2-40B4-BE49-F238E27FC236}">
                    <a16:creationId xmlns:a16="http://schemas.microsoft.com/office/drawing/2014/main" id="{B0EE6AF2-029B-47E8-85E3-BC95196CD8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9" name="مستطيل 137">
                <a:extLst>
                  <a:ext uri="{FF2B5EF4-FFF2-40B4-BE49-F238E27FC236}">
                    <a16:creationId xmlns:a16="http://schemas.microsoft.com/office/drawing/2014/main" id="{054A2BC8-6747-4269-AF9D-FFD68A1E66F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6" name="مجموعة 715">
              <a:extLst>
                <a:ext uri="{FF2B5EF4-FFF2-40B4-BE49-F238E27FC236}">
                  <a16:creationId xmlns:a16="http://schemas.microsoft.com/office/drawing/2014/main" id="{47E30EFA-6E78-45F4-944D-E72A0E18DD24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762" name="شكل بيضاوي 130">
                <a:extLst>
                  <a:ext uri="{FF2B5EF4-FFF2-40B4-BE49-F238E27FC236}">
                    <a16:creationId xmlns:a16="http://schemas.microsoft.com/office/drawing/2014/main" id="{8F350EA1-D010-4222-98F3-542DF2F0F84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3" name="شكل بيضاوي 131">
                <a:extLst>
                  <a:ext uri="{FF2B5EF4-FFF2-40B4-BE49-F238E27FC236}">
                    <a16:creationId xmlns:a16="http://schemas.microsoft.com/office/drawing/2014/main" id="{6CE39AA5-20EC-4F32-93B0-E4D48A0647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4" name="مستطيل 132">
                <a:extLst>
                  <a:ext uri="{FF2B5EF4-FFF2-40B4-BE49-F238E27FC236}">
                    <a16:creationId xmlns:a16="http://schemas.microsoft.com/office/drawing/2014/main" id="{BB2C1FE7-74C1-4EC6-83C5-F7FE1E6D083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5" name="مستطيل 133">
                <a:extLst>
                  <a:ext uri="{FF2B5EF4-FFF2-40B4-BE49-F238E27FC236}">
                    <a16:creationId xmlns:a16="http://schemas.microsoft.com/office/drawing/2014/main" id="{136832D9-DF04-442E-B2D9-86E18DA0FE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7" name="مجموعة 716">
              <a:extLst>
                <a:ext uri="{FF2B5EF4-FFF2-40B4-BE49-F238E27FC236}">
                  <a16:creationId xmlns:a16="http://schemas.microsoft.com/office/drawing/2014/main" id="{F1642F40-EE0A-4225-AB28-93D6B9F4487F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758" name="شكل بيضاوي 126">
                <a:extLst>
                  <a:ext uri="{FF2B5EF4-FFF2-40B4-BE49-F238E27FC236}">
                    <a16:creationId xmlns:a16="http://schemas.microsoft.com/office/drawing/2014/main" id="{4DD9DF28-2645-44B2-A530-6FFA7F0C4A8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9" name="شكل بيضاوي 127">
                <a:extLst>
                  <a:ext uri="{FF2B5EF4-FFF2-40B4-BE49-F238E27FC236}">
                    <a16:creationId xmlns:a16="http://schemas.microsoft.com/office/drawing/2014/main" id="{2C7C2405-A807-4BB8-8C10-44C0C7EBEBF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0" name="مستطيل 128">
                <a:extLst>
                  <a:ext uri="{FF2B5EF4-FFF2-40B4-BE49-F238E27FC236}">
                    <a16:creationId xmlns:a16="http://schemas.microsoft.com/office/drawing/2014/main" id="{7794AEE3-C17B-462B-839F-71E6D88072E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1" name="مستطيل 129">
                <a:extLst>
                  <a:ext uri="{FF2B5EF4-FFF2-40B4-BE49-F238E27FC236}">
                    <a16:creationId xmlns:a16="http://schemas.microsoft.com/office/drawing/2014/main" id="{FFD3769A-FECD-44EC-B8B0-38971C9907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8" name="مجموعة 717">
              <a:extLst>
                <a:ext uri="{FF2B5EF4-FFF2-40B4-BE49-F238E27FC236}">
                  <a16:creationId xmlns:a16="http://schemas.microsoft.com/office/drawing/2014/main" id="{23FBE128-6F37-4050-963B-30413C2F053B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754" name="شكل بيضاوي 122">
                <a:extLst>
                  <a:ext uri="{FF2B5EF4-FFF2-40B4-BE49-F238E27FC236}">
                    <a16:creationId xmlns:a16="http://schemas.microsoft.com/office/drawing/2014/main" id="{730BA786-7269-4B4B-ACE9-4FB75B24795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5" name="شكل بيضاوي 123">
                <a:extLst>
                  <a:ext uri="{FF2B5EF4-FFF2-40B4-BE49-F238E27FC236}">
                    <a16:creationId xmlns:a16="http://schemas.microsoft.com/office/drawing/2014/main" id="{7A3EC840-BC03-4DCD-89B5-F8433E58D16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6" name="مستطيل 124">
                <a:extLst>
                  <a:ext uri="{FF2B5EF4-FFF2-40B4-BE49-F238E27FC236}">
                    <a16:creationId xmlns:a16="http://schemas.microsoft.com/office/drawing/2014/main" id="{CDED4797-0CD0-4CC8-9A90-18F46FF7051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7" name="مستطيل 125">
                <a:extLst>
                  <a:ext uri="{FF2B5EF4-FFF2-40B4-BE49-F238E27FC236}">
                    <a16:creationId xmlns:a16="http://schemas.microsoft.com/office/drawing/2014/main" id="{3240A03C-762E-4A66-8594-AF9F849AB3C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9" name="مجموعة 718">
              <a:extLst>
                <a:ext uri="{FF2B5EF4-FFF2-40B4-BE49-F238E27FC236}">
                  <a16:creationId xmlns:a16="http://schemas.microsoft.com/office/drawing/2014/main" id="{A17D3A14-CCFD-4EF5-8D69-3DB8634F3624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750" name="شكل بيضاوي 118">
                <a:extLst>
                  <a:ext uri="{FF2B5EF4-FFF2-40B4-BE49-F238E27FC236}">
                    <a16:creationId xmlns:a16="http://schemas.microsoft.com/office/drawing/2014/main" id="{86CA235D-0AC8-4123-98DC-87BA2DAA12A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1" name="شكل بيضاوي 119">
                <a:extLst>
                  <a:ext uri="{FF2B5EF4-FFF2-40B4-BE49-F238E27FC236}">
                    <a16:creationId xmlns:a16="http://schemas.microsoft.com/office/drawing/2014/main" id="{1A418DFC-1E6D-4DD5-B07B-6028232877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2" name="مستطيل 120">
                <a:extLst>
                  <a:ext uri="{FF2B5EF4-FFF2-40B4-BE49-F238E27FC236}">
                    <a16:creationId xmlns:a16="http://schemas.microsoft.com/office/drawing/2014/main" id="{66CBE784-02EC-4736-9A1A-2BD05CB676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3" name="مستطيل 121">
                <a:extLst>
                  <a:ext uri="{FF2B5EF4-FFF2-40B4-BE49-F238E27FC236}">
                    <a16:creationId xmlns:a16="http://schemas.microsoft.com/office/drawing/2014/main" id="{51FE8E0D-D226-430B-9F9A-F18A4FC1CB0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0" name="مجموعة 719">
              <a:extLst>
                <a:ext uri="{FF2B5EF4-FFF2-40B4-BE49-F238E27FC236}">
                  <a16:creationId xmlns:a16="http://schemas.microsoft.com/office/drawing/2014/main" id="{13C162B1-49D7-4C07-9E90-9A5F2FE25A8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746" name="شكل بيضاوي 114">
                <a:extLst>
                  <a:ext uri="{FF2B5EF4-FFF2-40B4-BE49-F238E27FC236}">
                    <a16:creationId xmlns:a16="http://schemas.microsoft.com/office/drawing/2014/main" id="{6A5CB09A-B65E-4CD7-9A0F-46409288F0D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7" name="شكل بيضاوي 115">
                <a:extLst>
                  <a:ext uri="{FF2B5EF4-FFF2-40B4-BE49-F238E27FC236}">
                    <a16:creationId xmlns:a16="http://schemas.microsoft.com/office/drawing/2014/main" id="{28DB7F1F-E2B7-4021-9425-784A697C6CA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8" name="مستطيل 116">
                <a:extLst>
                  <a:ext uri="{FF2B5EF4-FFF2-40B4-BE49-F238E27FC236}">
                    <a16:creationId xmlns:a16="http://schemas.microsoft.com/office/drawing/2014/main" id="{DC3432E4-26F2-4420-8CDA-7EFD3CF04D3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9" name="مستطيل 117">
                <a:extLst>
                  <a:ext uri="{FF2B5EF4-FFF2-40B4-BE49-F238E27FC236}">
                    <a16:creationId xmlns:a16="http://schemas.microsoft.com/office/drawing/2014/main" id="{3B4ED18B-1B9D-4CA9-A5CF-D99ACF730E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1" name="مجموعة 720">
              <a:extLst>
                <a:ext uri="{FF2B5EF4-FFF2-40B4-BE49-F238E27FC236}">
                  <a16:creationId xmlns:a16="http://schemas.microsoft.com/office/drawing/2014/main" id="{72C4202D-7BF0-48E4-A395-3423B53F2447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742" name="شكل بيضاوي 110">
                <a:extLst>
                  <a:ext uri="{FF2B5EF4-FFF2-40B4-BE49-F238E27FC236}">
                    <a16:creationId xmlns:a16="http://schemas.microsoft.com/office/drawing/2014/main" id="{BE7E5B1E-D66B-4F36-878A-0D530206B56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3" name="شكل بيضاوي 111">
                <a:extLst>
                  <a:ext uri="{FF2B5EF4-FFF2-40B4-BE49-F238E27FC236}">
                    <a16:creationId xmlns:a16="http://schemas.microsoft.com/office/drawing/2014/main" id="{6D423042-A6FA-48D0-BD62-B61033D3094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4" name="مستطيل 112">
                <a:extLst>
                  <a:ext uri="{FF2B5EF4-FFF2-40B4-BE49-F238E27FC236}">
                    <a16:creationId xmlns:a16="http://schemas.microsoft.com/office/drawing/2014/main" id="{2417B992-4E1C-4EC5-B415-F80E72F6C7D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5" name="مستطيل 113">
                <a:extLst>
                  <a:ext uri="{FF2B5EF4-FFF2-40B4-BE49-F238E27FC236}">
                    <a16:creationId xmlns:a16="http://schemas.microsoft.com/office/drawing/2014/main" id="{BDAF192B-0C69-4007-B22E-EA6DED0ED56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2" name="مجموعة 721">
              <a:extLst>
                <a:ext uri="{FF2B5EF4-FFF2-40B4-BE49-F238E27FC236}">
                  <a16:creationId xmlns:a16="http://schemas.microsoft.com/office/drawing/2014/main" id="{D2008663-CDFE-4D4C-9A13-A585FC04E1FC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738" name="شكل بيضاوي 106">
                <a:extLst>
                  <a:ext uri="{FF2B5EF4-FFF2-40B4-BE49-F238E27FC236}">
                    <a16:creationId xmlns:a16="http://schemas.microsoft.com/office/drawing/2014/main" id="{03D270EE-2927-4D5D-8A9C-CCFFCEE5899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9" name="شكل بيضاوي 107">
                <a:extLst>
                  <a:ext uri="{FF2B5EF4-FFF2-40B4-BE49-F238E27FC236}">
                    <a16:creationId xmlns:a16="http://schemas.microsoft.com/office/drawing/2014/main" id="{27D2EACE-0DC2-4CDE-9E9D-BD5F00D40ED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0" name="مستطيل 108">
                <a:extLst>
                  <a:ext uri="{FF2B5EF4-FFF2-40B4-BE49-F238E27FC236}">
                    <a16:creationId xmlns:a16="http://schemas.microsoft.com/office/drawing/2014/main" id="{F9F76262-F7EA-438F-824F-7FC0D4F058E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1" name="مستطيل 109">
                <a:extLst>
                  <a:ext uri="{FF2B5EF4-FFF2-40B4-BE49-F238E27FC236}">
                    <a16:creationId xmlns:a16="http://schemas.microsoft.com/office/drawing/2014/main" id="{F09C3738-A9D3-4686-8B05-E054DDF90D3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3" name="مجموعة 722">
              <a:extLst>
                <a:ext uri="{FF2B5EF4-FFF2-40B4-BE49-F238E27FC236}">
                  <a16:creationId xmlns:a16="http://schemas.microsoft.com/office/drawing/2014/main" id="{C8B5D7F9-B67E-435B-BD23-D110F3AB508C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734" name="شكل بيضاوي 102">
                <a:extLst>
                  <a:ext uri="{FF2B5EF4-FFF2-40B4-BE49-F238E27FC236}">
                    <a16:creationId xmlns:a16="http://schemas.microsoft.com/office/drawing/2014/main" id="{A59E18ED-8AC8-4F9C-8405-C033A474B19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5" name="شكل بيضاوي 103">
                <a:extLst>
                  <a:ext uri="{FF2B5EF4-FFF2-40B4-BE49-F238E27FC236}">
                    <a16:creationId xmlns:a16="http://schemas.microsoft.com/office/drawing/2014/main" id="{AC7D96FE-D52C-4BA9-AC05-BD3CD342863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6" name="مستطيل 104">
                <a:extLst>
                  <a:ext uri="{FF2B5EF4-FFF2-40B4-BE49-F238E27FC236}">
                    <a16:creationId xmlns:a16="http://schemas.microsoft.com/office/drawing/2014/main" id="{DBB8B733-F8EA-48E2-9738-EDC7C894F16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7" name="مستطيل 105">
                <a:extLst>
                  <a:ext uri="{FF2B5EF4-FFF2-40B4-BE49-F238E27FC236}">
                    <a16:creationId xmlns:a16="http://schemas.microsoft.com/office/drawing/2014/main" id="{DD9FA353-9B40-4911-8034-144EA5153DE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4" name="مجموعة 723">
              <a:extLst>
                <a:ext uri="{FF2B5EF4-FFF2-40B4-BE49-F238E27FC236}">
                  <a16:creationId xmlns:a16="http://schemas.microsoft.com/office/drawing/2014/main" id="{66DFA577-9752-47B9-886F-19A45040D7FA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730" name="شكل بيضاوي 98">
                <a:extLst>
                  <a:ext uri="{FF2B5EF4-FFF2-40B4-BE49-F238E27FC236}">
                    <a16:creationId xmlns:a16="http://schemas.microsoft.com/office/drawing/2014/main" id="{A9F8BC42-E4B0-4A75-ACA8-D979A4EBB5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1" name="شكل بيضاوي 99">
                <a:extLst>
                  <a:ext uri="{FF2B5EF4-FFF2-40B4-BE49-F238E27FC236}">
                    <a16:creationId xmlns:a16="http://schemas.microsoft.com/office/drawing/2014/main" id="{68DAAA76-20FE-4A28-AA16-E918529F138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2" name="مستطيل 100">
                <a:extLst>
                  <a:ext uri="{FF2B5EF4-FFF2-40B4-BE49-F238E27FC236}">
                    <a16:creationId xmlns:a16="http://schemas.microsoft.com/office/drawing/2014/main" id="{23E3E4F5-51DF-419F-8176-A9B66527F03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3" name="مستطيل 101">
                <a:extLst>
                  <a:ext uri="{FF2B5EF4-FFF2-40B4-BE49-F238E27FC236}">
                    <a16:creationId xmlns:a16="http://schemas.microsoft.com/office/drawing/2014/main" id="{28908A5C-4A41-4BD3-8A1A-24440E0EBC7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5" name="مجموعة 724">
              <a:extLst>
                <a:ext uri="{FF2B5EF4-FFF2-40B4-BE49-F238E27FC236}">
                  <a16:creationId xmlns:a16="http://schemas.microsoft.com/office/drawing/2014/main" id="{698C0D07-0C29-41E3-9140-0EE55B4FC8B3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726" name="شكل بيضاوي 94">
                <a:extLst>
                  <a:ext uri="{FF2B5EF4-FFF2-40B4-BE49-F238E27FC236}">
                    <a16:creationId xmlns:a16="http://schemas.microsoft.com/office/drawing/2014/main" id="{041B014B-526D-40ED-938A-5C8FC4ACDF4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7" name="شكل بيضاوي 95">
                <a:extLst>
                  <a:ext uri="{FF2B5EF4-FFF2-40B4-BE49-F238E27FC236}">
                    <a16:creationId xmlns:a16="http://schemas.microsoft.com/office/drawing/2014/main" id="{EC5FC481-BB80-4866-AFA6-A2457678EE4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8" name="مستطيل 96">
                <a:extLst>
                  <a:ext uri="{FF2B5EF4-FFF2-40B4-BE49-F238E27FC236}">
                    <a16:creationId xmlns:a16="http://schemas.microsoft.com/office/drawing/2014/main" id="{4C672295-A9F1-449E-AA40-679B8EDC7DF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9" name="مستطيل 97">
                <a:extLst>
                  <a:ext uri="{FF2B5EF4-FFF2-40B4-BE49-F238E27FC236}">
                    <a16:creationId xmlns:a16="http://schemas.microsoft.com/office/drawing/2014/main" id="{CA6CC628-ACF4-4399-9590-5DF82860AD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589" name="شكل حر: شكل 588">
            <a:extLst>
              <a:ext uri="{FF2B5EF4-FFF2-40B4-BE49-F238E27FC236}">
                <a16:creationId xmlns:a16="http://schemas.microsoft.com/office/drawing/2014/main" id="{6BAD818B-51A9-4EE8-B6FE-E7C8927B8154}"/>
              </a:ext>
            </a:extLst>
          </p:cNvPr>
          <p:cNvSpPr/>
          <p:nvPr/>
        </p:nvSpPr>
        <p:spPr>
          <a:xfrm>
            <a:off x="3347450" y="3013881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0" name="شكل حر: شكل 589">
            <a:extLst>
              <a:ext uri="{FF2B5EF4-FFF2-40B4-BE49-F238E27FC236}">
                <a16:creationId xmlns:a16="http://schemas.microsoft.com/office/drawing/2014/main" id="{10C9885B-414A-43DB-8F2D-D254E73AEEE3}"/>
              </a:ext>
            </a:extLst>
          </p:cNvPr>
          <p:cNvSpPr/>
          <p:nvPr/>
        </p:nvSpPr>
        <p:spPr>
          <a:xfrm>
            <a:off x="2306589" y="2992878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1" name="شكل حر: شكل 590">
            <a:extLst>
              <a:ext uri="{FF2B5EF4-FFF2-40B4-BE49-F238E27FC236}">
                <a16:creationId xmlns:a16="http://schemas.microsoft.com/office/drawing/2014/main" id="{4EFAAC4B-FDBF-437E-93E8-AE04A87FEB21}"/>
              </a:ext>
            </a:extLst>
          </p:cNvPr>
          <p:cNvSpPr/>
          <p:nvPr/>
        </p:nvSpPr>
        <p:spPr>
          <a:xfrm>
            <a:off x="1781297" y="3034293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2" name="شكل حر: شكل 591">
            <a:extLst>
              <a:ext uri="{FF2B5EF4-FFF2-40B4-BE49-F238E27FC236}">
                <a16:creationId xmlns:a16="http://schemas.microsoft.com/office/drawing/2014/main" id="{D70525AF-6AD7-410C-9BD1-318CAB050B4B}"/>
              </a:ext>
            </a:extLst>
          </p:cNvPr>
          <p:cNvSpPr/>
          <p:nvPr/>
        </p:nvSpPr>
        <p:spPr>
          <a:xfrm>
            <a:off x="1681464" y="3929238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3" name="شكل حر: شكل 592">
            <a:extLst>
              <a:ext uri="{FF2B5EF4-FFF2-40B4-BE49-F238E27FC236}">
                <a16:creationId xmlns:a16="http://schemas.microsoft.com/office/drawing/2014/main" id="{E1B2DFEA-3B2B-4BD2-A38A-291AEE6CA13B}"/>
              </a:ext>
            </a:extLst>
          </p:cNvPr>
          <p:cNvSpPr/>
          <p:nvPr/>
        </p:nvSpPr>
        <p:spPr>
          <a:xfrm>
            <a:off x="2754063" y="4045970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4" name="شكل حر: شكل 593">
            <a:extLst>
              <a:ext uri="{FF2B5EF4-FFF2-40B4-BE49-F238E27FC236}">
                <a16:creationId xmlns:a16="http://schemas.microsoft.com/office/drawing/2014/main" id="{EF2F812B-DC16-4A2F-A5B1-2A0D6EAA524B}"/>
              </a:ext>
            </a:extLst>
          </p:cNvPr>
          <p:cNvSpPr/>
          <p:nvPr/>
        </p:nvSpPr>
        <p:spPr>
          <a:xfrm>
            <a:off x="3220990" y="4308617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5" name="شكل حر: شكل 594">
            <a:extLst>
              <a:ext uri="{FF2B5EF4-FFF2-40B4-BE49-F238E27FC236}">
                <a16:creationId xmlns:a16="http://schemas.microsoft.com/office/drawing/2014/main" id="{9CAF72AC-29A0-4E4E-8C7B-00822C7B83BF}"/>
              </a:ext>
            </a:extLst>
          </p:cNvPr>
          <p:cNvSpPr/>
          <p:nvPr/>
        </p:nvSpPr>
        <p:spPr>
          <a:xfrm>
            <a:off x="1849390" y="4756089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6" name="شكل حر: شكل 595">
            <a:extLst>
              <a:ext uri="{FF2B5EF4-FFF2-40B4-BE49-F238E27FC236}">
                <a16:creationId xmlns:a16="http://schemas.microsoft.com/office/drawing/2014/main" id="{32ED6F45-2742-4FF6-A413-B789AEA71174}"/>
              </a:ext>
            </a:extLst>
          </p:cNvPr>
          <p:cNvSpPr/>
          <p:nvPr/>
        </p:nvSpPr>
        <p:spPr>
          <a:xfrm>
            <a:off x="1457019" y="5028464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7" name="شكل حر: شكل 596">
            <a:extLst>
              <a:ext uri="{FF2B5EF4-FFF2-40B4-BE49-F238E27FC236}">
                <a16:creationId xmlns:a16="http://schemas.microsoft.com/office/drawing/2014/main" id="{BDB52C41-48C0-438B-A8F2-2CCAF162D317}"/>
              </a:ext>
            </a:extLst>
          </p:cNvPr>
          <p:cNvSpPr/>
          <p:nvPr/>
        </p:nvSpPr>
        <p:spPr>
          <a:xfrm>
            <a:off x="2510871" y="5782991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8" name="شكل حر: شكل 597">
            <a:extLst>
              <a:ext uri="{FF2B5EF4-FFF2-40B4-BE49-F238E27FC236}">
                <a16:creationId xmlns:a16="http://schemas.microsoft.com/office/drawing/2014/main" id="{85618E46-5318-456C-BBA6-EDC0A381B793}"/>
              </a:ext>
            </a:extLst>
          </p:cNvPr>
          <p:cNvSpPr/>
          <p:nvPr/>
        </p:nvSpPr>
        <p:spPr>
          <a:xfrm>
            <a:off x="3580914" y="5573213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99" name="ال القمرية">
            <a:extLst>
              <a:ext uri="{FF2B5EF4-FFF2-40B4-BE49-F238E27FC236}">
                <a16:creationId xmlns:a16="http://schemas.microsoft.com/office/drawing/2014/main" id="{B58BA24F-CBA4-4984-860C-CB251ED79C43}"/>
              </a:ext>
            </a:extLst>
          </p:cNvPr>
          <p:cNvGrpSpPr/>
          <p:nvPr/>
        </p:nvGrpSpPr>
        <p:grpSpPr>
          <a:xfrm>
            <a:off x="3896817" y="2487831"/>
            <a:ext cx="812853" cy="938486"/>
            <a:chOff x="4236150" y="2585844"/>
            <a:chExt cx="812853" cy="938486"/>
          </a:xfrm>
          <a:effectLst/>
        </p:grpSpPr>
        <p:grpSp>
          <p:nvGrpSpPr>
            <p:cNvPr id="600" name="مجموعة 599">
              <a:extLst>
                <a:ext uri="{FF2B5EF4-FFF2-40B4-BE49-F238E27FC236}">
                  <a16:creationId xmlns:a16="http://schemas.microsoft.com/office/drawing/2014/main" id="{54349B06-F17F-44AE-8AF4-CC2A748E83C5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602" name="شكل حر: شكل 601">
                <a:extLst>
                  <a:ext uri="{FF2B5EF4-FFF2-40B4-BE49-F238E27FC236}">
                    <a16:creationId xmlns:a16="http://schemas.microsoft.com/office/drawing/2014/main" id="{CFC67699-C014-4A79-8761-B6232E29E3F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3" name="شكل بيضاوي 602">
                <a:extLst>
                  <a:ext uri="{FF2B5EF4-FFF2-40B4-BE49-F238E27FC236}">
                    <a16:creationId xmlns:a16="http://schemas.microsoft.com/office/drawing/2014/main" id="{3E4B2695-A75D-472E-8504-0F929DA5EE2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01" name="مربع نص 600">
              <a:extLst>
                <a:ext uri="{FF2B5EF4-FFF2-40B4-BE49-F238E27FC236}">
                  <a16:creationId xmlns:a16="http://schemas.microsoft.com/office/drawing/2014/main" id="{17C03C53-2672-471C-85F1-222A7A127D0D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604" name="ال الشمسية">
            <a:extLst>
              <a:ext uri="{FF2B5EF4-FFF2-40B4-BE49-F238E27FC236}">
                <a16:creationId xmlns:a16="http://schemas.microsoft.com/office/drawing/2014/main" id="{23F82892-5691-46BF-8324-57C0963A33AC}"/>
              </a:ext>
            </a:extLst>
          </p:cNvPr>
          <p:cNvGrpSpPr/>
          <p:nvPr/>
        </p:nvGrpSpPr>
        <p:grpSpPr>
          <a:xfrm>
            <a:off x="2930782" y="2156300"/>
            <a:ext cx="836207" cy="938486"/>
            <a:chOff x="3270115" y="2254313"/>
            <a:chExt cx="836207" cy="938486"/>
          </a:xfrm>
          <a:effectLst/>
        </p:grpSpPr>
        <p:grpSp>
          <p:nvGrpSpPr>
            <p:cNvPr id="605" name="مجموعة 604">
              <a:extLst>
                <a:ext uri="{FF2B5EF4-FFF2-40B4-BE49-F238E27FC236}">
                  <a16:creationId xmlns:a16="http://schemas.microsoft.com/office/drawing/2014/main" id="{7282A209-5D92-4956-89A5-0D36A893651B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607" name="شكل حر: شكل 606">
                <a:extLst>
                  <a:ext uri="{FF2B5EF4-FFF2-40B4-BE49-F238E27FC236}">
                    <a16:creationId xmlns:a16="http://schemas.microsoft.com/office/drawing/2014/main" id="{C8F2A990-B6FB-4707-862F-D7A08C23C625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8" name="شكل بيضاوي 607">
                <a:extLst>
                  <a:ext uri="{FF2B5EF4-FFF2-40B4-BE49-F238E27FC236}">
                    <a16:creationId xmlns:a16="http://schemas.microsoft.com/office/drawing/2014/main" id="{BFF36DFF-43EE-4C87-A467-BA189558861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06" name="مربع نص 605">
              <a:extLst>
                <a:ext uri="{FF2B5EF4-FFF2-40B4-BE49-F238E27FC236}">
                  <a16:creationId xmlns:a16="http://schemas.microsoft.com/office/drawing/2014/main" id="{26DA8333-0649-459C-9CD8-7797EF135CCB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609" name="السكون">
            <a:extLst>
              <a:ext uri="{FF2B5EF4-FFF2-40B4-BE49-F238E27FC236}">
                <a16:creationId xmlns:a16="http://schemas.microsoft.com/office/drawing/2014/main" id="{1D5C18EE-7D06-4DA0-8B56-63D5500913A8}"/>
              </a:ext>
            </a:extLst>
          </p:cNvPr>
          <p:cNvGrpSpPr/>
          <p:nvPr/>
        </p:nvGrpSpPr>
        <p:grpSpPr>
          <a:xfrm>
            <a:off x="1887824" y="2113899"/>
            <a:ext cx="812853" cy="938486"/>
            <a:chOff x="2227157" y="2211912"/>
            <a:chExt cx="812853" cy="938486"/>
          </a:xfrm>
          <a:effectLst/>
        </p:grpSpPr>
        <p:grpSp>
          <p:nvGrpSpPr>
            <p:cNvPr id="610" name="مجموعة 609">
              <a:extLst>
                <a:ext uri="{FF2B5EF4-FFF2-40B4-BE49-F238E27FC236}">
                  <a16:creationId xmlns:a16="http://schemas.microsoft.com/office/drawing/2014/main" id="{AF4208C7-3F4C-4825-A29F-F2CDE55A4740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612" name="شكل حر: شكل 611">
                <a:extLst>
                  <a:ext uri="{FF2B5EF4-FFF2-40B4-BE49-F238E27FC236}">
                    <a16:creationId xmlns:a16="http://schemas.microsoft.com/office/drawing/2014/main" id="{A69CB93E-045C-4ED1-B728-0D8253B01E2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3" name="شكل بيضاوي 612">
                <a:extLst>
                  <a:ext uri="{FF2B5EF4-FFF2-40B4-BE49-F238E27FC236}">
                    <a16:creationId xmlns:a16="http://schemas.microsoft.com/office/drawing/2014/main" id="{583827F2-5C0E-47B2-9AA2-6D8A6AF8738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1" name="مربع نص 610">
              <a:extLst>
                <a:ext uri="{FF2B5EF4-FFF2-40B4-BE49-F238E27FC236}">
                  <a16:creationId xmlns:a16="http://schemas.microsoft.com/office/drawing/2014/main" id="{B6267E93-5440-40DF-AF27-00FC0039C94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614" name="المد">
            <a:extLst>
              <a:ext uri="{FF2B5EF4-FFF2-40B4-BE49-F238E27FC236}">
                <a16:creationId xmlns:a16="http://schemas.microsoft.com/office/drawing/2014/main" id="{479E92E9-7013-4324-BA70-FDEF5BB29914}"/>
              </a:ext>
            </a:extLst>
          </p:cNvPr>
          <p:cNvGrpSpPr/>
          <p:nvPr/>
        </p:nvGrpSpPr>
        <p:grpSpPr>
          <a:xfrm>
            <a:off x="2392314" y="3218096"/>
            <a:ext cx="824230" cy="938486"/>
            <a:chOff x="1681247" y="3123342"/>
            <a:chExt cx="824230" cy="938486"/>
          </a:xfrm>
          <a:effectLst/>
        </p:grpSpPr>
        <p:grpSp>
          <p:nvGrpSpPr>
            <p:cNvPr id="615" name="مجموعة 614">
              <a:extLst>
                <a:ext uri="{FF2B5EF4-FFF2-40B4-BE49-F238E27FC236}">
                  <a16:creationId xmlns:a16="http://schemas.microsoft.com/office/drawing/2014/main" id="{A8DE6036-E7FE-4ED9-A230-C2BB911AB430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617" name="شكل حر: شكل 616">
                <a:extLst>
                  <a:ext uri="{FF2B5EF4-FFF2-40B4-BE49-F238E27FC236}">
                    <a16:creationId xmlns:a16="http://schemas.microsoft.com/office/drawing/2014/main" id="{B7EFFC26-B707-46EC-971B-6EA70CA2E6F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8" name="شكل بيضاوي 617">
                <a:extLst>
                  <a:ext uri="{FF2B5EF4-FFF2-40B4-BE49-F238E27FC236}">
                    <a16:creationId xmlns:a16="http://schemas.microsoft.com/office/drawing/2014/main" id="{C6B56330-E710-4E1B-B9C7-FEBC0DE3F76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6" name="مربع نص 615">
              <a:extLst>
                <a:ext uri="{FF2B5EF4-FFF2-40B4-BE49-F238E27FC236}">
                  <a16:creationId xmlns:a16="http://schemas.microsoft.com/office/drawing/2014/main" id="{BB944BEB-138C-4F70-8D56-D400D65A497D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619" name="التنوين">
            <a:extLst>
              <a:ext uri="{FF2B5EF4-FFF2-40B4-BE49-F238E27FC236}">
                <a16:creationId xmlns:a16="http://schemas.microsoft.com/office/drawing/2014/main" id="{B00999CB-BC6F-4F4E-B2CD-E86B8E1F8FF5}"/>
              </a:ext>
            </a:extLst>
          </p:cNvPr>
          <p:cNvGrpSpPr/>
          <p:nvPr/>
        </p:nvGrpSpPr>
        <p:grpSpPr>
          <a:xfrm>
            <a:off x="1388217" y="3004035"/>
            <a:ext cx="845268" cy="938486"/>
            <a:chOff x="2661580" y="3227967"/>
            <a:chExt cx="845268" cy="938486"/>
          </a:xfrm>
          <a:effectLst/>
        </p:grpSpPr>
        <p:grpSp>
          <p:nvGrpSpPr>
            <p:cNvPr id="620" name="مجموعة 619">
              <a:extLst>
                <a:ext uri="{FF2B5EF4-FFF2-40B4-BE49-F238E27FC236}">
                  <a16:creationId xmlns:a16="http://schemas.microsoft.com/office/drawing/2014/main" id="{42068C9A-68DC-4C33-BDFE-A49A16B48520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622" name="شكل حر: شكل 621">
                <a:extLst>
                  <a:ext uri="{FF2B5EF4-FFF2-40B4-BE49-F238E27FC236}">
                    <a16:creationId xmlns:a16="http://schemas.microsoft.com/office/drawing/2014/main" id="{BD08ACD8-C43A-4618-98F1-F65EDAC082C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623" name="شكل بيضاوي 622">
                <a:extLst>
                  <a:ext uri="{FF2B5EF4-FFF2-40B4-BE49-F238E27FC236}">
                    <a16:creationId xmlns:a16="http://schemas.microsoft.com/office/drawing/2014/main" id="{6844C6C4-F037-44EE-9C4B-473276C2A66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1" name="مربع نص 620">
              <a:extLst>
                <a:ext uri="{FF2B5EF4-FFF2-40B4-BE49-F238E27FC236}">
                  <a16:creationId xmlns:a16="http://schemas.microsoft.com/office/drawing/2014/main" id="{07E714CD-CEC8-4605-AC16-CB20A4425E3F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624" name="تاء مفتوحة">
            <a:extLst>
              <a:ext uri="{FF2B5EF4-FFF2-40B4-BE49-F238E27FC236}">
                <a16:creationId xmlns:a16="http://schemas.microsoft.com/office/drawing/2014/main" id="{A7EC3C3E-1970-4827-9359-5463589DA1A9}"/>
              </a:ext>
            </a:extLst>
          </p:cNvPr>
          <p:cNvGrpSpPr/>
          <p:nvPr/>
        </p:nvGrpSpPr>
        <p:grpSpPr>
          <a:xfrm>
            <a:off x="3594019" y="3447556"/>
            <a:ext cx="812853" cy="938486"/>
            <a:chOff x="3933352" y="3545569"/>
            <a:chExt cx="812853" cy="938486"/>
          </a:xfrm>
          <a:effectLst/>
        </p:grpSpPr>
        <p:grpSp>
          <p:nvGrpSpPr>
            <p:cNvPr id="625" name="مجموعة 624">
              <a:extLst>
                <a:ext uri="{FF2B5EF4-FFF2-40B4-BE49-F238E27FC236}">
                  <a16:creationId xmlns:a16="http://schemas.microsoft.com/office/drawing/2014/main" id="{9BB08850-7629-4490-ADAC-B9D0AE45C68E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627" name="شكل حر: شكل 626">
                <a:extLst>
                  <a:ext uri="{FF2B5EF4-FFF2-40B4-BE49-F238E27FC236}">
                    <a16:creationId xmlns:a16="http://schemas.microsoft.com/office/drawing/2014/main" id="{EC4653DB-D21C-4D41-8C76-7F13D1FDC77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28" name="شكل بيضاوي 627">
                <a:extLst>
                  <a:ext uri="{FF2B5EF4-FFF2-40B4-BE49-F238E27FC236}">
                    <a16:creationId xmlns:a16="http://schemas.microsoft.com/office/drawing/2014/main" id="{F289F21F-4E25-4EE2-A9AB-25B6157F71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6" name="مربع نص 625">
              <a:extLst>
                <a:ext uri="{FF2B5EF4-FFF2-40B4-BE49-F238E27FC236}">
                  <a16:creationId xmlns:a16="http://schemas.microsoft.com/office/drawing/2014/main" id="{ED674693-6FB9-42DC-8479-FB0797AB9683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629" name="تاء مربوطة">
            <a:extLst>
              <a:ext uri="{FF2B5EF4-FFF2-40B4-BE49-F238E27FC236}">
                <a16:creationId xmlns:a16="http://schemas.microsoft.com/office/drawing/2014/main" id="{6E47338A-1DB1-43CE-921B-0D4F2B40F570}"/>
              </a:ext>
            </a:extLst>
          </p:cNvPr>
          <p:cNvGrpSpPr/>
          <p:nvPr/>
        </p:nvGrpSpPr>
        <p:grpSpPr>
          <a:xfrm>
            <a:off x="2815914" y="4180292"/>
            <a:ext cx="812853" cy="938486"/>
            <a:chOff x="3155247" y="4278305"/>
            <a:chExt cx="812853" cy="938486"/>
          </a:xfrm>
          <a:effectLst/>
        </p:grpSpPr>
        <p:grpSp>
          <p:nvGrpSpPr>
            <p:cNvPr id="630" name="مجموعة 629">
              <a:extLst>
                <a:ext uri="{FF2B5EF4-FFF2-40B4-BE49-F238E27FC236}">
                  <a16:creationId xmlns:a16="http://schemas.microsoft.com/office/drawing/2014/main" id="{41F73694-E7E0-4390-8E37-9BED407A9882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632" name="شكل حر: شكل 631">
                <a:extLst>
                  <a:ext uri="{FF2B5EF4-FFF2-40B4-BE49-F238E27FC236}">
                    <a16:creationId xmlns:a16="http://schemas.microsoft.com/office/drawing/2014/main" id="{3465332A-683B-4558-88F5-170CED8B9F8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3" name="شكل بيضاوي 632">
                <a:extLst>
                  <a:ext uri="{FF2B5EF4-FFF2-40B4-BE49-F238E27FC236}">
                    <a16:creationId xmlns:a16="http://schemas.microsoft.com/office/drawing/2014/main" id="{F4EA8DA7-76D2-4175-83A4-BE2583A5002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1" name="مربع نص 630">
              <a:extLst>
                <a:ext uri="{FF2B5EF4-FFF2-40B4-BE49-F238E27FC236}">
                  <a16:creationId xmlns:a16="http://schemas.microsoft.com/office/drawing/2014/main" id="{A721A014-F458-4793-9E55-46E1967D1E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634" name="حرف مضعف">
            <a:extLst>
              <a:ext uri="{FF2B5EF4-FFF2-40B4-BE49-F238E27FC236}">
                <a16:creationId xmlns:a16="http://schemas.microsoft.com/office/drawing/2014/main" id="{9723DC91-5D8F-4A37-9C57-5185BD4F9E76}"/>
              </a:ext>
            </a:extLst>
          </p:cNvPr>
          <p:cNvGrpSpPr/>
          <p:nvPr/>
        </p:nvGrpSpPr>
        <p:grpSpPr>
          <a:xfrm>
            <a:off x="1437331" y="4212626"/>
            <a:ext cx="812853" cy="938486"/>
            <a:chOff x="1776664" y="4310639"/>
            <a:chExt cx="812853" cy="938486"/>
          </a:xfrm>
          <a:effectLst/>
        </p:grpSpPr>
        <p:grpSp>
          <p:nvGrpSpPr>
            <p:cNvPr id="635" name="مجموعة 634">
              <a:extLst>
                <a:ext uri="{FF2B5EF4-FFF2-40B4-BE49-F238E27FC236}">
                  <a16:creationId xmlns:a16="http://schemas.microsoft.com/office/drawing/2014/main" id="{4DEDC754-CAF5-4904-B141-AC2B54969826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637" name="شكل حر: شكل 636">
                <a:extLst>
                  <a:ext uri="{FF2B5EF4-FFF2-40B4-BE49-F238E27FC236}">
                    <a16:creationId xmlns:a16="http://schemas.microsoft.com/office/drawing/2014/main" id="{B762BF55-C204-47A8-B858-B4D50953D4B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8" name="شكل بيضاوي 637">
                <a:extLst>
                  <a:ext uri="{FF2B5EF4-FFF2-40B4-BE49-F238E27FC236}">
                    <a16:creationId xmlns:a16="http://schemas.microsoft.com/office/drawing/2014/main" id="{A40D1C78-DC89-4AA3-9B1C-08A67EF2BCE7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6" name="مربع نص 635">
              <a:extLst>
                <a:ext uri="{FF2B5EF4-FFF2-40B4-BE49-F238E27FC236}">
                  <a16:creationId xmlns:a16="http://schemas.microsoft.com/office/drawing/2014/main" id="{9B1122BF-EDE8-4FD2-86A4-4B54738A17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639" name="همزة وصل">
            <a:extLst>
              <a:ext uri="{FF2B5EF4-FFF2-40B4-BE49-F238E27FC236}">
                <a16:creationId xmlns:a16="http://schemas.microsoft.com/office/drawing/2014/main" id="{FCFA4619-42A9-43D4-9BF0-E8407580924E}"/>
              </a:ext>
            </a:extLst>
          </p:cNvPr>
          <p:cNvGrpSpPr/>
          <p:nvPr/>
        </p:nvGrpSpPr>
        <p:grpSpPr>
          <a:xfrm>
            <a:off x="2110336" y="4875156"/>
            <a:ext cx="812853" cy="938486"/>
            <a:chOff x="2449669" y="4973169"/>
            <a:chExt cx="812853" cy="938486"/>
          </a:xfrm>
          <a:effectLst/>
        </p:grpSpPr>
        <p:grpSp>
          <p:nvGrpSpPr>
            <p:cNvPr id="640" name="مجموعة 639">
              <a:extLst>
                <a:ext uri="{FF2B5EF4-FFF2-40B4-BE49-F238E27FC236}">
                  <a16:creationId xmlns:a16="http://schemas.microsoft.com/office/drawing/2014/main" id="{0B893A9D-1DE5-4A56-BF54-AB3F41E095DF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642" name="شكل حر: شكل 641">
                <a:extLst>
                  <a:ext uri="{FF2B5EF4-FFF2-40B4-BE49-F238E27FC236}">
                    <a16:creationId xmlns:a16="http://schemas.microsoft.com/office/drawing/2014/main" id="{9759E829-6463-4E50-BC9B-E6CEDA8DC3C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3" name="شكل بيضاوي 642">
                <a:extLst>
                  <a:ext uri="{FF2B5EF4-FFF2-40B4-BE49-F238E27FC236}">
                    <a16:creationId xmlns:a16="http://schemas.microsoft.com/office/drawing/2014/main" id="{AF7E2A7A-679F-47B6-B194-C0B2DB4F4D5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1" name="مربع نص 640">
              <a:extLst>
                <a:ext uri="{FF2B5EF4-FFF2-40B4-BE49-F238E27FC236}">
                  <a16:creationId xmlns:a16="http://schemas.microsoft.com/office/drawing/2014/main" id="{9B3E6901-037A-4BF7-905D-599B3483DA3D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644" name="همزة قطع">
            <a:extLst>
              <a:ext uri="{FF2B5EF4-FFF2-40B4-BE49-F238E27FC236}">
                <a16:creationId xmlns:a16="http://schemas.microsoft.com/office/drawing/2014/main" id="{F711B2BE-62D8-4AC9-9E89-E810EAAB8081}"/>
              </a:ext>
            </a:extLst>
          </p:cNvPr>
          <p:cNvGrpSpPr/>
          <p:nvPr/>
        </p:nvGrpSpPr>
        <p:grpSpPr>
          <a:xfrm>
            <a:off x="3190065" y="5097215"/>
            <a:ext cx="812853" cy="938486"/>
            <a:chOff x="3529398" y="5195228"/>
            <a:chExt cx="812853" cy="938486"/>
          </a:xfrm>
          <a:effectLst/>
        </p:grpSpPr>
        <p:grpSp>
          <p:nvGrpSpPr>
            <p:cNvPr id="645" name="مجموعة 644">
              <a:extLst>
                <a:ext uri="{FF2B5EF4-FFF2-40B4-BE49-F238E27FC236}">
                  <a16:creationId xmlns:a16="http://schemas.microsoft.com/office/drawing/2014/main" id="{BAB12CEE-A693-4B22-BEB1-74B29054FD5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647" name="شكل حر: شكل 646">
                <a:extLst>
                  <a:ext uri="{FF2B5EF4-FFF2-40B4-BE49-F238E27FC236}">
                    <a16:creationId xmlns:a16="http://schemas.microsoft.com/office/drawing/2014/main" id="{279EF0D6-47D6-485B-9C01-1943D448C70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8" name="شكل بيضاوي 647">
                <a:extLst>
                  <a:ext uri="{FF2B5EF4-FFF2-40B4-BE49-F238E27FC236}">
                    <a16:creationId xmlns:a16="http://schemas.microsoft.com/office/drawing/2014/main" id="{FB81C79D-B670-4FE9-937C-F5F07F97B19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6" name="مربع نص 645">
              <a:extLst>
                <a:ext uri="{FF2B5EF4-FFF2-40B4-BE49-F238E27FC236}">
                  <a16:creationId xmlns:a16="http://schemas.microsoft.com/office/drawing/2014/main" id="{FEF73FA3-9D47-4FE2-89E8-3663283E6A0A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649" name="ألف مقصورة">
            <a:extLst>
              <a:ext uri="{FF2B5EF4-FFF2-40B4-BE49-F238E27FC236}">
                <a16:creationId xmlns:a16="http://schemas.microsoft.com/office/drawing/2014/main" id="{1F1A4DC2-7457-41A6-88FC-33E8E2B64F14}"/>
              </a:ext>
            </a:extLst>
          </p:cNvPr>
          <p:cNvGrpSpPr/>
          <p:nvPr/>
        </p:nvGrpSpPr>
        <p:grpSpPr>
          <a:xfrm>
            <a:off x="4085182" y="4656479"/>
            <a:ext cx="812853" cy="938486"/>
            <a:chOff x="4424515" y="4754492"/>
            <a:chExt cx="812853" cy="938486"/>
          </a:xfrm>
          <a:effectLst/>
        </p:grpSpPr>
        <p:grpSp>
          <p:nvGrpSpPr>
            <p:cNvPr id="650" name="مجموعة 649">
              <a:extLst>
                <a:ext uri="{FF2B5EF4-FFF2-40B4-BE49-F238E27FC236}">
                  <a16:creationId xmlns:a16="http://schemas.microsoft.com/office/drawing/2014/main" id="{45618CA2-9C08-4FF6-A58C-CE83FCC99857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652" name="شكل حر: شكل 651">
                <a:extLst>
                  <a:ext uri="{FF2B5EF4-FFF2-40B4-BE49-F238E27FC236}">
                    <a16:creationId xmlns:a16="http://schemas.microsoft.com/office/drawing/2014/main" id="{06C80CC9-53E2-4AD3-9E3E-0C53C6FDEC9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53" name="شكل بيضاوي 652">
                <a:extLst>
                  <a:ext uri="{FF2B5EF4-FFF2-40B4-BE49-F238E27FC236}">
                    <a16:creationId xmlns:a16="http://schemas.microsoft.com/office/drawing/2014/main" id="{4942D175-463F-44C2-8EBC-993768C4980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51" name="مربع نص 650">
              <a:extLst>
                <a:ext uri="{FF2B5EF4-FFF2-40B4-BE49-F238E27FC236}">
                  <a16:creationId xmlns:a16="http://schemas.microsoft.com/office/drawing/2014/main" id="{F6B66DF4-3DD8-4ACF-A0DE-CC03EF4B1016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sp>
        <p:nvSpPr>
          <p:cNvPr id="253" name="مستطيل 252">
            <a:extLst>
              <a:ext uri="{FF2B5EF4-FFF2-40B4-BE49-F238E27FC236}">
                <a16:creationId xmlns:a16="http://schemas.microsoft.com/office/drawing/2014/main" id="{4EE5604D-0A2E-4D4E-A617-9AE5FEADCE2F}"/>
              </a:ext>
            </a:extLst>
          </p:cNvPr>
          <p:cNvSpPr/>
          <p:nvPr/>
        </p:nvSpPr>
        <p:spPr>
          <a:xfrm>
            <a:off x="1484338" y="1353367"/>
            <a:ext cx="2591207" cy="740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19908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Arch" panose="02010400000000000000" pitchFamily="2" charset="-78"/>
              </a:rPr>
              <a:t>لا يوجد </a:t>
            </a:r>
          </a:p>
        </p:txBody>
      </p:sp>
      <p:pic>
        <p:nvPicPr>
          <p:cNvPr id="254" name="رسم 253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BC4B63F8-6FB2-40D2-8E7E-2404C40C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656" y="5715204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6066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50"/>
                            </p:stCondLst>
                            <p:childTnLst>
                              <p:par>
                                <p:cTn id="1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"/>
                            </p:stCondLst>
                            <p:childTnLst>
                              <p:par>
                                <p:cTn id="1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50"/>
                            </p:stCondLst>
                            <p:childTnLst>
                              <p:par>
                                <p:cTn id="2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663" grpId="0" animBg="1"/>
      <p:bldP spid="667" grpId="0" animBg="1"/>
      <p:bldP spid="668" grpId="0" animBg="1"/>
      <p:bldP spid="672" grpId="0" animBg="1"/>
      <p:bldP spid="676" grpId="0" animBg="1"/>
      <p:bldP spid="680" grpId="0" animBg="1"/>
      <p:bldP spid="684" grpId="0" animBg="1"/>
      <p:bldP spid="688" grpId="0" animBg="1"/>
      <p:bldP spid="692" grpId="0" animBg="1"/>
      <p:bldP spid="696" grpId="0" animBg="1"/>
      <p:bldP spid="700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253" grpId="0" animBg="1"/>
      <p:bldP spid="253" grpId="1" animBg="1"/>
      <p:bldP spid="253" grpId="2"/>
      <p:bldP spid="25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8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63500">
              <a:srgbClr val="19908E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pattFill prst="pct25">
              <a:fgClr>
                <a:srgbClr val="19908E"/>
              </a:fgClr>
              <a:bgClr>
                <a:schemeClr val="bg1"/>
              </a:bgClr>
            </a:pattFill>
            <a:ln>
              <a:solidFill>
                <a:srgbClr val="199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pattFill prst="pct25">
              <a:fgClr>
                <a:srgbClr val="19908E"/>
              </a:fgClr>
              <a:bgClr>
                <a:schemeClr val="bg1"/>
              </a:bgClr>
            </a:pattFill>
            <a:ln w="28575">
              <a:solidFill>
                <a:srgbClr val="19908E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28050" y="1055084"/>
            <a:ext cx="133066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9956371" y="1730148"/>
            <a:ext cx="1267065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607594" y="2051223"/>
            <a:ext cx="1572468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</a:t>
            </a:r>
          </a:p>
          <a:p>
            <a:r>
              <a:rPr lang="ar-SA" dirty="0">
                <a:solidFill>
                  <a:schemeClr val="tx1"/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9965177" y="2699870"/>
            <a:ext cx="121553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9926849" y="3148175"/>
            <a:ext cx="1496638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887707" y="4580022"/>
            <a:ext cx="137047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65985" y="5207432"/>
            <a:ext cx="1370475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188704" y="3780913"/>
            <a:ext cx="96799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62622" y="5655581"/>
            <a:ext cx="137047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269333" y="2032353"/>
            <a:ext cx="79043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مستطيل 430">
            <a:extLst>
              <a:ext uri="{FF2B5EF4-FFF2-40B4-BE49-F238E27FC236}">
                <a16:creationId xmlns:a16="http://schemas.microsoft.com/office/drawing/2014/main" id="{46787F3E-7FB4-42AB-8777-00A8621169C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الْـحَـمْـدُ للهِ عَلَـى سَلَامَتِــكَ يَـا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سَـلَّمَـكَ اللهُ يَـا صَـدِيـقِــي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خُذْ هَذَا الدَّوَاءُ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هَذَا عَـسَـلٌ وَلَـيْـسَ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دَوَاءً!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الطَّـبِـيـبُ : خُذِ الْعَـسَـلَ يَا مُـحَـمَّـدُ وَلَا تَتَـرَدَّدْ ، فَـالْعَـسَـلُ دَوَاءٌ لَأَلَـمِ الْبَطْـنِ مُحَـمَّـدٌ: شُكْرًا لَكَ يَـا صَدِيـقِـــي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صَـالِحٌ : أَتَمَـنَّـى لَكَ الشَّفَـاءَ الْعَاجِلَ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بِإِذْنِ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2" name="مستطيل 431">
            <a:extLst>
              <a:ext uri="{FF2B5EF4-FFF2-40B4-BE49-F238E27FC236}">
                <a16:creationId xmlns:a16="http://schemas.microsoft.com/office/drawing/2014/main" id="{80224DEF-887A-44B0-9014-B4D54A409103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1633"/>
          </a:p>
        </p:txBody>
      </p:sp>
      <p:sp>
        <p:nvSpPr>
          <p:cNvPr id="434" name="مستطيل: زوايا مستديرة 290">
            <a:extLst>
              <a:ext uri="{FF2B5EF4-FFF2-40B4-BE49-F238E27FC236}">
                <a16:creationId xmlns:a16="http://schemas.microsoft.com/office/drawing/2014/main" id="{D5D95526-69C3-48BF-A31E-6EF18011679C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3" name="مستطيل: زوايا مستديرة 210" hidden="1">
            <a:extLst>
              <a:ext uri="{FF2B5EF4-FFF2-40B4-BE49-F238E27FC236}">
                <a16:creationId xmlns:a16="http://schemas.microsoft.com/office/drawing/2014/main" id="{E0801713-9D52-4FEC-ADE5-38C1E8BB3474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5" name="نص ال القمرية">
            <a:extLst>
              <a:ext uri="{FF2B5EF4-FFF2-40B4-BE49-F238E27FC236}">
                <a16:creationId xmlns:a16="http://schemas.microsoft.com/office/drawing/2014/main" id="{E4CB15A8-8F87-44F0-B45D-A2734D166BB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ْـحَـمْـدُ للهِ عَلَـى سَلَامَتِــكَ يَـا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سَـلَّمَـكَ اللهُ يَـا صَـدِيـقِــي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خُذْ هَذَا الدَّوَاءُ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هَذَا عَـسَـلٌ وَلَـيْـسَ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دَوَاءً!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الطَّـبِـيـبُ : خُذِ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يَا مُـحَـمَّـدُ وَلَا تَتَـرَدَّدْ ، فَـالْعَـسَـلُ دَوَاءٌ لَأَلَـمِ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بَطْـنِ مُحَـمَّـدٌ: شُكْرًا لَكَ يَـا صَدِيـقِـــي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صَـالِحٌ : أَتَمَـنَّـى لَكَ الشَّفَـاءَ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ْعَاجِلَ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بِإِذْنِ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7" name="مستطيل: زوايا مستديرة 214" hidden="1">
            <a:extLst>
              <a:ext uri="{FF2B5EF4-FFF2-40B4-BE49-F238E27FC236}">
                <a16:creationId xmlns:a16="http://schemas.microsoft.com/office/drawing/2014/main" id="{97109C78-DEB0-4487-A922-8308CAEA8E9A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9" name="نص ال الشمسية">
            <a:extLst>
              <a:ext uri="{FF2B5EF4-FFF2-40B4-BE49-F238E27FC236}">
                <a16:creationId xmlns:a16="http://schemas.microsoft.com/office/drawing/2014/main" id="{6DB87567-2E2B-4359-BB74-FEC11AAC4883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ْـحَـمْـدُ للهِ عَلَـى سَلَامَتِــكَ يَـا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سَـلَّمَـكَ اللهُ يَـا صَـدِيـقِــي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خُذْ هَذَا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َوَاءُ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هَذَا عَـسَـلٌ وَلَـيْـسَ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دَوَاءً!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يَا مُـحَـمَّـدُ وَلَا تَتَـرَدَّدْ ، فَـالْعَـسَـلُ دَوَاءٌ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بَطْـنِ مُحَـمَّـدٌ: شُكْرًا لَكَ يَـا صَدِيـقِـــي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صَـالِحٌ : أَتَمَـنَّـى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َفَـاءَ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ْعَاجِلَ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بِإِذْنِ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0" name="نص السكون">
            <a:extLst>
              <a:ext uri="{FF2B5EF4-FFF2-40B4-BE49-F238E27FC236}">
                <a16:creationId xmlns:a16="http://schemas.microsoft.com/office/drawing/2014/main" id="{1280E75F-B481-46AC-8F72-F0127E0C38EE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عَلَـى سَلَامَتِــكَ يَـا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سَـلَّمَـكَ اللهُ يَـا صَـدِيـقِــي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صَـالِـحٌ: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هَذَا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َوَاءُ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مُحَـمَّـدٌ: هَذَا عَـسَـلٌ 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دَوَاءً!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يَا مُـحَـمَّـدُ وَلَا تَتَـرَدّ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دَوَاءٌ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مُحَـمَّـدٌ: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ْرًا لَكَ يَـا صَدِيـقِـــي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صَـالِحٌ : أَتَمَـنَّـى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َفَـاءَ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ْعَاجِلَ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2" name="مستطيل: زوايا مستديرة 269" hidden="1">
            <a:extLst>
              <a:ext uri="{FF2B5EF4-FFF2-40B4-BE49-F238E27FC236}">
                <a16:creationId xmlns:a16="http://schemas.microsoft.com/office/drawing/2014/main" id="{945EA14A-E1A3-43F0-8186-9F35ADE765B7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4" name="نص التنوين">
            <a:extLst>
              <a:ext uri="{FF2B5EF4-FFF2-40B4-BE49-F238E27FC236}">
                <a16:creationId xmlns:a16="http://schemas.microsoft.com/office/drawing/2014/main" id="{34C64913-F841-4116-BA4E-50072BE350CE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عَلَـى سَلَامَتِــكَ يَـا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سَـلَّمَـكَ اللهُ يَـا صَـدِيـقِــي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هَذَا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َوَاءُ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هَذَا عَـسَ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دَوَا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يَا مُـحَـمَّـدُ وَلَا تَتَـرَدّ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دَوَا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مُحَـمَّ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يَـا صَدِيـقِـــي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صَـالِ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أَتَمَـنَّـى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َفَـاءَ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ْعَاجِلَ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6" name="مستطيل: زوايا مستديرة 275" hidden="1">
            <a:extLst>
              <a:ext uri="{FF2B5EF4-FFF2-40B4-BE49-F238E27FC236}">
                <a16:creationId xmlns:a16="http://schemas.microsoft.com/office/drawing/2014/main" id="{639D0A0B-D428-404A-A38B-5ED7CC714265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8" name="نص المد">
            <a:extLst>
              <a:ext uri="{FF2B5EF4-FFF2-40B4-BE49-F238E27FC236}">
                <a16:creationId xmlns:a16="http://schemas.microsoft.com/office/drawing/2014/main" id="{C02ADFA8-4940-49ED-99B8-61D177E4866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سَـلَّمَـكَ اللهُ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مُـحَـمَّـدُ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تَتَـرَدّ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ـنَّـى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0" name="مستطيل: زوايا مستديرة 279" hidden="1">
            <a:extLst>
              <a:ext uri="{FF2B5EF4-FFF2-40B4-BE49-F238E27FC236}">
                <a16:creationId xmlns:a16="http://schemas.microsoft.com/office/drawing/2014/main" id="{99955847-FB25-43BF-9F3C-200E3716EEA8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19908E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2" name="نص التاء المفتوحة">
            <a:extLst>
              <a:ext uri="{FF2B5EF4-FFF2-40B4-BE49-F238E27FC236}">
                <a16:creationId xmlns:a16="http://schemas.microsoft.com/office/drawing/2014/main" id="{3A3670E4-AA81-48B0-BABF-C48F64788DE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سَـلَّمَـكَ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مُـحَـمَّـدُ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تَتَـرَدّ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ـنَّـى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63" name="نص التاء المفتوحة" hidden="1">
            <a:extLst>
              <a:ext uri="{FF2B5EF4-FFF2-40B4-BE49-F238E27FC236}">
                <a16:creationId xmlns:a16="http://schemas.microsoft.com/office/drawing/2014/main" id="{9B6E5DB3-C720-4255-9785-8D8AFE2C761F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464" name="مستطيل: زوايا مستديرة 283">
              <a:extLst>
                <a:ext uri="{FF2B5EF4-FFF2-40B4-BE49-F238E27FC236}">
                  <a16:creationId xmlns:a16="http://schemas.microsoft.com/office/drawing/2014/main" id="{4728C513-C680-4BF7-A949-388E53900CF2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5" name="مستطيل 464">
              <a:extLst>
                <a:ext uri="{FF2B5EF4-FFF2-40B4-BE49-F238E27FC236}">
                  <a16:creationId xmlns:a16="http://schemas.microsoft.com/office/drawing/2014/main" id="{B637AE8A-D52D-4C1F-979F-7CC9F6D7D2EA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أُ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مِّـي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466" name="نص التاء المربوطة">
            <a:extLst>
              <a:ext uri="{FF2B5EF4-FFF2-40B4-BE49-F238E27FC236}">
                <a16:creationId xmlns:a16="http://schemas.microsoft.com/office/drawing/2014/main" id="{2A75BD78-1AF5-4230-809D-A667382550B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مُـحَـمَّــدُ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سَـلَّمَـكَ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مُـحَـمَّـدُ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تَتَـرَدّ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مُحَـمَّ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ـنَّـى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67" name="نص التاء المربوطة" hidden="1">
            <a:extLst>
              <a:ext uri="{FF2B5EF4-FFF2-40B4-BE49-F238E27FC236}">
                <a16:creationId xmlns:a16="http://schemas.microsoft.com/office/drawing/2014/main" id="{A0569BF0-47AE-4A8F-B161-4B7B8EDEAE9E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468" name="مستطيل: زوايا مستديرة 287">
              <a:extLst>
                <a:ext uri="{FF2B5EF4-FFF2-40B4-BE49-F238E27FC236}">
                  <a16:creationId xmlns:a16="http://schemas.microsoft.com/office/drawing/2014/main" id="{99BE34FE-10F4-4C9F-B49D-32CEB247CE79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9" name="مستطيل 468">
              <a:extLst>
                <a:ext uri="{FF2B5EF4-FFF2-40B4-BE49-F238E27FC236}">
                  <a16:creationId xmlns:a16="http://schemas.microsoft.com/office/drawing/2014/main" id="{137D68D3-411D-4B8C-A51A-E8B35DAD9A80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أُ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مِّـي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470" name="نص الشدة">
            <a:extLst>
              <a:ext uri="{FF2B5EF4-FFF2-40B4-BE49-F238E27FC236}">
                <a16:creationId xmlns:a16="http://schemas.microsoft.com/office/drawing/2014/main" id="{35979DBA-DE91-4D1D-9B69-86A45D14FF9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سَـلَّ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َـدُ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تَـرَدَّ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َـن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1" name="نص الشدة" hidden="1">
            <a:extLst>
              <a:ext uri="{FF2B5EF4-FFF2-40B4-BE49-F238E27FC236}">
                <a16:creationId xmlns:a16="http://schemas.microsoft.com/office/drawing/2014/main" id="{5B03C523-FB3C-48B9-B7B9-834ACE241D21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472" name="مستطيل: زوايا مستديرة 294">
              <a:extLst>
                <a:ext uri="{FF2B5EF4-FFF2-40B4-BE49-F238E27FC236}">
                  <a16:creationId xmlns:a16="http://schemas.microsoft.com/office/drawing/2014/main" id="{2945E9E7-77CF-45FA-87EA-F790D1294BA1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3" name="مستطيل 472">
              <a:extLst>
                <a:ext uri="{FF2B5EF4-FFF2-40B4-BE49-F238E27FC236}">
                  <a16:creationId xmlns:a16="http://schemas.microsoft.com/office/drawing/2014/main" id="{B6758858-73D2-4806-8885-DC0365E0D87A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SA" sz="2800" b="1" dirty="0">
                  <a:solidFill>
                    <a:schemeClr val="accent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ُمِّـي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474" name="همزة وصل نص">
            <a:extLst>
              <a:ext uri="{FF2B5EF4-FFF2-40B4-BE49-F238E27FC236}">
                <a16:creationId xmlns:a16="http://schemas.microsoft.com/office/drawing/2014/main" id="{547DDF3A-1D14-400C-931C-2F1FC3D43353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لطَّـ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َـدُ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تَـرَدَّ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5" name="همزة وصل نص" hidden="1">
            <a:extLst>
              <a:ext uri="{FF2B5EF4-FFF2-40B4-BE49-F238E27FC236}">
                <a16:creationId xmlns:a16="http://schemas.microsoft.com/office/drawing/2014/main" id="{337714DA-7596-4B83-96F1-944EAF350EE1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487" name="مستطيل: زوايا مستديرة 300">
              <a:extLst>
                <a:ext uri="{FF2B5EF4-FFF2-40B4-BE49-F238E27FC236}">
                  <a16:creationId xmlns:a16="http://schemas.microsoft.com/office/drawing/2014/main" id="{9E4C63F4-BB6E-4062-85B7-FE56AD53306C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8" name="مستطيل 487">
              <a:extLst>
                <a:ext uri="{FF2B5EF4-FFF2-40B4-BE49-F238E27FC236}">
                  <a16:creationId xmlns:a16="http://schemas.microsoft.com/office/drawing/2014/main" id="{6664A61C-61D0-4265-A42C-AFB4CD8F6945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يَـا أُمِّـي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شَـاءَ </a:t>
              </a:r>
              <a:r>
                <a:rPr lang="ar-SA" sz="2800" b="1" dirty="0">
                  <a:solidFill>
                    <a:srgbClr val="FF66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للـهُ . </a:t>
              </a:r>
            </a:p>
          </p:txBody>
        </p:sp>
      </p:grpSp>
      <p:sp>
        <p:nvSpPr>
          <p:cNvPr id="498" name="نص همزة القطع">
            <a:extLst>
              <a:ext uri="{FF2B5EF4-FFF2-40B4-BE49-F238E27FC236}">
                <a16:creationId xmlns:a16="http://schemas.microsoft.com/office/drawing/2014/main" id="{308EBAD2-DC69-4389-A4C3-8D30ADCB529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لطَّـ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َـدُ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تَـرَدَّ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99" name="نص همزة قطع" hidden="1">
            <a:extLst>
              <a:ext uri="{FF2B5EF4-FFF2-40B4-BE49-F238E27FC236}">
                <a16:creationId xmlns:a16="http://schemas.microsoft.com/office/drawing/2014/main" id="{EFBD1900-9620-471B-9813-EFBF5F8FE2EC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503" name="مستطيل: زوايا مستديرة 304">
              <a:extLst>
                <a:ext uri="{FF2B5EF4-FFF2-40B4-BE49-F238E27FC236}">
                  <a16:creationId xmlns:a16="http://schemas.microsoft.com/office/drawing/2014/main" id="{29FD134D-71DD-4ABF-BBAC-8C423DE63C57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4" name="مستطيل 503">
              <a:extLst>
                <a:ext uri="{FF2B5EF4-FFF2-40B4-BE49-F238E27FC236}">
                  <a16:creationId xmlns:a16="http://schemas.microsoft.com/office/drawing/2014/main" id="{49381D9B-F8B1-4D3B-A285-96F5A9AEEAD4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66"/>
                  </a:solidFill>
                  <a:effectLst>
                    <a:glow rad="63500">
                      <a:srgbClr val="FF66FF">
                        <a:alpha val="40000"/>
                      </a:srgb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SA" sz="2800" b="1" dirty="0">
                  <a:solidFill>
                    <a:schemeClr val="accent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ُمِّـي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FF0066"/>
                  </a:solidFill>
                  <a:effectLst>
                    <a:glow rad="63500">
                      <a:srgbClr val="FF66FF">
                        <a:alpha val="40000"/>
                      </a:srgb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</a:t>
              </a:r>
              <a:r>
                <a:rPr lang="ar-SA" sz="2800" b="1" dirty="0">
                  <a:solidFill>
                    <a:srgbClr val="FF66FF"/>
                  </a:solidFill>
                  <a:effectLst>
                    <a:glow rad="63500">
                      <a:srgbClr val="FF66FF">
                        <a:alpha val="40000"/>
                      </a:srgb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ِ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نْ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sp>
        <p:nvSpPr>
          <p:cNvPr id="505" name="نص ألف مقصورة">
            <a:extLst>
              <a:ext uri="{FF2B5EF4-FFF2-40B4-BE49-F238E27FC236}">
                <a16:creationId xmlns:a16="http://schemas.microsoft.com/office/drawing/2014/main" id="{38FDF4F5-CD87-4DFA-9CFF-08C608AAFDC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0099CC"/>
            </a:solidFill>
          </a:ln>
          <a:effectLst>
            <a:glow rad="101600">
              <a:srgbClr val="19908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ْـدُ للهِ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سَ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امَتِــكَ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َــدُ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مَـكَ اللهُ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ـدِيـقِــي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هَ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عَـسَ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لَـيْـ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! .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لطَّـ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: خُذِ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عَـسَـلَ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َـدُ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تَـرَدَّ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، فَـالْعَـسَـلُ 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لَأَلَـمِ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 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حَـمّ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دِيـقِـــي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حٌ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 أَتَم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لَكَ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لشّ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جِلَ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إِذ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ْنِ اللهِ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06" name="نص ألف مقصورة" hidden="1">
            <a:extLst>
              <a:ext uri="{FF2B5EF4-FFF2-40B4-BE49-F238E27FC236}">
                <a16:creationId xmlns:a16="http://schemas.microsoft.com/office/drawing/2014/main" id="{9439890A-6F80-4FCD-95F6-C9DAA4AC39AC}"/>
              </a:ext>
            </a:extLst>
          </p:cNvPr>
          <p:cNvGrpSpPr/>
          <p:nvPr/>
        </p:nvGrpSpPr>
        <p:grpSpPr>
          <a:xfrm>
            <a:off x="1264797" y="377626"/>
            <a:ext cx="4057850" cy="6059097"/>
            <a:chOff x="1465498" y="443814"/>
            <a:chExt cx="4057850" cy="6059097"/>
          </a:xfrm>
          <a:effectLst/>
        </p:grpSpPr>
        <p:sp>
          <p:nvSpPr>
            <p:cNvPr id="507" name="مستطيل: زوايا مستديرة 308">
              <a:extLst>
                <a:ext uri="{FF2B5EF4-FFF2-40B4-BE49-F238E27FC236}">
                  <a16:creationId xmlns:a16="http://schemas.microsoft.com/office/drawing/2014/main" id="{0B557E23-8F50-43F1-A80C-D8D5E4A59CD7}"/>
                </a:ext>
              </a:extLst>
            </p:cNvPr>
            <p:cNvSpPr/>
            <p:nvPr/>
          </p:nvSpPr>
          <p:spPr>
            <a:xfrm>
              <a:off x="1465498" y="443814"/>
              <a:ext cx="4057850" cy="6059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908E"/>
              </a:solidFill>
            </a:ln>
            <a:effectLst>
              <a:glow rad="101600">
                <a:srgbClr val="19908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endPara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8" name="مستطيل 507">
              <a:extLst>
                <a:ext uri="{FF2B5EF4-FFF2-40B4-BE49-F238E27FC236}">
                  <a16:creationId xmlns:a16="http://schemas.microsoft.com/office/drawing/2014/main" id="{5DF54EBB-1859-4E74-9235-5AF4F844A1F9}"/>
                </a:ext>
              </a:extLst>
            </p:cNvPr>
            <p:cNvSpPr/>
            <p:nvPr/>
          </p:nvSpPr>
          <p:spPr>
            <a:xfrm>
              <a:off x="1641606" y="696870"/>
              <a:ext cx="3520075" cy="1412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r"/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صَــا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لِـ</a:t>
              </a:r>
              <a:r>
                <a:rPr lang="ar-SA" sz="28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حٌ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شُـكْـ</a:t>
              </a:r>
              <a:r>
                <a:rPr lang="ar-SA" sz="2800" b="1" dirty="0">
                  <a:solidFill>
                    <a:srgbClr val="0070C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رًا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لَكِ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يَـا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66"/>
                  </a:solidFill>
                  <a:effectLst>
                    <a:glow rad="63500">
                      <a:srgbClr val="FF66FF">
                        <a:alpha val="40000"/>
                      </a:srgb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SA" sz="2800" b="1" dirty="0">
                  <a:solidFill>
                    <a:schemeClr val="accent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ُمِّـي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، سَ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ـعَـلُ </a:t>
              </a:r>
              <a:r>
                <a:rPr lang="ar-SA" sz="2800" b="1" dirty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إِنْ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شَـا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ءَ اللهُ . </a:t>
              </a:r>
            </a:p>
          </p:txBody>
        </p:sp>
      </p:grpSp>
      <p:grpSp>
        <p:nvGrpSpPr>
          <p:cNvPr id="509" name="مجموعة 508">
            <a:extLst>
              <a:ext uri="{FF2B5EF4-FFF2-40B4-BE49-F238E27FC236}">
                <a16:creationId xmlns:a16="http://schemas.microsoft.com/office/drawing/2014/main" id="{46E076D1-BE79-4A5E-9F74-89F545D2A3E2}"/>
              </a:ext>
            </a:extLst>
          </p:cNvPr>
          <p:cNvGrpSpPr/>
          <p:nvPr/>
        </p:nvGrpSpPr>
        <p:grpSpPr>
          <a:xfrm>
            <a:off x="5133808" y="531150"/>
            <a:ext cx="852060" cy="5887223"/>
            <a:chOff x="5641181" y="716757"/>
            <a:chExt cx="912019" cy="5543630"/>
          </a:xfrm>
          <a:effectLst>
            <a:glow rad="101600">
              <a:srgbClr val="19908E">
                <a:alpha val="60000"/>
              </a:srgbClr>
            </a:glow>
          </a:effectLst>
        </p:grpSpPr>
        <p:grpSp>
          <p:nvGrpSpPr>
            <p:cNvPr id="510" name="مجموعة 509">
              <a:extLst>
                <a:ext uri="{FF2B5EF4-FFF2-40B4-BE49-F238E27FC236}">
                  <a16:creationId xmlns:a16="http://schemas.microsoft.com/office/drawing/2014/main" id="{4AB5ED64-2CA6-46CD-AFA5-49C2FE1BD507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678" name="شكل بيضاوي 174">
                <a:extLst>
                  <a:ext uri="{FF2B5EF4-FFF2-40B4-BE49-F238E27FC236}">
                    <a16:creationId xmlns:a16="http://schemas.microsoft.com/office/drawing/2014/main" id="{F6A13275-77AF-4A8C-B333-7D31A52FF03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9" name="شكل بيضاوي 175">
                <a:extLst>
                  <a:ext uri="{FF2B5EF4-FFF2-40B4-BE49-F238E27FC236}">
                    <a16:creationId xmlns:a16="http://schemas.microsoft.com/office/drawing/2014/main" id="{559EE523-8C37-4655-B363-F89E3CE61A8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80" name="مستطيل 196">
                <a:extLst>
                  <a:ext uri="{FF2B5EF4-FFF2-40B4-BE49-F238E27FC236}">
                    <a16:creationId xmlns:a16="http://schemas.microsoft.com/office/drawing/2014/main" id="{A9162099-24DC-4C12-85F7-BB569E2CB14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81" name="مستطيل 216">
                <a:extLst>
                  <a:ext uri="{FF2B5EF4-FFF2-40B4-BE49-F238E27FC236}">
                    <a16:creationId xmlns:a16="http://schemas.microsoft.com/office/drawing/2014/main" id="{91705C6C-DB7A-40A4-BB23-F453597EA3A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1" name="مجموعة 510">
              <a:extLst>
                <a:ext uri="{FF2B5EF4-FFF2-40B4-BE49-F238E27FC236}">
                  <a16:creationId xmlns:a16="http://schemas.microsoft.com/office/drawing/2014/main" id="{CDC389BF-74FD-4808-801B-DB0365ABAFD7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674" name="شكل بيضاوي 170">
                <a:extLst>
                  <a:ext uri="{FF2B5EF4-FFF2-40B4-BE49-F238E27FC236}">
                    <a16:creationId xmlns:a16="http://schemas.microsoft.com/office/drawing/2014/main" id="{27954720-5887-43D4-BE90-B09A8F5A7A4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5" name="شكل بيضاوي 171">
                <a:extLst>
                  <a:ext uri="{FF2B5EF4-FFF2-40B4-BE49-F238E27FC236}">
                    <a16:creationId xmlns:a16="http://schemas.microsoft.com/office/drawing/2014/main" id="{9EF9A6A3-9E97-4AF0-89FE-ACA29D5861E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6" name="مستطيل 172">
                <a:extLst>
                  <a:ext uri="{FF2B5EF4-FFF2-40B4-BE49-F238E27FC236}">
                    <a16:creationId xmlns:a16="http://schemas.microsoft.com/office/drawing/2014/main" id="{81E48D6D-1D9A-4F9C-A286-D52420CC00B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7" name="مستطيل 173">
                <a:extLst>
                  <a:ext uri="{FF2B5EF4-FFF2-40B4-BE49-F238E27FC236}">
                    <a16:creationId xmlns:a16="http://schemas.microsoft.com/office/drawing/2014/main" id="{A9A494D0-5C17-46D4-942F-52054B1D87A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2" name="مجموعة 511">
              <a:extLst>
                <a:ext uri="{FF2B5EF4-FFF2-40B4-BE49-F238E27FC236}">
                  <a16:creationId xmlns:a16="http://schemas.microsoft.com/office/drawing/2014/main" id="{6B4185B4-0643-48B6-B190-6A4111EDC532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670" name="شكل بيضاوي 166">
                <a:extLst>
                  <a:ext uri="{FF2B5EF4-FFF2-40B4-BE49-F238E27FC236}">
                    <a16:creationId xmlns:a16="http://schemas.microsoft.com/office/drawing/2014/main" id="{18312FE8-CEC4-4BB1-B2B7-9E95C8CD36D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1" name="شكل بيضاوي 167">
                <a:extLst>
                  <a:ext uri="{FF2B5EF4-FFF2-40B4-BE49-F238E27FC236}">
                    <a16:creationId xmlns:a16="http://schemas.microsoft.com/office/drawing/2014/main" id="{1D722B18-4CD4-4250-ACE5-B38EDFD1BB7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2" name="مستطيل 168">
                <a:extLst>
                  <a:ext uri="{FF2B5EF4-FFF2-40B4-BE49-F238E27FC236}">
                    <a16:creationId xmlns:a16="http://schemas.microsoft.com/office/drawing/2014/main" id="{C967E515-A777-4636-AF38-3F30887CE3A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73" name="مستطيل 169">
                <a:extLst>
                  <a:ext uri="{FF2B5EF4-FFF2-40B4-BE49-F238E27FC236}">
                    <a16:creationId xmlns:a16="http://schemas.microsoft.com/office/drawing/2014/main" id="{829492EC-5441-4F17-84C9-7A991B8EB91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3" name="مجموعة 512">
              <a:extLst>
                <a:ext uri="{FF2B5EF4-FFF2-40B4-BE49-F238E27FC236}">
                  <a16:creationId xmlns:a16="http://schemas.microsoft.com/office/drawing/2014/main" id="{DBBC0A43-8E31-4D2C-AF2A-866037341E2B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666" name="شكل بيضاوي 162">
                <a:extLst>
                  <a:ext uri="{FF2B5EF4-FFF2-40B4-BE49-F238E27FC236}">
                    <a16:creationId xmlns:a16="http://schemas.microsoft.com/office/drawing/2014/main" id="{D6FE64BC-D102-4CC5-B89F-8B02D4A411A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7" name="شكل بيضاوي 163">
                <a:extLst>
                  <a:ext uri="{FF2B5EF4-FFF2-40B4-BE49-F238E27FC236}">
                    <a16:creationId xmlns:a16="http://schemas.microsoft.com/office/drawing/2014/main" id="{9CE21B9A-8227-471A-BAD6-9AB61ACDE079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8" name="مستطيل 164">
                <a:extLst>
                  <a:ext uri="{FF2B5EF4-FFF2-40B4-BE49-F238E27FC236}">
                    <a16:creationId xmlns:a16="http://schemas.microsoft.com/office/drawing/2014/main" id="{87C29B80-6B4B-4ED1-8738-F80FD84B72D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9" name="مستطيل 165">
                <a:extLst>
                  <a:ext uri="{FF2B5EF4-FFF2-40B4-BE49-F238E27FC236}">
                    <a16:creationId xmlns:a16="http://schemas.microsoft.com/office/drawing/2014/main" id="{6E9D81EC-F592-4EF6-A8A7-830F00E701D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4" name="مجموعة 513">
              <a:extLst>
                <a:ext uri="{FF2B5EF4-FFF2-40B4-BE49-F238E27FC236}">
                  <a16:creationId xmlns:a16="http://schemas.microsoft.com/office/drawing/2014/main" id="{91C85815-23BA-4B6A-BD34-9ED52D6CAD77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662" name="شكل بيضاوي 158">
                <a:extLst>
                  <a:ext uri="{FF2B5EF4-FFF2-40B4-BE49-F238E27FC236}">
                    <a16:creationId xmlns:a16="http://schemas.microsoft.com/office/drawing/2014/main" id="{D6B2885C-EE40-4296-A29A-318E3E39346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3" name="شكل بيضاوي 159">
                <a:extLst>
                  <a:ext uri="{FF2B5EF4-FFF2-40B4-BE49-F238E27FC236}">
                    <a16:creationId xmlns:a16="http://schemas.microsoft.com/office/drawing/2014/main" id="{3EB562B8-1BBD-4DF2-81C1-56F3B144420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4" name="مستطيل 160">
                <a:extLst>
                  <a:ext uri="{FF2B5EF4-FFF2-40B4-BE49-F238E27FC236}">
                    <a16:creationId xmlns:a16="http://schemas.microsoft.com/office/drawing/2014/main" id="{73D74ABF-235C-4572-9524-04A909E33DC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5" name="مستطيل 161">
                <a:extLst>
                  <a:ext uri="{FF2B5EF4-FFF2-40B4-BE49-F238E27FC236}">
                    <a16:creationId xmlns:a16="http://schemas.microsoft.com/office/drawing/2014/main" id="{C2F13660-A2CB-4DE3-9A79-E4780408E4D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5" name="مجموعة 514">
              <a:extLst>
                <a:ext uri="{FF2B5EF4-FFF2-40B4-BE49-F238E27FC236}">
                  <a16:creationId xmlns:a16="http://schemas.microsoft.com/office/drawing/2014/main" id="{0451353C-228B-4D70-9896-F5566691FE2C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658" name="شكل بيضاوي 154">
                <a:extLst>
                  <a:ext uri="{FF2B5EF4-FFF2-40B4-BE49-F238E27FC236}">
                    <a16:creationId xmlns:a16="http://schemas.microsoft.com/office/drawing/2014/main" id="{163B2366-9626-49E4-A5CC-2914A0D6E51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59" name="شكل بيضاوي 155">
                <a:extLst>
                  <a:ext uri="{FF2B5EF4-FFF2-40B4-BE49-F238E27FC236}">
                    <a16:creationId xmlns:a16="http://schemas.microsoft.com/office/drawing/2014/main" id="{4A9D9F62-3F45-4188-817E-4539AC41FFE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0" name="مستطيل 156">
                <a:extLst>
                  <a:ext uri="{FF2B5EF4-FFF2-40B4-BE49-F238E27FC236}">
                    <a16:creationId xmlns:a16="http://schemas.microsoft.com/office/drawing/2014/main" id="{8F384C4C-9BA0-4186-A3B0-F192F59C291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61" name="مستطيل 157">
                <a:extLst>
                  <a:ext uri="{FF2B5EF4-FFF2-40B4-BE49-F238E27FC236}">
                    <a16:creationId xmlns:a16="http://schemas.microsoft.com/office/drawing/2014/main" id="{A1F99F6A-0E71-4501-8320-F83E0399C41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6" name="مجموعة 515">
              <a:extLst>
                <a:ext uri="{FF2B5EF4-FFF2-40B4-BE49-F238E27FC236}">
                  <a16:creationId xmlns:a16="http://schemas.microsoft.com/office/drawing/2014/main" id="{E12A3D48-1DD7-4F25-B1B1-AC20582340AA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587" name="شكل بيضاوي 150">
                <a:extLst>
                  <a:ext uri="{FF2B5EF4-FFF2-40B4-BE49-F238E27FC236}">
                    <a16:creationId xmlns:a16="http://schemas.microsoft.com/office/drawing/2014/main" id="{0E1BA853-41E0-4D40-8441-F22E2121188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8" name="شكل بيضاوي 151">
                <a:extLst>
                  <a:ext uri="{FF2B5EF4-FFF2-40B4-BE49-F238E27FC236}">
                    <a16:creationId xmlns:a16="http://schemas.microsoft.com/office/drawing/2014/main" id="{996915B7-B3E8-4BF8-AEB7-C750E838E34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55" name="مستطيل 152">
                <a:extLst>
                  <a:ext uri="{FF2B5EF4-FFF2-40B4-BE49-F238E27FC236}">
                    <a16:creationId xmlns:a16="http://schemas.microsoft.com/office/drawing/2014/main" id="{D4E42B80-A9BA-43E7-B408-528B27288DD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657" name="مستطيل 153">
                <a:extLst>
                  <a:ext uri="{FF2B5EF4-FFF2-40B4-BE49-F238E27FC236}">
                    <a16:creationId xmlns:a16="http://schemas.microsoft.com/office/drawing/2014/main" id="{52B640C0-BB00-489C-93EF-452C5AF1006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7" name="مجموعة 516">
              <a:extLst>
                <a:ext uri="{FF2B5EF4-FFF2-40B4-BE49-F238E27FC236}">
                  <a16:creationId xmlns:a16="http://schemas.microsoft.com/office/drawing/2014/main" id="{8756A804-1C0F-4B9F-85D0-4243F3931BB2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583" name="شكل بيضاوي 146">
                <a:extLst>
                  <a:ext uri="{FF2B5EF4-FFF2-40B4-BE49-F238E27FC236}">
                    <a16:creationId xmlns:a16="http://schemas.microsoft.com/office/drawing/2014/main" id="{D4CED965-5197-4093-99FB-6AC5FAE64A6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4" name="شكل بيضاوي 147">
                <a:extLst>
                  <a:ext uri="{FF2B5EF4-FFF2-40B4-BE49-F238E27FC236}">
                    <a16:creationId xmlns:a16="http://schemas.microsoft.com/office/drawing/2014/main" id="{4CA6DC86-8A81-4440-8001-8A4A2D6E512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5" name="مستطيل 148">
                <a:extLst>
                  <a:ext uri="{FF2B5EF4-FFF2-40B4-BE49-F238E27FC236}">
                    <a16:creationId xmlns:a16="http://schemas.microsoft.com/office/drawing/2014/main" id="{90757386-0B82-41B3-816A-B679C6CA947C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6" name="مستطيل 149">
                <a:extLst>
                  <a:ext uri="{FF2B5EF4-FFF2-40B4-BE49-F238E27FC236}">
                    <a16:creationId xmlns:a16="http://schemas.microsoft.com/office/drawing/2014/main" id="{23ED576A-3033-475D-AEB3-E3F847C78F80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8" name="مجموعة 517">
              <a:extLst>
                <a:ext uri="{FF2B5EF4-FFF2-40B4-BE49-F238E27FC236}">
                  <a16:creationId xmlns:a16="http://schemas.microsoft.com/office/drawing/2014/main" id="{4B0E99A5-33AD-4CB0-9115-0F931411608B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579" name="شكل بيضاوي 142">
                <a:extLst>
                  <a:ext uri="{FF2B5EF4-FFF2-40B4-BE49-F238E27FC236}">
                    <a16:creationId xmlns:a16="http://schemas.microsoft.com/office/drawing/2014/main" id="{D9EF80A5-3BFA-4732-91B1-3D5D473D467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0" name="شكل بيضاوي 143">
                <a:extLst>
                  <a:ext uri="{FF2B5EF4-FFF2-40B4-BE49-F238E27FC236}">
                    <a16:creationId xmlns:a16="http://schemas.microsoft.com/office/drawing/2014/main" id="{81F7BB57-B6ED-43EA-9B94-234DB41F79C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1" name="مستطيل 144">
                <a:extLst>
                  <a:ext uri="{FF2B5EF4-FFF2-40B4-BE49-F238E27FC236}">
                    <a16:creationId xmlns:a16="http://schemas.microsoft.com/office/drawing/2014/main" id="{BDDEC273-C0BA-4A77-AE0F-FEA12B635E3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82" name="مستطيل 145">
                <a:extLst>
                  <a:ext uri="{FF2B5EF4-FFF2-40B4-BE49-F238E27FC236}">
                    <a16:creationId xmlns:a16="http://schemas.microsoft.com/office/drawing/2014/main" id="{A059CCB9-84B0-450C-9358-D4B2054D6D6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19" name="مجموعة 518">
              <a:extLst>
                <a:ext uri="{FF2B5EF4-FFF2-40B4-BE49-F238E27FC236}">
                  <a16:creationId xmlns:a16="http://schemas.microsoft.com/office/drawing/2014/main" id="{625660D6-7DA7-49A4-A317-6F8E696D33F0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575" name="شكل بيضاوي 138">
                <a:extLst>
                  <a:ext uri="{FF2B5EF4-FFF2-40B4-BE49-F238E27FC236}">
                    <a16:creationId xmlns:a16="http://schemas.microsoft.com/office/drawing/2014/main" id="{C3AD1346-4419-4766-91D4-4B708294D22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6" name="شكل بيضاوي 139">
                <a:extLst>
                  <a:ext uri="{FF2B5EF4-FFF2-40B4-BE49-F238E27FC236}">
                    <a16:creationId xmlns:a16="http://schemas.microsoft.com/office/drawing/2014/main" id="{ED2A0271-0BBC-4BEC-A071-5180BCFA1B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7" name="مستطيل 140">
                <a:extLst>
                  <a:ext uri="{FF2B5EF4-FFF2-40B4-BE49-F238E27FC236}">
                    <a16:creationId xmlns:a16="http://schemas.microsoft.com/office/drawing/2014/main" id="{6BAADFEA-468E-46EC-9024-5BDA2ACC1D7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8" name="مستطيل 141">
                <a:extLst>
                  <a:ext uri="{FF2B5EF4-FFF2-40B4-BE49-F238E27FC236}">
                    <a16:creationId xmlns:a16="http://schemas.microsoft.com/office/drawing/2014/main" id="{06EABDC5-4821-4F92-9E9D-173006562FE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0" name="مجموعة 519">
              <a:extLst>
                <a:ext uri="{FF2B5EF4-FFF2-40B4-BE49-F238E27FC236}">
                  <a16:creationId xmlns:a16="http://schemas.microsoft.com/office/drawing/2014/main" id="{0490ED35-316D-421D-9548-F01754ED8234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571" name="شكل بيضاوي 134">
                <a:extLst>
                  <a:ext uri="{FF2B5EF4-FFF2-40B4-BE49-F238E27FC236}">
                    <a16:creationId xmlns:a16="http://schemas.microsoft.com/office/drawing/2014/main" id="{C61A15B4-44FC-43AA-836C-B711170F422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2" name="شكل بيضاوي 135">
                <a:extLst>
                  <a:ext uri="{FF2B5EF4-FFF2-40B4-BE49-F238E27FC236}">
                    <a16:creationId xmlns:a16="http://schemas.microsoft.com/office/drawing/2014/main" id="{74FBEDF9-4879-4EB6-AFC3-14E2A293EF5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3" name="مستطيل 136">
                <a:extLst>
                  <a:ext uri="{FF2B5EF4-FFF2-40B4-BE49-F238E27FC236}">
                    <a16:creationId xmlns:a16="http://schemas.microsoft.com/office/drawing/2014/main" id="{A880CD26-7548-4495-9255-CDC74F5C0C78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4" name="مستطيل 137">
                <a:extLst>
                  <a:ext uri="{FF2B5EF4-FFF2-40B4-BE49-F238E27FC236}">
                    <a16:creationId xmlns:a16="http://schemas.microsoft.com/office/drawing/2014/main" id="{5030728E-56A1-4B3D-B3A4-4C9EF0D3CBC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1" name="مجموعة 520">
              <a:extLst>
                <a:ext uri="{FF2B5EF4-FFF2-40B4-BE49-F238E27FC236}">
                  <a16:creationId xmlns:a16="http://schemas.microsoft.com/office/drawing/2014/main" id="{370EBE5F-21DF-4418-A440-15B55FE9F126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567" name="شكل بيضاوي 130">
                <a:extLst>
                  <a:ext uri="{FF2B5EF4-FFF2-40B4-BE49-F238E27FC236}">
                    <a16:creationId xmlns:a16="http://schemas.microsoft.com/office/drawing/2014/main" id="{5C0A90DC-A2A1-412D-B0D6-04C781C2190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8" name="شكل بيضاوي 131">
                <a:extLst>
                  <a:ext uri="{FF2B5EF4-FFF2-40B4-BE49-F238E27FC236}">
                    <a16:creationId xmlns:a16="http://schemas.microsoft.com/office/drawing/2014/main" id="{3765D559-0859-4DA7-8B8F-00B0F87FCC5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9" name="مستطيل 132">
                <a:extLst>
                  <a:ext uri="{FF2B5EF4-FFF2-40B4-BE49-F238E27FC236}">
                    <a16:creationId xmlns:a16="http://schemas.microsoft.com/office/drawing/2014/main" id="{1B77C08C-526A-4D32-8B9E-ABE952C8897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70" name="مستطيل 133">
                <a:extLst>
                  <a:ext uri="{FF2B5EF4-FFF2-40B4-BE49-F238E27FC236}">
                    <a16:creationId xmlns:a16="http://schemas.microsoft.com/office/drawing/2014/main" id="{6989F727-8054-4649-9667-0524A37D57F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2" name="مجموعة 521">
              <a:extLst>
                <a:ext uri="{FF2B5EF4-FFF2-40B4-BE49-F238E27FC236}">
                  <a16:creationId xmlns:a16="http://schemas.microsoft.com/office/drawing/2014/main" id="{CBDE6F58-5CE6-4ECF-A32A-A9734515B7A4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563" name="شكل بيضاوي 126">
                <a:extLst>
                  <a:ext uri="{FF2B5EF4-FFF2-40B4-BE49-F238E27FC236}">
                    <a16:creationId xmlns:a16="http://schemas.microsoft.com/office/drawing/2014/main" id="{93CF6281-95B2-40CE-8850-3DE632916D1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4" name="شكل بيضاوي 127">
                <a:extLst>
                  <a:ext uri="{FF2B5EF4-FFF2-40B4-BE49-F238E27FC236}">
                    <a16:creationId xmlns:a16="http://schemas.microsoft.com/office/drawing/2014/main" id="{BC05C72F-0750-40E5-9997-6B0320333491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5" name="مستطيل 128">
                <a:extLst>
                  <a:ext uri="{FF2B5EF4-FFF2-40B4-BE49-F238E27FC236}">
                    <a16:creationId xmlns:a16="http://schemas.microsoft.com/office/drawing/2014/main" id="{140553D7-0C6B-470C-921E-A9981EFE466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6" name="مستطيل 129">
                <a:extLst>
                  <a:ext uri="{FF2B5EF4-FFF2-40B4-BE49-F238E27FC236}">
                    <a16:creationId xmlns:a16="http://schemas.microsoft.com/office/drawing/2014/main" id="{D1634A0D-8871-4DC3-A94E-C43DA9A046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3" name="مجموعة 522">
              <a:extLst>
                <a:ext uri="{FF2B5EF4-FFF2-40B4-BE49-F238E27FC236}">
                  <a16:creationId xmlns:a16="http://schemas.microsoft.com/office/drawing/2014/main" id="{F0136E40-4F0A-491D-883B-39C925DCD7F7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559" name="شكل بيضاوي 122">
                <a:extLst>
                  <a:ext uri="{FF2B5EF4-FFF2-40B4-BE49-F238E27FC236}">
                    <a16:creationId xmlns:a16="http://schemas.microsoft.com/office/drawing/2014/main" id="{0736D7E9-9ACB-4943-9A6D-F93BB62FC09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0" name="شكل بيضاوي 123">
                <a:extLst>
                  <a:ext uri="{FF2B5EF4-FFF2-40B4-BE49-F238E27FC236}">
                    <a16:creationId xmlns:a16="http://schemas.microsoft.com/office/drawing/2014/main" id="{7CB6F1E7-50BF-4259-92F8-8070713DC2C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1" name="مستطيل 124">
                <a:extLst>
                  <a:ext uri="{FF2B5EF4-FFF2-40B4-BE49-F238E27FC236}">
                    <a16:creationId xmlns:a16="http://schemas.microsoft.com/office/drawing/2014/main" id="{B1FC3C78-F0DF-4204-B47E-629225C38ED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62" name="مستطيل 125">
                <a:extLst>
                  <a:ext uri="{FF2B5EF4-FFF2-40B4-BE49-F238E27FC236}">
                    <a16:creationId xmlns:a16="http://schemas.microsoft.com/office/drawing/2014/main" id="{80FB654B-91CF-49CA-9CF9-DE1707E53E7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4" name="مجموعة 523">
              <a:extLst>
                <a:ext uri="{FF2B5EF4-FFF2-40B4-BE49-F238E27FC236}">
                  <a16:creationId xmlns:a16="http://schemas.microsoft.com/office/drawing/2014/main" id="{F8993A1F-A84B-4682-AF3B-D0FBDF8FCCE6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555" name="شكل بيضاوي 118">
                <a:extLst>
                  <a:ext uri="{FF2B5EF4-FFF2-40B4-BE49-F238E27FC236}">
                    <a16:creationId xmlns:a16="http://schemas.microsoft.com/office/drawing/2014/main" id="{EEEB97C4-11CB-4D20-BD0D-0FC55E63602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6" name="شكل بيضاوي 119">
                <a:extLst>
                  <a:ext uri="{FF2B5EF4-FFF2-40B4-BE49-F238E27FC236}">
                    <a16:creationId xmlns:a16="http://schemas.microsoft.com/office/drawing/2014/main" id="{6481F74F-4AA6-448A-8BC2-1B078F4CC66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7" name="مستطيل 120">
                <a:extLst>
                  <a:ext uri="{FF2B5EF4-FFF2-40B4-BE49-F238E27FC236}">
                    <a16:creationId xmlns:a16="http://schemas.microsoft.com/office/drawing/2014/main" id="{8F9E5AD0-3971-43B3-9BB4-FA0D2B2B626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8" name="مستطيل 121">
                <a:extLst>
                  <a:ext uri="{FF2B5EF4-FFF2-40B4-BE49-F238E27FC236}">
                    <a16:creationId xmlns:a16="http://schemas.microsoft.com/office/drawing/2014/main" id="{02D85C01-1CD8-4644-ACC6-0090AB69707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5" name="مجموعة 524">
              <a:extLst>
                <a:ext uri="{FF2B5EF4-FFF2-40B4-BE49-F238E27FC236}">
                  <a16:creationId xmlns:a16="http://schemas.microsoft.com/office/drawing/2014/main" id="{BDE291DF-C6C2-4848-AA60-EB78618F94C1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551" name="شكل بيضاوي 114">
                <a:extLst>
                  <a:ext uri="{FF2B5EF4-FFF2-40B4-BE49-F238E27FC236}">
                    <a16:creationId xmlns:a16="http://schemas.microsoft.com/office/drawing/2014/main" id="{CD72C652-ED51-4556-A48D-535911BA54D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2" name="شكل بيضاوي 115">
                <a:extLst>
                  <a:ext uri="{FF2B5EF4-FFF2-40B4-BE49-F238E27FC236}">
                    <a16:creationId xmlns:a16="http://schemas.microsoft.com/office/drawing/2014/main" id="{00E4A535-83EE-4BEA-B745-2647341B597B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3" name="مستطيل 116">
                <a:extLst>
                  <a:ext uri="{FF2B5EF4-FFF2-40B4-BE49-F238E27FC236}">
                    <a16:creationId xmlns:a16="http://schemas.microsoft.com/office/drawing/2014/main" id="{2C04FA3E-55D4-4425-A900-792BEED8088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4" name="مستطيل 117">
                <a:extLst>
                  <a:ext uri="{FF2B5EF4-FFF2-40B4-BE49-F238E27FC236}">
                    <a16:creationId xmlns:a16="http://schemas.microsoft.com/office/drawing/2014/main" id="{27B100E4-DC77-41C9-800F-F3C0EBAAEC0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6" name="مجموعة 525">
              <a:extLst>
                <a:ext uri="{FF2B5EF4-FFF2-40B4-BE49-F238E27FC236}">
                  <a16:creationId xmlns:a16="http://schemas.microsoft.com/office/drawing/2014/main" id="{6BFF73B8-A850-4E84-9F9E-B3F329A680FE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547" name="شكل بيضاوي 110">
                <a:extLst>
                  <a:ext uri="{FF2B5EF4-FFF2-40B4-BE49-F238E27FC236}">
                    <a16:creationId xmlns:a16="http://schemas.microsoft.com/office/drawing/2014/main" id="{72523CFB-0C98-4407-8F0F-D299C1247B0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8" name="شكل بيضاوي 111">
                <a:extLst>
                  <a:ext uri="{FF2B5EF4-FFF2-40B4-BE49-F238E27FC236}">
                    <a16:creationId xmlns:a16="http://schemas.microsoft.com/office/drawing/2014/main" id="{B72B69F9-C0D5-4308-B21D-747851FFFEF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9" name="مستطيل 112">
                <a:extLst>
                  <a:ext uri="{FF2B5EF4-FFF2-40B4-BE49-F238E27FC236}">
                    <a16:creationId xmlns:a16="http://schemas.microsoft.com/office/drawing/2014/main" id="{7D326818-0BE9-423D-BCF8-AAF0AC7B428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50" name="مستطيل 113">
                <a:extLst>
                  <a:ext uri="{FF2B5EF4-FFF2-40B4-BE49-F238E27FC236}">
                    <a16:creationId xmlns:a16="http://schemas.microsoft.com/office/drawing/2014/main" id="{6CEC0887-B610-4E68-970F-7263DD71B90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7" name="مجموعة 526">
              <a:extLst>
                <a:ext uri="{FF2B5EF4-FFF2-40B4-BE49-F238E27FC236}">
                  <a16:creationId xmlns:a16="http://schemas.microsoft.com/office/drawing/2014/main" id="{1C951CFC-4DAD-430E-8B34-2BC809EFD168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543" name="شكل بيضاوي 106">
                <a:extLst>
                  <a:ext uri="{FF2B5EF4-FFF2-40B4-BE49-F238E27FC236}">
                    <a16:creationId xmlns:a16="http://schemas.microsoft.com/office/drawing/2014/main" id="{26EADE04-B667-4710-8E6D-6A12DE833F1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4" name="شكل بيضاوي 107">
                <a:extLst>
                  <a:ext uri="{FF2B5EF4-FFF2-40B4-BE49-F238E27FC236}">
                    <a16:creationId xmlns:a16="http://schemas.microsoft.com/office/drawing/2014/main" id="{32E04050-6BFC-4A3E-8F66-F491D334EDE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5" name="مستطيل 108">
                <a:extLst>
                  <a:ext uri="{FF2B5EF4-FFF2-40B4-BE49-F238E27FC236}">
                    <a16:creationId xmlns:a16="http://schemas.microsoft.com/office/drawing/2014/main" id="{0BC228E3-21DA-45E8-9A19-16EAA27BEF1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6" name="مستطيل 109">
                <a:extLst>
                  <a:ext uri="{FF2B5EF4-FFF2-40B4-BE49-F238E27FC236}">
                    <a16:creationId xmlns:a16="http://schemas.microsoft.com/office/drawing/2014/main" id="{E57A0DAE-4FDD-4BE8-82EB-DD872CBECD5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8" name="مجموعة 527">
              <a:extLst>
                <a:ext uri="{FF2B5EF4-FFF2-40B4-BE49-F238E27FC236}">
                  <a16:creationId xmlns:a16="http://schemas.microsoft.com/office/drawing/2014/main" id="{40293C2A-06BF-4CB6-93F9-4822F9BE113E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539" name="شكل بيضاوي 102">
                <a:extLst>
                  <a:ext uri="{FF2B5EF4-FFF2-40B4-BE49-F238E27FC236}">
                    <a16:creationId xmlns:a16="http://schemas.microsoft.com/office/drawing/2014/main" id="{16EE4F12-E1BD-4FBD-BA1A-8899AA42B1A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0" name="شكل بيضاوي 103">
                <a:extLst>
                  <a:ext uri="{FF2B5EF4-FFF2-40B4-BE49-F238E27FC236}">
                    <a16:creationId xmlns:a16="http://schemas.microsoft.com/office/drawing/2014/main" id="{E5537F4A-B7DB-4681-BD68-1989C26C8B2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1" name="مستطيل 104">
                <a:extLst>
                  <a:ext uri="{FF2B5EF4-FFF2-40B4-BE49-F238E27FC236}">
                    <a16:creationId xmlns:a16="http://schemas.microsoft.com/office/drawing/2014/main" id="{1637C743-BA6F-4EA1-9405-B7F360B9DD2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42" name="مستطيل 105">
                <a:extLst>
                  <a:ext uri="{FF2B5EF4-FFF2-40B4-BE49-F238E27FC236}">
                    <a16:creationId xmlns:a16="http://schemas.microsoft.com/office/drawing/2014/main" id="{E73D191B-EAA9-4F08-B504-EAC28D706B17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29" name="مجموعة 528">
              <a:extLst>
                <a:ext uri="{FF2B5EF4-FFF2-40B4-BE49-F238E27FC236}">
                  <a16:creationId xmlns:a16="http://schemas.microsoft.com/office/drawing/2014/main" id="{A81C9D3B-711A-4D87-9ED8-9D511EDC45E8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535" name="شكل بيضاوي 98">
                <a:extLst>
                  <a:ext uri="{FF2B5EF4-FFF2-40B4-BE49-F238E27FC236}">
                    <a16:creationId xmlns:a16="http://schemas.microsoft.com/office/drawing/2014/main" id="{B75E18B9-4A84-439C-9E42-D81A871C2D5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6" name="شكل بيضاوي 99">
                <a:extLst>
                  <a:ext uri="{FF2B5EF4-FFF2-40B4-BE49-F238E27FC236}">
                    <a16:creationId xmlns:a16="http://schemas.microsoft.com/office/drawing/2014/main" id="{DC35BCEB-E4F6-47C4-8A05-BC6237B4B40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7" name="مستطيل 100">
                <a:extLst>
                  <a:ext uri="{FF2B5EF4-FFF2-40B4-BE49-F238E27FC236}">
                    <a16:creationId xmlns:a16="http://schemas.microsoft.com/office/drawing/2014/main" id="{8AE92C6A-B9E2-4601-975F-3D2017DE33D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8" name="مستطيل 101">
                <a:extLst>
                  <a:ext uri="{FF2B5EF4-FFF2-40B4-BE49-F238E27FC236}">
                    <a16:creationId xmlns:a16="http://schemas.microsoft.com/office/drawing/2014/main" id="{738FB1C9-5414-4CB0-9CAA-345FA02E150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530" name="مجموعة 529">
              <a:extLst>
                <a:ext uri="{FF2B5EF4-FFF2-40B4-BE49-F238E27FC236}">
                  <a16:creationId xmlns:a16="http://schemas.microsoft.com/office/drawing/2014/main" id="{24C6F737-8BF5-4FCD-8E0B-9B953DBE4D80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531" name="شكل بيضاوي 94">
                <a:extLst>
                  <a:ext uri="{FF2B5EF4-FFF2-40B4-BE49-F238E27FC236}">
                    <a16:creationId xmlns:a16="http://schemas.microsoft.com/office/drawing/2014/main" id="{F415A8DA-1103-4007-92B8-996DE1AA96F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2" name="شكل بيضاوي 95">
                <a:extLst>
                  <a:ext uri="{FF2B5EF4-FFF2-40B4-BE49-F238E27FC236}">
                    <a16:creationId xmlns:a16="http://schemas.microsoft.com/office/drawing/2014/main" id="{19F83CCC-FDAE-460B-B112-B8F1A0D1F34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3" name="مستطيل 96">
                <a:extLst>
                  <a:ext uri="{FF2B5EF4-FFF2-40B4-BE49-F238E27FC236}">
                    <a16:creationId xmlns:a16="http://schemas.microsoft.com/office/drawing/2014/main" id="{2DFC1CF4-F886-4964-AC62-ADAC360ED72E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534" name="مستطيل 97">
                <a:extLst>
                  <a:ext uri="{FF2B5EF4-FFF2-40B4-BE49-F238E27FC236}">
                    <a16:creationId xmlns:a16="http://schemas.microsoft.com/office/drawing/2014/main" id="{C7CEB7A6-81BD-4E90-B88E-13A34785C21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682" name="شكل حر: شكل 681">
            <a:extLst>
              <a:ext uri="{FF2B5EF4-FFF2-40B4-BE49-F238E27FC236}">
                <a16:creationId xmlns:a16="http://schemas.microsoft.com/office/drawing/2014/main" id="{D7596CD6-63BE-445D-88F5-AFCA896849C3}"/>
              </a:ext>
            </a:extLst>
          </p:cNvPr>
          <p:cNvSpPr/>
          <p:nvPr/>
        </p:nvSpPr>
        <p:spPr>
          <a:xfrm>
            <a:off x="3371412" y="2603628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3" name="شكل حر: شكل 682">
            <a:extLst>
              <a:ext uri="{FF2B5EF4-FFF2-40B4-BE49-F238E27FC236}">
                <a16:creationId xmlns:a16="http://schemas.microsoft.com/office/drawing/2014/main" id="{2EE5C637-2E1C-4E3C-A35B-FD06B0D20A6D}"/>
              </a:ext>
            </a:extLst>
          </p:cNvPr>
          <p:cNvSpPr/>
          <p:nvPr/>
        </p:nvSpPr>
        <p:spPr>
          <a:xfrm>
            <a:off x="2330551" y="2582625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4" name="شكل حر: شكل 683">
            <a:extLst>
              <a:ext uri="{FF2B5EF4-FFF2-40B4-BE49-F238E27FC236}">
                <a16:creationId xmlns:a16="http://schemas.microsoft.com/office/drawing/2014/main" id="{4BDF7ACC-338E-4B50-AB9F-5317082C0B37}"/>
              </a:ext>
            </a:extLst>
          </p:cNvPr>
          <p:cNvSpPr/>
          <p:nvPr/>
        </p:nvSpPr>
        <p:spPr>
          <a:xfrm>
            <a:off x="1805259" y="2624040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5" name="شكل حر: شكل 684">
            <a:extLst>
              <a:ext uri="{FF2B5EF4-FFF2-40B4-BE49-F238E27FC236}">
                <a16:creationId xmlns:a16="http://schemas.microsoft.com/office/drawing/2014/main" id="{7B97FEA1-37AA-479B-A963-C2AA794EF981}"/>
              </a:ext>
            </a:extLst>
          </p:cNvPr>
          <p:cNvSpPr/>
          <p:nvPr/>
        </p:nvSpPr>
        <p:spPr>
          <a:xfrm>
            <a:off x="1705426" y="3518985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6" name="شكل حر: شكل 685">
            <a:extLst>
              <a:ext uri="{FF2B5EF4-FFF2-40B4-BE49-F238E27FC236}">
                <a16:creationId xmlns:a16="http://schemas.microsoft.com/office/drawing/2014/main" id="{1C8DB98F-AD35-4125-9C52-C6EE4FFD760F}"/>
              </a:ext>
            </a:extLst>
          </p:cNvPr>
          <p:cNvSpPr/>
          <p:nvPr/>
        </p:nvSpPr>
        <p:spPr>
          <a:xfrm>
            <a:off x="2778025" y="3635717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7" name="شكل حر: شكل 686">
            <a:extLst>
              <a:ext uri="{FF2B5EF4-FFF2-40B4-BE49-F238E27FC236}">
                <a16:creationId xmlns:a16="http://schemas.microsoft.com/office/drawing/2014/main" id="{55B21E53-5839-412A-B6F0-4E9F53FEC3A7}"/>
              </a:ext>
            </a:extLst>
          </p:cNvPr>
          <p:cNvSpPr/>
          <p:nvPr/>
        </p:nvSpPr>
        <p:spPr>
          <a:xfrm>
            <a:off x="3244952" y="3898364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8" name="شكل حر: شكل 687">
            <a:extLst>
              <a:ext uri="{FF2B5EF4-FFF2-40B4-BE49-F238E27FC236}">
                <a16:creationId xmlns:a16="http://schemas.microsoft.com/office/drawing/2014/main" id="{322783DA-B931-44B7-A63C-EA217C80D728}"/>
              </a:ext>
            </a:extLst>
          </p:cNvPr>
          <p:cNvSpPr/>
          <p:nvPr/>
        </p:nvSpPr>
        <p:spPr>
          <a:xfrm>
            <a:off x="1873352" y="4345836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9" name="شكل حر: شكل 688">
            <a:extLst>
              <a:ext uri="{FF2B5EF4-FFF2-40B4-BE49-F238E27FC236}">
                <a16:creationId xmlns:a16="http://schemas.microsoft.com/office/drawing/2014/main" id="{AF81F8DD-6269-4A0D-8EFB-82E07C7B8D35}"/>
              </a:ext>
            </a:extLst>
          </p:cNvPr>
          <p:cNvSpPr/>
          <p:nvPr/>
        </p:nvSpPr>
        <p:spPr>
          <a:xfrm>
            <a:off x="1480981" y="4618211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0" name="شكل حر: شكل 689">
            <a:extLst>
              <a:ext uri="{FF2B5EF4-FFF2-40B4-BE49-F238E27FC236}">
                <a16:creationId xmlns:a16="http://schemas.microsoft.com/office/drawing/2014/main" id="{5BA8766D-F247-444F-B831-A4125C7DEC7C}"/>
              </a:ext>
            </a:extLst>
          </p:cNvPr>
          <p:cNvSpPr/>
          <p:nvPr/>
        </p:nvSpPr>
        <p:spPr>
          <a:xfrm>
            <a:off x="2534833" y="5372738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1" name="شكل حر: شكل 690">
            <a:extLst>
              <a:ext uri="{FF2B5EF4-FFF2-40B4-BE49-F238E27FC236}">
                <a16:creationId xmlns:a16="http://schemas.microsoft.com/office/drawing/2014/main" id="{63A89D44-1623-46F5-B504-C91FB00703F6}"/>
              </a:ext>
            </a:extLst>
          </p:cNvPr>
          <p:cNvSpPr/>
          <p:nvPr/>
        </p:nvSpPr>
        <p:spPr>
          <a:xfrm>
            <a:off x="3604876" y="5162960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2" name="ال القمرية">
            <a:extLst>
              <a:ext uri="{FF2B5EF4-FFF2-40B4-BE49-F238E27FC236}">
                <a16:creationId xmlns:a16="http://schemas.microsoft.com/office/drawing/2014/main" id="{E3DAC5A3-BED3-405D-95D3-14D742062448}"/>
              </a:ext>
            </a:extLst>
          </p:cNvPr>
          <p:cNvGrpSpPr/>
          <p:nvPr/>
        </p:nvGrpSpPr>
        <p:grpSpPr>
          <a:xfrm>
            <a:off x="3920779" y="2077578"/>
            <a:ext cx="812853" cy="938486"/>
            <a:chOff x="4236150" y="2585844"/>
            <a:chExt cx="812853" cy="938486"/>
          </a:xfrm>
          <a:effectLst/>
        </p:grpSpPr>
        <p:grpSp>
          <p:nvGrpSpPr>
            <p:cNvPr id="693" name="مجموعة 692">
              <a:extLst>
                <a:ext uri="{FF2B5EF4-FFF2-40B4-BE49-F238E27FC236}">
                  <a16:creationId xmlns:a16="http://schemas.microsoft.com/office/drawing/2014/main" id="{AA4412BA-E11C-4780-8A09-381400555CFD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695" name="شكل حر: شكل 694">
                <a:extLst>
                  <a:ext uri="{FF2B5EF4-FFF2-40B4-BE49-F238E27FC236}">
                    <a16:creationId xmlns:a16="http://schemas.microsoft.com/office/drawing/2014/main" id="{461302DB-B5AC-46B6-95BE-794E002E1A5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96" name="شكل بيضاوي 695">
                <a:extLst>
                  <a:ext uri="{FF2B5EF4-FFF2-40B4-BE49-F238E27FC236}">
                    <a16:creationId xmlns:a16="http://schemas.microsoft.com/office/drawing/2014/main" id="{69BB44DB-F9BE-4DFD-ACD0-4DD3E59E727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94" name="مربع نص 693">
              <a:extLst>
                <a:ext uri="{FF2B5EF4-FFF2-40B4-BE49-F238E27FC236}">
                  <a16:creationId xmlns:a16="http://schemas.microsoft.com/office/drawing/2014/main" id="{58F6B125-36A3-412B-9D61-49AB7CBE344B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697" name="ال الشمسية">
            <a:extLst>
              <a:ext uri="{FF2B5EF4-FFF2-40B4-BE49-F238E27FC236}">
                <a16:creationId xmlns:a16="http://schemas.microsoft.com/office/drawing/2014/main" id="{510D9673-6350-4D2D-8A8B-FEF865B3A982}"/>
              </a:ext>
            </a:extLst>
          </p:cNvPr>
          <p:cNvGrpSpPr/>
          <p:nvPr/>
        </p:nvGrpSpPr>
        <p:grpSpPr>
          <a:xfrm>
            <a:off x="2954744" y="1746047"/>
            <a:ext cx="836207" cy="938486"/>
            <a:chOff x="3270115" y="2254313"/>
            <a:chExt cx="836207" cy="938486"/>
          </a:xfrm>
          <a:effectLst/>
        </p:grpSpPr>
        <p:grpSp>
          <p:nvGrpSpPr>
            <p:cNvPr id="698" name="مجموعة 697">
              <a:extLst>
                <a:ext uri="{FF2B5EF4-FFF2-40B4-BE49-F238E27FC236}">
                  <a16:creationId xmlns:a16="http://schemas.microsoft.com/office/drawing/2014/main" id="{38E335D8-6BB7-4E96-BFBE-A377741D63D9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701" name="شكل حر: شكل 700">
                <a:extLst>
                  <a:ext uri="{FF2B5EF4-FFF2-40B4-BE49-F238E27FC236}">
                    <a16:creationId xmlns:a16="http://schemas.microsoft.com/office/drawing/2014/main" id="{E50A344B-C887-4F3A-A4DF-6D771F58ECE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703" name="شكل بيضاوي 702">
                <a:extLst>
                  <a:ext uri="{FF2B5EF4-FFF2-40B4-BE49-F238E27FC236}">
                    <a16:creationId xmlns:a16="http://schemas.microsoft.com/office/drawing/2014/main" id="{F07F80BE-6FC8-4AB3-AFC8-18EF0AC1360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99" name="مربع نص 698">
              <a:extLst>
                <a:ext uri="{FF2B5EF4-FFF2-40B4-BE49-F238E27FC236}">
                  <a16:creationId xmlns:a16="http://schemas.microsoft.com/office/drawing/2014/main" id="{B74F6479-451B-477C-80A2-1409CFFE7C1D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810" name="السكون">
            <a:extLst>
              <a:ext uri="{FF2B5EF4-FFF2-40B4-BE49-F238E27FC236}">
                <a16:creationId xmlns:a16="http://schemas.microsoft.com/office/drawing/2014/main" id="{20F7BE96-691F-4E27-96EE-A0414A1E5766}"/>
              </a:ext>
            </a:extLst>
          </p:cNvPr>
          <p:cNvGrpSpPr/>
          <p:nvPr/>
        </p:nvGrpSpPr>
        <p:grpSpPr>
          <a:xfrm>
            <a:off x="1911786" y="1703646"/>
            <a:ext cx="812853" cy="938486"/>
            <a:chOff x="2227157" y="2211912"/>
            <a:chExt cx="812853" cy="938486"/>
          </a:xfrm>
          <a:effectLst/>
        </p:grpSpPr>
        <p:grpSp>
          <p:nvGrpSpPr>
            <p:cNvPr id="811" name="مجموعة 810">
              <a:extLst>
                <a:ext uri="{FF2B5EF4-FFF2-40B4-BE49-F238E27FC236}">
                  <a16:creationId xmlns:a16="http://schemas.microsoft.com/office/drawing/2014/main" id="{D2B3BA57-D344-4B20-A7D5-00EB654762D2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813" name="شكل حر: شكل 812">
                <a:extLst>
                  <a:ext uri="{FF2B5EF4-FFF2-40B4-BE49-F238E27FC236}">
                    <a16:creationId xmlns:a16="http://schemas.microsoft.com/office/drawing/2014/main" id="{FF4717DA-D6D1-4FA4-84E4-A8DFA5B9F42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14" name="شكل بيضاوي 813">
                <a:extLst>
                  <a:ext uri="{FF2B5EF4-FFF2-40B4-BE49-F238E27FC236}">
                    <a16:creationId xmlns:a16="http://schemas.microsoft.com/office/drawing/2014/main" id="{CBC5562B-8D8B-4086-9724-FCB06F94789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12" name="مربع نص 811">
              <a:extLst>
                <a:ext uri="{FF2B5EF4-FFF2-40B4-BE49-F238E27FC236}">
                  <a16:creationId xmlns:a16="http://schemas.microsoft.com/office/drawing/2014/main" id="{5CE0EB45-4557-48C5-912B-3BBCABE988F2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815" name="المد">
            <a:extLst>
              <a:ext uri="{FF2B5EF4-FFF2-40B4-BE49-F238E27FC236}">
                <a16:creationId xmlns:a16="http://schemas.microsoft.com/office/drawing/2014/main" id="{88753DEB-2CFA-4A08-8D53-A70E704BFF75}"/>
              </a:ext>
            </a:extLst>
          </p:cNvPr>
          <p:cNvGrpSpPr/>
          <p:nvPr/>
        </p:nvGrpSpPr>
        <p:grpSpPr>
          <a:xfrm>
            <a:off x="2416276" y="2807843"/>
            <a:ext cx="824230" cy="938486"/>
            <a:chOff x="1681247" y="3123342"/>
            <a:chExt cx="824230" cy="938486"/>
          </a:xfrm>
          <a:effectLst/>
        </p:grpSpPr>
        <p:grpSp>
          <p:nvGrpSpPr>
            <p:cNvPr id="816" name="مجموعة 815">
              <a:extLst>
                <a:ext uri="{FF2B5EF4-FFF2-40B4-BE49-F238E27FC236}">
                  <a16:creationId xmlns:a16="http://schemas.microsoft.com/office/drawing/2014/main" id="{B3CCBAFF-E9DD-4E8C-8039-97AA1B31D638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818" name="شكل حر: شكل 817">
                <a:extLst>
                  <a:ext uri="{FF2B5EF4-FFF2-40B4-BE49-F238E27FC236}">
                    <a16:creationId xmlns:a16="http://schemas.microsoft.com/office/drawing/2014/main" id="{89B259DC-76EB-4ADD-BB0C-A8FFDF41A29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19" name="شكل بيضاوي 818">
                <a:extLst>
                  <a:ext uri="{FF2B5EF4-FFF2-40B4-BE49-F238E27FC236}">
                    <a16:creationId xmlns:a16="http://schemas.microsoft.com/office/drawing/2014/main" id="{20342091-07A1-4469-8BD0-AD4E31D1AA9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17" name="مربع نص 816">
              <a:extLst>
                <a:ext uri="{FF2B5EF4-FFF2-40B4-BE49-F238E27FC236}">
                  <a16:creationId xmlns:a16="http://schemas.microsoft.com/office/drawing/2014/main" id="{B232DC5F-EB8B-425B-9289-AF24DD44EF95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820" name="التنوين">
            <a:extLst>
              <a:ext uri="{FF2B5EF4-FFF2-40B4-BE49-F238E27FC236}">
                <a16:creationId xmlns:a16="http://schemas.microsoft.com/office/drawing/2014/main" id="{B3FEB6BF-51D9-4EBD-8496-CE0B3C9FE8B2}"/>
              </a:ext>
            </a:extLst>
          </p:cNvPr>
          <p:cNvGrpSpPr/>
          <p:nvPr/>
        </p:nvGrpSpPr>
        <p:grpSpPr>
          <a:xfrm>
            <a:off x="1412179" y="2593782"/>
            <a:ext cx="845268" cy="938486"/>
            <a:chOff x="2661580" y="3227967"/>
            <a:chExt cx="845268" cy="938486"/>
          </a:xfrm>
          <a:effectLst/>
        </p:grpSpPr>
        <p:grpSp>
          <p:nvGrpSpPr>
            <p:cNvPr id="821" name="مجموعة 820">
              <a:extLst>
                <a:ext uri="{FF2B5EF4-FFF2-40B4-BE49-F238E27FC236}">
                  <a16:creationId xmlns:a16="http://schemas.microsoft.com/office/drawing/2014/main" id="{336C94B6-5DA8-4CA6-AA7D-EA6A7A90A9EE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823" name="شكل حر: شكل 822">
                <a:extLst>
                  <a:ext uri="{FF2B5EF4-FFF2-40B4-BE49-F238E27FC236}">
                    <a16:creationId xmlns:a16="http://schemas.microsoft.com/office/drawing/2014/main" id="{18AECAE8-FB17-41E0-8C6D-29FBF8122D6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824" name="شكل بيضاوي 823">
                <a:extLst>
                  <a:ext uri="{FF2B5EF4-FFF2-40B4-BE49-F238E27FC236}">
                    <a16:creationId xmlns:a16="http://schemas.microsoft.com/office/drawing/2014/main" id="{A1E2A9E4-3A44-48E3-B631-B0A5BDAA664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22" name="مربع نص 821">
              <a:extLst>
                <a:ext uri="{FF2B5EF4-FFF2-40B4-BE49-F238E27FC236}">
                  <a16:creationId xmlns:a16="http://schemas.microsoft.com/office/drawing/2014/main" id="{C4DF48AF-B429-4068-B398-8910BDFD4638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825" name="تاء مفتوحة">
            <a:extLst>
              <a:ext uri="{FF2B5EF4-FFF2-40B4-BE49-F238E27FC236}">
                <a16:creationId xmlns:a16="http://schemas.microsoft.com/office/drawing/2014/main" id="{21A006B3-2425-4467-999F-ECCCE9580F5E}"/>
              </a:ext>
            </a:extLst>
          </p:cNvPr>
          <p:cNvGrpSpPr/>
          <p:nvPr/>
        </p:nvGrpSpPr>
        <p:grpSpPr>
          <a:xfrm>
            <a:off x="3617981" y="3037303"/>
            <a:ext cx="812853" cy="938486"/>
            <a:chOff x="3933352" y="3545569"/>
            <a:chExt cx="812853" cy="938486"/>
          </a:xfrm>
          <a:effectLst/>
        </p:grpSpPr>
        <p:grpSp>
          <p:nvGrpSpPr>
            <p:cNvPr id="826" name="مجموعة 825">
              <a:extLst>
                <a:ext uri="{FF2B5EF4-FFF2-40B4-BE49-F238E27FC236}">
                  <a16:creationId xmlns:a16="http://schemas.microsoft.com/office/drawing/2014/main" id="{549234C6-8D4A-4122-80C7-F9AC5C295EDE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828" name="شكل حر: شكل 827">
                <a:extLst>
                  <a:ext uri="{FF2B5EF4-FFF2-40B4-BE49-F238E27FC236}">
                    <a16:creationId xmlns:a16="http://schemas.microsoft.com/office/drawing/2014/main" id="{693B4CCB-D72B-4012-807B-627C09C78325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29" name="شكل بيضاوي 828">
                <a:extLst>
                  <a:ext uri="{FF2B5EF4-FFF2-40B4-BE49-F238E27FC236}">
                    <a16:creationId xmlns:a16="http://schemas.microsoft.com/office/drawing/2014/main" id="{34F067B4-D2FB-4B49-BE61-91B1C370748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27" name="مربع نص 826">
              <a:extLst>
                <a:ext uri="{FF2B5EF4-FFF2-40B4-BE49-F238E27FC236}">
                  <a16:creationId xmlns:a16="http://schemas.microsoft.com/office/drawing/2014/main" id="{DFBA347F-996D-4220-8FC7-932E07B1A2DB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830" name="تاء مربوطة">
            <a:extLst>
              <a:ext uri="{FF2B5EF4-FFF2-40B4-BE49-F238E27FC236}">
                <a16:creationId xmlns:a16="http://schemas.microsoft.com/office/drawing/2014/main" id="{192320A7-2126-40BD-8242-F61C64CD316D}"/>
              </a:ext>
            </a:extLst>
          </p:cNvPr>
          <p:cNvGrpSpPr/>
          <p:nvPr/>
        </p:nvGrpSpPr>
        <p:grpSpPr>
          <a:xfrm>
            <a:off x="2839876" y="3770039"/>
            <a:ext cx="812853" cy="938486"/>
            <a:chOff x="3155247" y="4278305"/>
            <a:chExt cx="812853" cy="938486"/>
          </a:xfrm>
          <a:effectLst/>
        </p:grpSpPr>
        <p:grpSp>
          <p:nvGrpSpPr>
            <p:cNvPr id="831" name="مجموعة 830">
              <a:extLst>
                <a:ext uri="{FF2B5EF4-FFF2-40B4-BE49-F238E27FC236}">
                  <a16:creationId xmlns:a16="http://schemas.microsoft.com/office/drawing/2014/main" id="{02059F86-7146-4F64-B949-654D29D8E778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833" name="شكل حر: شكل 832">
                <a:extLst>
                  <a:ext uri="{FF2B5EF4-FFF2-40B4-BE49-F238E27FC236}">
                    <a16:creationId xmlns:a16="http://schemas.microsoft.com/office/drawing/2014/main" id="{4CFF3A1C-63EB-4AD5-B671-24E9F9CB7B59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34" name="شكل بيضاوي 833">
                <a:extLst>
                  <a:ext uri="{FF2B5EF4-FFF2-40B4-BE49-F238E27FC236}">
                    <a16:creationId xmlns:a16="http://schemas.microsoft.com/office/drawing/2014/main" id="{9825914B-7533-426C-86B5-A95B481D413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32" name="مربع نص 831">
              <a:extLst>
                <a:ext uri="{FF2B5EF4-FFF2-40B4-BE49-F238E27FC236}">
                  <a16:creationId xmlns:a16="http://schemas.microsoft.com/office/drawing/2014/main" id="{06A153A8-06E5-4026-8DC9-4AE51AF885BC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835" name="حرف مضعف">
            <a:extLst>
              <a:ext uri="{FF2B5EF4-FFF2-40B4-BE49-F238E27FC236}">
                <a16:creationId xmlns:a16="http://schemas.microsoft.com/office/drawing/2014/main" id="{E7C3B123-36DE-4BD8-A253-9D6BE42623BD}"/>
              </a:ext>
            </a:extLst>
          </p:cNvPr>
          <p:cNvGrpSpPr/>
          <p:nvPr/>
        </p:nvGrpSpPr>
        <p:grpSpPr>
          <a:xfrm>
            <a:off x="1461293" y="3802373"/>
            <a:ext cx="812853" cy="938486"/>
            <a:chOff x="1776664" y="4310639"/>
            <a:chExt cx="812853" cy="938486"/>
          </a:xfrm>
          <a:effectLst/>
        </p:grpSpPr>
        <p:grpSp>
          <p:nvGrpSpPr>
            <p:cNvPr id="836" name="مجموعة 835">
              <a:extLst>
                <a:ext uri="{FF2B5EF4-FFF2-40B4-BE49-F238E27FC236}">
                  <a16:creationId xmlns:a16="http://schemas.microsoft.com/office/drawing/2014/main" id="{8F726B0E-E22B-4C5D-81A0-5B4327E4CD1F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838" name="شكل حر: شكل 837">
                <a:extLst>
                  <a:ext uri="{FF2B5EF4-FFF2-40B4-BE49-F238E27FC236}">
                    <a16:creationId xmlns:a16="http://schemas.microsoft.com/office/drawing/2014/main" id="{77B8FCA3-A311-4DB0-86DD-28B6F2A9CE2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39" name="شكل بيضاوي 838">
                <a:extLst>
                  <a:ext uri="{FF2B5EF4-FFF2-40B4-BE49-F238E27FC236}">
                    <a16:creationId xmlns:a16="http://schemas.microsoft.com/office/drawing/2014/main" id="{C2E9E52A-B1AE-426B-9FED-46F3B05B652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37" name="مربع نص 836">
              <a:extLst>
                <a:ext uri="{FF2B5EF4-FFF2-40B4-BE49-F238E27FC236}">
                  <a16:creationId xmlns:a16="http://schemas.microsoft.com/office/drawing/2014/main" id="{69D3E3E2-0161-422B-A693-114343CDEEFB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840" name="همزة وصل">
            <a:extLst>
              <a:ext uri="{FF2B5EF4-FFF2-40B4-BE49-F238E27FC236}">
                <a16:creationId xmlns:a16="http://schemas.microsoft.com/office/drawing/2014/main" id="{476463F7-9D5D-4DDA-8736-00C128C9D5A3}"/>
              </a:ext>
            </a:extLst>
          </p:cNvPr>
          <p:cNvGrpSpPr/>
          <p:nvPr/>
        </p:nvGrpSpPr>
        <p:grpSpPr>
          <a:xfrm>
            <a:off x="2134298" y="4464903"/>
            <a:ext cx="812853" cy="938486"/>
            <a:chOff x="2449669" y="4973169"/>
            <a:chExt cx="812853" cy="938486"/>
          </a:xfrm>
          <a:effectLst/>
        </p:grpSpPr>
        <p:grpSp>
          <p:nvGrpSpPr>
            <p:cNvPr id="841" name="مجموعة 840">
              <a:extLst>
                <a:ext uri="{FF2B5EF4-FFF2-40B4-BE49-F238E27FC236}">
                  <a16:creationId xmlns:a16="http://schemas.microsoft.com/office/drawing/2014/main" id="{C7181126-72EB-4A0C-AA60-869243843F9F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843" name="شكل حر: شكل 842">
                <a:extLst>
                  <a:ext uri="{FF2B5EF4-FFF2-40B4-BE49-F238E27FC236}">
                    <a16:creationId xmlns:a16="http://schemas.microsoft.com/office/drawing/2014/main" id="{63D0203B-C536-458B-842D-A80BFE5E62B9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44" name="شكل بيضاوي 843">
                <a:extLst>
                  <a:ext uri="{FF2B5EF4-FFF2-40B4-BE49-F238E27FC236}">
                    <a16:creationId xmlns:a16="http://schemas.microsoft.com/office/drawing/2014/main" id="{232D0A8B-34D5-4B3A-BD39-E572182803EA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42" name="مربع نص 841">
              <a:extLst>
                <a:ext uri="{FF2B5EF4-FFF2-40B4-BE49-F238E27FC236}">
                  <a16:creationId xmlns:a16="http://schemas.microsoft.com/office/drawing/2014/main" id="{25A3A81D-F878-427A-9EEA-B9CD3A427979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845" name="همزة قطع">
            <a:extLst>
              <a:ext uri="{FF2B5EF4-FFF2-40B4-BE49-F238E27FC236}">
                <a16:creationId xmlns:a16="http://schemas.microsoft.com/office/drawing/2014/main" id="{309CDA01-E900-4CB4-A6F1-1D504F02E7DC}"/>
              </a:ext>
            </a:extLst>
          </p:cNvPr>
          <p:cNvGrpSpPr/>
          <p:nvPr/>
        </p:nvGrpSpPr>
        <p:grpSpPr>
          <a:xfrm>
            <a:off x="3214027" y="4686962"/>
            <a:ext cx="812853" cy="938486"/>
            <a:chOff x="3529398" y="5195228"/>
            <a:chExt cx="812853" cy="938486"/>
          </a:xfrm>
          <a:effectLst/>
        </p:grpSpPr>
        <p:grpSp>
          <p:nvGrpSpPr>
            <p:cNvPr id="846" name="مجموعة 845">
              <a:extLst>
                <a:ext uri="{FF2B5EF4-FFF2-40B4-BE49-F238E27FC236}">
                  <a16:creationId xmlns:a16="http://schemas.microsoft.com/office/drawing/2014/main" id="{4D221E97-D243-4945-B6B0-9C166A13A6FC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848" name="شكل حر: شكل 847">
                <a:extLst>
                  <a:ext uri="{FF2B5EF4-FFF2-40B4-BE49-F238E27FC236}">
                    <a16:creationId xmlns:a16="http://schemas.microsoft.com/office/drawing/2014/main" id="{43CFC1B2-E50F-44A0-8FA5-EB6727B6C52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49" name="شكل بيضاوي 848">
                <a:extLst>
                  <a:ext uri="{FF2B5EF4-FFF2-40B4-BE49-F238E27FC236}">
                    <a16:creationId xmlns:a16="http://schemas.microsoft.com/office/drawing/2014/main" id="{760C03A9-AA71-44B5-842A-ABD0D0762F3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47" name="مربع نص 846">
              <a:extLst>
                <a:ext uri="{FF2B5EF4-FFF2-40B4-BE49-F238E27FC236}">
                  <a16:creationId xmlns:a16="http://schemas.microsoft.com/office/drawing/2014/main" id="{FBB0E2F9-7FBD-42F3-9D9C-E3A8D97C9909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850" name="ألف مقصورة">
            <a:extLst>
              <a:ext uri="{FF2B5EF4-FFF2-40B4-BE49-F238E27FC236}">
                <a16:creationId xmlns:a16="http://schemas.microsoft.com/office/drawing/2014/main" id="{D04CEB4C-6F65-4AF3-942E-2CFB953F4768}"/>
              </a:ext>
            </a:extLst>
          </p:cNvPr>
          <p:cNvGrpSpPr/>
          <p:nvPr/>
        </p:nvGrpSpPr>
        <p:grpSpPr>
          <a:xfrm>
            <a:off x="4109144" y="4246226"/>
            <a:ext cx="812853" cy="938486"/>
            <a:chOff x="4424515" y="4754492"/>
            <a:chExt cx="812853" cy="938486"/>
          </a:xfrm>
          <a:effectLst/>
        </p:grpSpPr>
        <p:grpSp>
          <p:nvGrpSpPr>
            <p:cNvPr id="851" name="مجموعة 850">
              <a:extLst>
                <a:ext uri="{FF2B5EF4-FFF2-40B4-BE49-F238E27FC236}">
                  <a16:creationId xmlns:a16="http://schemas.microsoft.com/office/drawing/2014/main" id="{A7D5BCFF-AF08-4835-9046-C4CE175B1AFA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853" name="شكل حر: شكل 852">
                <a:extLst>
                  <a:ext uri="{FF2B5EF4-FFF2-40B4-BE49-F238E27FC236}">
                    <a16:creationId xmlns:a16="http://schemas.microsoft.com/office/drawing/2014/main" id="{E61845CB-00C1-4B80-A989-50419452E1B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854" name="شكل بيضاوي 853">
                <a:extLst>
                  <a:ext uri="{FF2B5EF4-FFF2-40B4-BE49-F238E27FC236}">
                    <a16:creationId xmlns:a16="http://schemas.microsoft.com/office/drawing/2014/main" id="{11862805-F64D-4180-8205-7ADEE726D36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52" name="مربع نص 851">
              <a:extLst>
                <a:ext uri="{FF2B5EF4-FFF2-40B4-BE49-F238E27FC236}">
                  <a16:creationId xmlns:a16="http://schemas.microsoft.com/office/drawing/2014/main" id="{F5A5B2BB-080F-49E6-8445-0977AF958AF5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sp>
        <p:nvSpPr>
          <p:cNvPr id="241" name="مستطيل 240">
            <a:extLst>
              <a:ext uri="{FF2B5EF4-FFF2-40B4-BE49-F238E27FC236}">
                <a16:creationId xmlns:a16="http://schemas.microsoft.com/office/drawing/2014/main" id="{E77B1DDE-F7B3-41B4-9FC8-74FA7561E814}"/>
              </a:ext>
            </a:extLst>
          </p:cNvPr>
          <p:cNvSpPr/>
          <p:nvPr/>
        </p:nvSpPr>
        <p:spPr>
          <a:xfrm>
            <a:off x="1905338" y="658504"/>
            <a:ext cx="2591207" cy="740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19908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Arch" panose="02010400000000000000" pitchFamily="2" charset="-78"/>
              </a:rPr>
              <a:t>لا يوجد </a:t>
            </a:r>
          </a:p>
        </p:txBody>
      </p:sp>
      <p:sp>
        <p:nvSpPr>
          <p:cNvPr id="242" name="مستطيل 241">
            <a:extLst>
              <a:ext uri="{FF2B5EF4-FFF2-40B4-BE49-F238E27FC236}">
                <a16:creationId xmlns:a16="http://schemas.microsoft.com/office/drawing/2014/main" id="{8335B90A-0332-460F-AF29-29BFD4E377E4}"/>
              </a:ext>
            </a:extLst>
          </p:cNvPr>
          <p:cNvSpPr/>
          <p:nvPr/>
        </p:nvSpPr>
        <p:spPr>
          <a:xfrm>
            <a:off x="1911786" y="662830"/>
            <a:ext cx="2591207" cy="740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19908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Arch" panose="02010400000000000000" pitchFamily="2" charset="-78"/>
              </a:rPr>
              <a:t>لا يوجد </a:t>
            </a:r>
          </a:p>
        </p:txBody>
      </p:sp>
      <p:sp>
        <p:nvSpPr>
          <p:cNvPr id="243" name="مستطيل 242">
            <a:extLst>
              <a:ext uri="{FF2B5EF4-FFF2-40B4-BE49-F238E27FC236}">
                <a16:creationId xmlns:a16="http://schemas.microsoft.com/office/drawing/2014/main" id="{8A18FCA5-8566-4463-B7C8-0390608F29DA}"/>
              </a:ext>
            </a:extLst>
          </p:cNvPr>
          <p:cNvSpPr/>
          <p:nvPr/>
        </p:nvSpPr>
        <p:spPr>
          <a:xfrm>
            <a:off x="1918234" y="667156"/>
            <a:ext cx="2591207" cy="740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19908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Arch" panose="02010400000000000000" pitchFamily="2" charset="-78"/>
              </a:rPr>
              <a:t>لا يوجد </a:t>
            </a:r>
          </a:p>
        </p:txBody>
      </p:sp>
      <p:pic>
        <p:nvPicPr>
          <p:cNvPr id="244" name="رسم 243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E4EF34E2-BE06-4E1D-9130-D0915A17D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375" y="5219642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0173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25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5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2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2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"/>
                            </p:stCondLst>
                            <p:childTnLst>
                              <p:par>
                                <p:cTn id="1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25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"/>
                            </p:stCondLst>
                            <p:childTnLst>
                              <p:par>
                                <p:cTn id="1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75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25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5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"/>
                  </p:tgtEl>
                </p:cond>
              </p:nextCondLst>
            </p:seq>
          </p:childTnLst>
        </p:cTn>
      </p:par>
    </p:tnLst>
    <p:bldLst>
      <p:bldP spid="445" grpId="0" animBg="1"/>
      <p:bldP spid="449" grpId="0" animBg="1"/>
      <p:bldP spid="450" grpId="0" animBg="1"/>
      <p:bldP spid="454" grpId="0" animBg="1"/>
      <p:bldP spid="458" grpId="0" animBg="1"/>
      <p:bldP spid="462" grpId="0" animBg="1"/>
      <p:bldP spid="466" grpId="0" animBg="1"/>
      <p:bldP spid="470" grpId="0" animBg="1"/>
      <p:bldP spid="474" grpId="0" animBg="1"/>
      <p:bldP spid="498" grpId="0" animBg="1"/>
      <p:bldP spid="505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241" grpId="0"/>
      <p:bldP spid="241" grpId="1"/>
      <p:bldP spid="242" grpId="0"/>
      <p:bldP spid="242" grpId="1"/>
      <p:bldP spid="243" grpId="0"/>
      <p:bldP spid="2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8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63500">
              <a:srgbClr val="FF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pattFill prst="pct25">
              <a:fgClr>
                <a:srgbClr val="EF1923"/>
              </a:fgClr>
              <a:bgClr>
                <a:schemeClr val="bg1"/>
              </a:bgClr>
            </a:pattFill>
            <a:ln>
              <a:solidFill>
                <a:srgbClr val="EF19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pattFill prst="pct25">
              <a:fgClr>
                <a:srgbClr val="EF1923"/>
              </a:fgClr>
              <a:bgClr>
                <a:schemeClr val="bg1"/>
              </a:bgClr>
            </a:pattFill>
            <a:ln w="28575">
              <a:solidFill>
                <a:srgbClr val="EF192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93202" y="1093451"/>
            <a:ext cx="1318674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9967789" y="1730148"/>
            <a:ext cx="125564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728726" y="2064557"/>
            <a:ext cx="148315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10172965" y="2699870"/>
            <a:ext cx="1007749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9967789" y="3122234"/>
            <a:ext cx="1483151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02470" y="4568801"/>
            <a:ext cx="1358126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78334" y="5207432"/>
            <a:ext cx="1358126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197428" y="3780913"/>
            <a:ext cx="95927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74971" y="5655581"/>
            <a:ext cx="1358126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324632" y="2100981"/>
            <a:ext cx="7904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" name="مستطيل 655">
            <a:extLst>
              <a:ext uri="{FF2B5EF4-FFF2-40B4-BE49-F238E27FC236}">
                <a16:creationId xmlns:a16="http://schemas.microsoft.com/office/drawing/2014/main" id="{B9F17EA3-19D8-4A47-A863-248D7D3734BD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1633"/>
          </a:p>
        </p:txBody>
      </p:sp>
      <p:sp>
        <p:nvSpPr>
          <p:cNvPr id="702" name="مستطيل: زوايا مستديرة 308">
            <a:extLst>
              <a:ext uri="{FF2B5EF4-FFF2-40B4-BE49-F238E27FC236}">
                <a16:creationId xmlns:a16="http://schemas.microsoft.com/office/drawing/2014/main" id="{381ADBA6-7D96-4CE1-AF32-8519DF96FAC4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9" name="شكل حر: شكل 588">
            <a:extLst>
              <a:ext uri="{FF2B5EF4-FFF2-40B4-BE49-F238E27FC236}">
                <a16:creationId xmlns:a16="http://schemas.microsoft.com/office/drawing/2014/main" id="{6BAD818B-51A9-4EE8-B6FE-E7C8927B8154}"/>
              </a:ext>
            </a:extLst>
          </p:cNvPr>
          <p:cNvSpPr/>
          <p:nvPr/>
        </p:nvSpPr>
        <p:spPr>
          <a:xfrm>
            <a:off x="3398925" y="2829393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0" name="شكل حر: شكل 589">
            <a:extLst>
              <a:ext uri="{FF2B5EF4-FFF2-40B4-BE49-F238E27FC236}">
                <a16:creationId xmlns:a16="http://schemas.microsoft.com/office/drawing/2014/main" id="{10C9885B-414A-43DB-8F2D-D254E73AEEE3}"/>
              </a:ext>
            </a:extLst>
          </p:cNvPr>
          <p:cNvSpPr/>
          <p:nvPr/>
        </p:nvSpPr>
        <p:spPr>
          <a:xfrm>
            <a:off x="2358064" y="2808390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1" name="شكل حر: شكل 590">
            <a:extLst>
              <a:ext uri="{FF2B5EF4-FFF2-40B4-BE49-F238E27FC236}">
                <a16:creationId xmlns:a16="http://schemas.microsoft.com/office/drawing/2014/main" id="{4EFAAC4B-FDBF-437E-93E8-AE04A87FEB21}"/>
              </a:ext>
            </a:extLst>
          </p:cNvPr>
          <p:cNvSpPr/>
          <p:nvPr/>
        </p:nvSpPr>
        <p:spPr>
          <a:xfrm>
            <a:off x="1832772" y="2849805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2" name="شكل حر: شكل 591">
            <a:extLst>
              <a:ext uri="{FF2B5EF4-FFF2-40B4-BE49-F238E27FC236}">
                <a16:creationId xmlns:a16="http://schemas.microsoft.com/office/drawing/2014/main" id="{D70525AF-6AD7-410C-9BD1-318CAB050B4B}"/>
              </a:ext>
            </a:extLst>
          </p:cNvPr>
          <p:cNvSpPr/>
          <p:nvPr/>
        </p:nvSpPr>
        <p:spPr>
          <a:xfrm>
            <a:off x="1732939" y="3744750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3" name="شكل حر: شكل 592">
            <a:extLst>
              <a:ext uri="{FF2B5EF4-FFF2-40B4-BE49-F238E27FC236}">
                <a16:creationId xmlns:a16="http://schemas.microsoft.com/office/drawing/2014/main" id="{E1B2DFEA-3B2B-4BD2-A38A-291AEE6CA13B}"/>
              </a:ext>
            </a:extLst>
          </p:cNvPr>
          <p:cNvSpPr/>
          <p:nvPr/>
        </p:nvSpPr>
        <p:spPr>
          <a:xfrm>
            <a:off x="2805538" y="3861482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4" name="شكل حر: شكل 593">
            <a:extLst>
              <a:ext uri="{FF2B5EF4-FFF2-40B4-BE49-F238E27FC236}">
                <a16:creationId xmlns:a16="http://schemas.microsoft.com/office/drawing/2014/main" id="{EF2F812B-DC16-4A2F-A5B1-2A0D6EAA524B}"/>
              </a:ext>
            </a:extLst>
          </p:cNvPr>
          <p:cNvSpPr/>
          <p:nvPr/>
        </p:nvSpPr>
        <p:spPr>
          <a:xfrm>
            <a:off x="3272465" y="4124129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5" name="شكل حر: شكل 594">
            <a:extLst>
              <a:ext uri="{FF2B5EF4-FFF2-40B4-BE49-F238E27FC236}">
                <a16:creationId xmlns:a16="http://schemas.microsoft.com/office/drawing/2014/main" id="{9CAF72AC-29A0-4E4E-8C7B-00822C7B83BF}"/>
              </a:ext>
            </a:extLst>
          </p:cNvPr>
          <p:cNvSpPr/>
          <p:nvPr/>
        </p:nvSpPr>
        <p:spPr>
          <a:xfrm>
            <a:off x="1900865" y="4571601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6" name="شكل حر: شكل 595">
            <a:extLst>
              <a:ext uri="{FF2B5EF4-FFF2-40B4-BE49-F238E27FC236}">
                <a16:creationId xmlns:a16="http://schemas.microsoft.com/office/drawing/2014/main" id="{32ED6F45-2742-4FF6-A413-B789AEA71174}"/>
              </a:ext>
            </a:extLst>
          </p:cNvPr>
          <p:cNvSpPr/>
          <p:nvPr/>
        </p:nvSpPr>
        <p:spPr>
          <a:xfrm>
            <a:off x="1508494" y="4843976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7" name="شكل حر: شكل 596">
            <a:extLst>
              <a:ext uri="{FF2B5EF4-FFF2-40B4-BE49-F238E27FC236}">
                <a16:creationId xmlns:a16="http://schemas.microsoft.com/office/drawing/2014/main" id="{BDB52C41-48C0-438B-A8F2-2CCAF162D317}"/>
              </a:ext>
            </a:extLst>
          </p:cNvPr>
          <p:cNvSpPr/>
          <p:nvPr/>
        </p:nvSpPr>
        <p:spPr>
          <a:xfrm>
            <a:off x="2562346" y="5598503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8" name="شكل حر: شكل 597">
            <a:extLst>
              <a:ext uri="{FF2B5EF4-FFF2-40B4-BE49-F238E27FC236}">
                <a16:creationId xmlns:a16="http://schemas.microsoft.com/office/drawing/2014/main" id="{85618E46-5318-456C-BBA6-EDC0A381B793}"/>
              </a:ext>
            </a:extLst>
          </p:cNvPr>
          <p:cNvSpPr/>
          <p:nvPr/>
        </p:nvSpPr>
        <p:spPr>
          <a:xfrm>
            <a:off x="3632389" y="5388725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99" name="ال القمرية">
            <a:extLst>
              <a:ext uri="{FF2B5EF4-FFF2-40B4-BE49-F238E27FC236}">
                <a16:creationId xmlns:a16="http://schemas.microsoft.com/office/drawing/2014/main" id="{B58BA24F-CBA4-4984-860C-CB251ED79C43}"/>
              </a:ext>
            </a:extLst>
          </p:cNvPr>
          <p:cNvGrpSpPr/>
          <p:nvPr/>
        </p:nvGrpSpPr>
        <p:grpSpPr>
          <a:xfrm>
            <a:off x="3948292" y="2303343"/>
            <a:ext cx="812853" cy="938486"/>
            <a:chOff x="4236150" y="2585844"/>
            <a:chExt cx="812853" cy="938486"/>
          </a:xfrm>
          <a:effectLst/>
        </p:grpSpPr>
        <p:grpSp>
          <p:nvGrpSpPr>
            <p:cNvPr id="600" name="مجموعة 599">
              <a:extLst>
                <a:ext uri="{FF2B5EF4-FFF2-40B4-BE49-F238E27FC236}">
                  <a16:creationId xmlns:a16="http://schemas.microsoft.com/office/drawing/2014/main" id="{54349B06-F17F-44AE-8AF4-CC2A748E83C5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602" name="شكل حر: شكل 601">
                <a:extLst>
                  <a:ext uri="{FF2B5EF4-FFF2-40B4-BE49-F238E27FC236}">
                    <a16:creationId xmlns:a16="http://schemas.microsoft.com/office/drawing/2014/main" id="{CFC67699-C014-4A79-8761-B6232E29E3F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3" name="شكل بيضاوي 602">
                <a:extLst>
                  <a:ext uri="{FF2B5EF4-FFF2-40B4-BE49-F238E27FC236}">
                    <a16:creationId xmlns:a16="http://schemas.microsoft.com/office/drawing/2014/main" id="{3E4B2695-A75D-472E-8504-0F929DA5EE2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01" name="مربع نص 600">
              <a:extLst>
                <a:ext uri="{FF2B5EF4-FFF2-40B4-BE49-F238E27FC236}">
                  <a16:creationId xmlns:a16="http://schemas.microsoft.com/office/drawing/2014/main" id="{17C03C53-2672-471C-85F1-222A7A127D0D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604" name="ال الشمسية">
            <a:extLst>
              <a:ext uri="{FF2B5EF4-FFF2-40B4-BE49-F238E27FC236}">
                <a16:creationId xmlns:a16="http://schemas.microsoft.com/office/drawing/2014/main" id="{23F82892-5691-46BF-8324-57C0963A33AC}"/>
              </a:ext>
            </a:extLst>
          </p:cNvPr>
          <p:cNvGrpSpPr/>
          <p:nvPr/>
        </p:nvGrpSpPr>
        <p:grpSpPr>
          <a:xfrm>
            <a:off x="2982257" y="1971812"/>
            <a:ext cx="836207" cy="938486"/>
            <a:chOff x="3270115" y="2254313"/>
            <a:chExt cx="836207" cy="938486"/>
          </a:xfrm>
          <a:effectLst/>
        </p:grpSpPr>
        <p:grpSp>
          <p:nvGrpSpPr>
            <p:cNvPr id="605" name="مجموعة 604">
              <a:extLst>
                <a:ext uri="{FF2B5EF4-FFF2-40B4-BE49-F238E27FC236}">
                  <a16:creationId xmlns:a16="http://schemas.microsoft.com/office/drawing/2014/main" id="{7282A209-5D92-4956-89A5-0D36A893651B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607" name="شكل حر: شكل 606">
                <a:extLst>
                  <a:ext uri="{FF2B5EF4-FFF2-40B4-BE49-F238E27FC236}">
                    <a16:creationId xmlns:a16="http://schemas.microsoft.com/office/drawing/2014/main" id="{C8F2A990-B6FB-4707-862F-D7A08C23C625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8" name="شكل بيضاوي 607">
                <a:extLst>
                  <a:ext uri="{FF2B5EF4-FFF2-40B4-BE49-F238E27FC236}">
                    <a16:creationId xmlns:a16="http://schemas.microsoft.com/office/drawing/2014/main" id="{BFF36DFF-43EE-4C87-A467-BA189558861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06" name="مربع نص 605">
              <a:extLst>
                <a:ext uri="{FF2B5EF4-FFF2-40B4-BE49-F238E27FC236}">
                  <a16:creationId xmlns:a16="http://schemas.microsoft.com/office/drawing/2014/main" id="{26DA8333-0649-459C-9CD8-7797EF135CCB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609" name="السكون">
            <a:extLst>
              <a:ext uri="{FF2B5EF4-FFF2-40B4-BE49-F238E27FC236}">
                <a16:creationId xmlns:a16="http://schemas.microsoft.com/office/drawing/2014/main" id="{1D5C18EE-7D06-4DA0-8B56-63D5500913A8}"/>
              </a:ext>
            </a:extLst>
          </p:cNvPr>
          <p:cNvGrpSpPr/>
          <p:nvPr/>
        </p:nvGrpSpPr>
        <p:grpSpPr>
          <a:xfrm>
            <a:off x="1939299" y="1929411"/>
            <a:ext cx="812853" cy="938486"/>
            <a:chOff x="2227157" y="2211912"/>
            <a:chExt cx="812853" cy="938486"/>
          </a:xfrm>
          <a:effectLst/>
        </p:grpSpPr>
        <p:grpSp>
          <p:nvGrpSpPr>
            <p:cNvPr id="610" name="مجموعة 609">
              <a:extLst>
                <a:ext uri="{FF2B5EF4-FFF2-40B4-BE49-F238E27FC236}">
                  <a16:creationId xmlns:a16="http://schemas.microsoft.com/office/drawing/2014/main" id="{AF4208C7-3F4C-4825-A29F-F2CDE55A4740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612" name="شكل حر: شكل 611">
                <a:extLst>
                  <a:ext uri="{FF2B5EF4-FFF2-40B4-BE49-F238E27FC236}">
                    <a16:creationId xmlns:a16="http://schemas.microsoft.com/office/drawing/2014/main" id="{A69CB93E-045C-4ED1-B728-0D8253B01E2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3" name="شكل بيضاوي 612">
                <a:extLst>
                  <a:ext uri="{FF2B5EF4-FFF2-40B4-BE49-F238E27FC236}">
                    <a16:creationId xmlns:a16="http://schemas.microsoft.com/office/drawing/2014/main" id="{583827F2-5C0E-47B2-9AA2-6D8A6AF8738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1" name="مربع نص 610">
              <a:extLst>
                <a:ext uri="{FF2B5EF4-FFF2-40B4-BE49-F238E27FC236}">
                  <a16:creationId xmlns:a16="http://schemas.microsoft.com/office/drawing/2014/main" id="{B6267E93-5440-40DF-AF27-00FC0039C94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614" name="المد">
            <a:extLst>
              <a:ext uri="{FF2B5EF4-FFF2-40B4-BE49-F238E27FC236}">
                <a16:creationId xmlns:a16="http://schemas.microsoft.com/office/drawing/2014/main" id="{479E92E9-7013-4324-BA70-FDEF5BB29914}"/>
              </a:ext>
            </a:extLst>
          </p:cNvPr>
          <p:cNvGrpSpPr/>
          <p:nvPr/>
        </p:nvGrpSpPr>
        <p:grpSpPr>
          <a:xfrm>
            <a:off x="2443789" y="3033608"/>
            <a:ext cx="824230" cy="938486"/>
            <a:chOff x="1681247" y="3123342"/>
            <a:chExt cx="824230" cy="938486"/>
          </a:xfrm>
          <a:effectLst/>
        </p:grpSpPr>
        <p:grpSp>
          <p:nvGrpSpPr>
            <p:cNvPr id="615" name="مجموعة 614">
              <a:extLst>
                <a:ext uri="{FF2B5EF4-FFF2-40B4-BE49-F238E27FC236}">
                  <a16:creationId xmlns:a16="http://schemas.microsoft.com/office/drawing/2014/main" id="{A8DE6036-E7FE-4ED9-A230-C2BB911AB430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617" name="شكل حر: شكل 616">
                <a:extLst>
                  <a:ext uri="{FF2B5EF4-FFF2-40B4-BE49-F238E27FC236}">
                    <a16:creationId xmlns:a16="http://schemas.microsoft.com/office/drawing/2014/main" id="{B7EFFC26-B707-46EC-971B-6EA70CA2E6F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8" name="شكل بيضاوي 617">
                <a:extLst>
                  <a:ext uri="{FF2B5EF4-FFF2-40B4-BE49-F238E27FC236}">
                    <a16:creationId xmlns:a16="http://schemas.microsoft.com/office/drawing/2014/main" id="{C6B56330-E710-4E1B-B9C7-FEBC0DE3F76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6" name="مربع نص 615">
              <a:extLst>
                <a:ext uri="{FF2B5EF4-FFF2-40B4-BE49-F238E27FC236}">
                  <a16:creationId xmlns:a16="http://schemas.microsoft.com/office/drawing/2014/main" id="{BB944BEB-138C-4F70-8D56-D400D65A497D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619" name="التنوين">
            <a:extLst>
              <a:ext uri="{FF2B5EF4-FFF2-40B4-BE49-F238E27FC236}">
                <a16:creationId xmlns:a16="http://schemas.microsoft.com/office/drawing/2014/main" id="{B00999CB-BC6F-4F4E-B2CD-E86B8E1F8FF5}"/>
              </a:ext>
            </a:extLst>
          </p:cNvPr>
          <p:cNvGrpSpPr/>
          <p:nvPr/>
        </p:nvGrpSpPr>
        <p:grpSpPr>
          <a:xfrm>
            <a:off x="1439692" y="2819547"/>
            <a:ext cx="845268" cy="938486"/>
            <a:chOff x="2661580" y="3227967"/>
            <a:chExt cx="845268" cy="938486"/>
          </a:xfrm>
          <a:effectLst/>
        </p:grpSpPr>
        <p:grpSp>
          <p:nvGrpSpPr>
            <p:cNvPr id="620" name="مجموعة 619">
              <a:extLst>
                <a:ext uri="{FF2B5EF4-FFF2-40B4-BE49-F238E27FC236}">
                  <a16:creationId xmlns:a16="http://schemas.microsoft.com/office/drawing/2014/main" id="{42068C9A-68DC-4C33-BDFE-A49A16B48520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622" name="شكل حر: شكل 621">
                <a:extLst>
                  <a:ext uri="{FF2B5EF4-FFF2-40B4-BE49-F238E27FC236}">
                    <a16:creationId xmlns:a16="http://schemas.microsoft.com/office/drawing/2014/main" id="{BD08ACD8-C43A-4618-98F1-F65EDAC082C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623" name="شكل بيضاوي 622">
                <a:extLst>
                  <a:ext uri="{FF2B5EF4-FFF2-40B4-BE49-F238E27FC236}">
                    <a16:creationId xmlns:a16="http://schemas.microsoft.com/office/drawing/2014/main" id="{6844C6C4-F037-44EE-9C4B-473276C2A66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1" name="مربع نص 620">
              <a:extLst>
                <a:ext uri="{FF2B5EF4-FFF2-40B4-BE49-F238E27FC236}">
                  <a16:creationId xmlns:a16="http://schemas.microsoft.com/office/drawing/2014/main" id="{07E714CD-CEC8-4605-AC16-CB20A4425E3F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624" name="تاء مفتوحة">
            <a:extLst>
              <a:ext uri="{FF2B5EF4-FFF2-40B4-BE49-F238E27FC236}">
                <a16:creationId xmlns:a16="http://schemas.microsoft.com/office/drawing/2014/main" id="{A7EC3C3E-1970-4827-9359-5463589DA1A9}"/>
              </a:ext>
            </a:extLst>
          </p:cNvPr>
          <p:cNvGrpSpPr/>
          <p:nvPr/>
        </p:nvGrpSpPr>
        <p:grpSpPr>
          <a:xfrm>
            <a:off x="3645494" y="3263068"/>
            <a:ext cx="812853" cy="938486"/>
            <a:chOff x="3933352" y="3545569"/>
            <a:chExt cx="812853" cy="938486"/>
          </a:xfrm>
          <a:effectLst/>
        </p:grpSpPr>
        <p:grpSp>
          <p:nvGrpSpPr>
            <p:cNvPr id="625" name="مجموعة 624">
              <a:extLst>
                <a:ext uri="{FF2B5EF4-FFF2-40B4-BE49-F238E27FC236}">
                  <a16:creationId xmlns:a16="http://schemas.microsoft.com/office/drawing/2014/main" id="{9BB08850-7629-4490-ADAC-B9D0AE45C68E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627" name="شكل حر: شكل 626">
                <a:extLst>
                  <a:ext uri="{FF2B5EF4-FFF2-40B4-BE49-F238E27FC236}">
                    <a16:creationId xmlns:a16="http://schemas.microsoft.com/office/drawing/2014/main" id="{EC4653DB-D21C-4D41-8C76-7F13D1FDC77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28" name="شكل بيضاوي 627">
                <a:extLst>
                  <a:ext uri="{FF2B5EF4-FFF2-40B4-BE49-F238E27FC236}">
                    <a16:creationId xmlns:a16="http://schemas.microsoft.com/office/drawing/2014/main" id="{F289F21F-4E25-4EE2-A9AB-25B6157F71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6" name="مربع نص 625">
              <a:extLst>
                <a:ext uri="{FF2B5EF4-FFF2-40B4-BE49-F238E27FC236}">
                  <a16:creationId xmlns:a16="http://schemas.microsoft.com/office/drawing/2014/main" id="{ED674693-6FB9-42DC-8479-FB0797AB9683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629" name="تاء مربوطة">
            <a:extLst>
              <a:ext uri="{FF2B5EF4-FFF2-40B4-BE49-F238E27FC236}">
                <a16:creationId xmlns:a16="http://schemas.microsoft.com/office/drawing/2014/main" id="{6E47338A-1DB1-43CE-921B-0D4F2B40F570}"/>
              </a:ext>
            </a:extLst>
          </p:cNvPr>
          <p:cNvGrpSpPr/>
          <p:nvPr/>
        </p:nvGrpSpPr>
        <p:grpSpPr>
          <a:xfrm>
            <a:off x="2867389" y="3995804"/>
            <a:ext cx="812853" cy="938486"/>
            <a:chOff x="3155247" y="4278305"/>
            <a:chExt cx="812853" cy="938486"/>
          </a:xfrm>
          <a:effectLst/>
        </p:grpSpPr>
        <p:grpSp>
          <p:nvGrpSpPr>
            <p:cNvPr id="630" name="مجموعة 629">
              <a:extLst>
                <a:ext uri="{FF2B5EF4-FFF2-40B4-BE49-F238E27FC236}">
                  <a16:creationId xmlns:a16="http://schemas.microsoft.com/office/drawing/2014/main" id="{41F73694-E7E0-4390-8E37-9BED407A9882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632" name="شكل حر: شكل 631">
                <a:extLst>
                  <a:ext uri="{FF2B5EF4-FFF2-40B4-BE49-F238E27FC236}">
                    <a16:creationId xmlns:a16="http://schemas.microsoft.com/office/drawing/2014/main" id="{3465332A-683B-4558-88F5-170CED8B9F8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3" name="شكل بيضاوي 632">
                <a:extLst>
                  <a:ext uri="{FF2B5EF4-FFF2-40B4-BE49-F238E27FC236}">
                    <a16:creationId xmlns:a16="http://schemas.microsoft.com/office/drawing/2014/main" id="{F4EA8DA7-76D2-4175-83A4-BE2583A5002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1" name="مربع نص 630">
              <a:extLst>
                <a:ext uri="{FF2B5EF4-FFF2-40B4-BE49-F238E27FC236}">
                  <a16:creationId xmlns:a16="http://schemas.microsoft.com/office/drawing/2014/main" id="{A721A014-F458-4793-9E55-46E1967D1E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634" name="حرف مضعف">
            <a:extLst>
              <a:ext uri="{FF2B5EF4-FFF2-40B4-BE49-F238E27FC236}">
                <a16:creationId xmlns:a16="http://schemas.microsoft.com/office/drawing/2014/main" id="{9723DC91-5D8F-4A37-9C57-5185BD4F9E76}"/>
              </a:ext>
            </a:extLst>
          </p:cNvPr>
          <p:cNvGrpSpPr/>
          <p:nvPr/>
        </p:nvGrpSpPr>
        <p:grpSpPr>
          <a:xfrm>
            <a:off x="1488806" y="4028138"/>
            <a:ext cx="812853" cy="938486"/>
            <a:chOff x="1776664" y="4310639"/>
            <a:chExt cx="812853" cy="938486"/>
          </a:xfrm>
          <a:effectLst/>
        </p:grpSpPr>
        <p:grpSp>
          <p:nvGrpSpPr>
            <p:cNvPr id="635" name="مجموعة 634">
              <a:extLst>
                <a:ext uri="{FF2B5EF4-FFF2-40B4-BE49-F238E27FC236}">
                  <a16:creationId xmlns:a16="http://schemas.microsoft.com/office/drawing/2014/main" id="{4DEDC754-CAF5-4904-B141-AC2B54969826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637" name="شكل حر: شكل 636">
                <a:extLst>
                  <a:ext uri="{FF2B5EF4-FFF2-40B4-BE49-F238E27FC236}">
                    <a16:creationId xmlns:a16="http://schemas.microsoft.com/office/drawing/2014/main" id="{B762BF55-C204-47A8-B858-B4D50953D4B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8" name="شكل بيضاوي 637">
                <a:extLst>
                  <a:ext uri="{FF2B5EF4-FFF2-40B4-BE49-F238E27FC236}">
                    <a16:creationId xmlns:a16="http://schemas.microsoft.com/office/drawing/2014/main" id="{A40D1C78-DC89-4AA3-9B1C-08A67EF2BCE7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6" name="مربع نص 635">
              <a:extLst>
                <a:ext uri="{FF2B5EF4-FFF2-40B4-BE49-F238E27FC236}">
                  <a16:creationId xmlns:a16="http://schemas.microsoft.com/office/drawing/2014/main" id="{9B1122BF-EDE8-4FD2-86A4-4B54738A17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639" name="همزة وصل">
            <a:extLst>
              <a:ext uri="{FF2B5EF4-FFF2-40B4-BE49-F238E27FC236}">
                <a16:creationId xmlns:a16="http://schemas.microsoft.com/office/drawing/2014/main" id="{FCFA4619-42A9-43D4-9BF0-E8407580924E}"/>
              </a:ext>
            </a:extLst>
          </p:cNvPr>
          <p:cNvGrpSpPr/>
          <p:nvPr/>
        </p:nvGrpSpPr>
        <p:grpSpPr>
          <a:xfrm>
            <a:off x="2161811" y="4690668"/>
            <a:ext cx="812853" cy="938486"/>
            <a:chOff x="2449669" y="4973169"/>
            <a:chExt cx="812853" cy="938486"/>
          </a:xfrm>
          <a:effectLst/>
        </p:grpSpPr>
        <p:grpSp>
          <p:nvGrpSpPr>
            <p:cNvPr id="640" name="مجموعة 639">
              <a:extLst>
                <a:ext uri="{FF2B5EF4-FFF2-40B4-BE49-F238E27FC236}">
                  <a16:creationId xmlns:a16="http://schemas.microsoft.com/office/drawing/2014/main" id="{0B893A9D-1DE5-4A56-BF54-AB3F41E095DF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642" name="شكل حر: شكل 641">
                <a:extLst>
                  <a:ext uri="{FF2B5EF4-FFF2-40B4-BE49-F238E27FC236}">
                    <a16:creationId xmlns:a16="http://schemas.microsoft.com/office/drawing/2014/main" id="{9759E829-6463-4E50-BC9B-E6CEDA8DC3C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3" name="شكل بيضاوي 642">
                <a:extLst>
                  <a:ext uri="{FF2B5EF4-FFF2-40B4-BE49-F238E27FC236}">
                    <a16:creationId xmlns:a16="http://schemas.microsoft.com/office/drawing/2014/main" id="{AF7E2A7A-679F-47B6-B194-C0B2DB4F4D5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1" name="مربع نص 640">
              <a:extLst>
                <a:ext uri="{FF2B5EF4-FFF2-40B4-BE49-F238E27FC236}">
                  <a16:creationId xmlns:a16="http://schemas.microsoft.com/office/drawing/2014/main" id="{9B3E6901-037A-4BF7-905D-599B3483DA3D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644" name="همزة قطع">
            <a:extLst>
              <a:ext uri="{FF2B5EF4-FFF2-40B4-BE49-F238E27FC236}">
                <a16:creationId xmlns:a16="http://schemas.microsoft.com/office/drawing/2014/main" id="{F711B2BE-62D8-4AC9-9E89-E810EAAB8081}"/>
              </a:ext>
            </a:extLst>
          </p:cNvPr>
          <p:cNvGrpSpPr/>
          <p:nvPr/>
        </p:nvGrpSpPr>
        <p:grpSpPr>
          <a:xfrm>
            <a:off x="3241540" y="4912727"/>
            <a:ext cx="812853" cy="938486"/>
            <a:chOff x="3529398" y="5195228"/>
            <a:chExt cx="812853" cy="938486"/>
          </a:xfrm>
          <a:effectLst/>
        </p:grpSpPr>
        <p:grpSp>
          <p:nvGrpSpPr>
            <p:cNvPr id="645" name="مجموعة 644">
              <a:extLst>
                <a:ext uri="{FF2B5EF4-FFF2-40B4-BE49-F238E27FC236}">
                  <a16:creationId xmlns:a16="http://schemas.microsoft.com/office/drawing/2014/main" id="{BAB12CEE-A693-4B22-BEB1-74B29054FD5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647" name="شكل حر: شكل 646">
                <a:extLst>
                  <a:ext uri="{FF2B5EF4-FFF2-40B4-BE49-F238E27FC236}">
                    <a16:creationId xmlns:a16="http://schemas.microsoft.com/office/drawing/2014/main" id="{279EF0D6-47D6-485B-9C01-1943D448C70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8" name="شكل بيضاوي 647">
                <a:extLst>
                  <a:ext uri="{FF2B5EF4-FFF2-40B4-BE49-F238E27FC236}">
                    <a16:creationId xmlns:a16="http://schemas.microsoft.com/office/drawing/2014/main" id="{FB81C79D-B670-4FE9-937C-F5F07F97B19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6" name="مربع نص 645">
              <a:extLst>
                <a:ext uri="{FF2B5EF4-FFF2-40B4-BE49-F238E27FC236}">
                  <a16:creationId xmlns:a16="http://schemas.microsoft.com/office/drawing/2014/main" id="{FEF73FA3-9D47-4FE2-89E8-3663283E6A0A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649" name="ألف مقصورة">
            <a:extLst>
              <a:ext uri="{FF2B5EF4-FFF2-40B4-BE49-F238E27FC236}">
                <a16:creationId xmlns:a16="http://schemas.microsoft.com/office/drawing/2014/main" id="{1F1A4DC2-7457-41A6-88FC-33E8E2B64F14}"/>
              </a:ext>
            </a:extLst>
          </p:cNvPr>
          <p:cNvGrpSpPr/>
          <p:nvPr/>
        </p:nvGrpSpPr>
        <p:grpSpPr>
          <a:xfrm>
            <a:off x="4136657" y="4471991"/>
            <a:ext cx="812853" cy="938486"/>
            <a:chOff x="4424515" y="4754492"/>
            <a:chExt cx="812853" cy="938486"/>
          </a:xfrm>
          <a:effectLst/>
        </p:grpSpPr>
        <p:grpSp>
          <p:nvGrpSpPr>
            <p:cNvPr id="650" name="مجموعة 649">
              <a:extLst>
                <a:ext uri="{FF2B5EF4-FFF2-40B4-BE49-F238E27FC236}">
                  <a16:creationId xmlns:a16="http://schemas.microsoft.com/office/drawing/2014/main" id="{45618CA2-9C08-4FF6-A58C-CE83FCC99857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652" name="شكل حر: شكل 651">
                <a:extLst>
                  <a:ext uri="{FF2B5EF4-FFF2-40B4-BE49-F238E27FC236}">
                    <a16:creationId xmlns:a16="http://schemas.microsoft.com/office/drawing/2014/main" id="{06C80CC9-53E2-4AD3-9E3E-0C53C6FDEC9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53" name="شكل بيضاوي 652">
                <a:extLst>
                  <a:ext uri="{FF2B5EF4-FFF2-40B4-BE49-F238E27FC236}">
                    <a16:creationId xmlns:a16="http://schemas.microsoft.com/office/drawing/2014/main" id="{4942D175-463F-44C2-8EBC-993768C4980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51" name="مربع نص 650">
              <a:extLst>
                <a:ext uri="{FF2B5EF4-FFF2-40B4-BE49-F238E27FC236}">
                  <a16:creationId xmlns:a16="http://schemas.microsoft.com/office/drawing/2014/main" id="{F6B66DF4-3DD8-4ACF-A0DE-CC03EF4B1016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064BB166-7C29-4F89-87B6-7BEEEE44577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الْأَرْنَــبُ لِلسُّـلَـحْفَـاةِ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مَـا رَأْيُـكِ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الْـبَـطِـيــئَـةُ أَنْ نَتَسَــابَقَ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طَرَفِ الْغَــابَـةِ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سَـارَتِ السُّـلَحْفَـاةُ بِـبُـطْءٍ وَصَـبْـرٍ  دُونَ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 تَـتَـوَقَّـفَ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الْأَرْنَـبُ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سَأَنَـامُ قَـلِـيـلًا ، ثُـمَّ أَلْـحَـقُ بِالسُّـلَحْـفَـاةِ لَأَنَّـنِـي الْأَسْـرَعُ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اِسْـتَيْـقَظَ الْأَرْنَـبُ مَذْعُـورًا وَرَاحَ يَرْكُضُ ، لَكِـنَّهُ لَمْ يَلْحَـقْ بِالسُّلَحْفَاةِ الَّتِـي فَازَتْ بِالسِّبَــاقِ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8" name="نص ال القمرية">
            <a:extLst>
              <a:ext uri="{FF2B5EF4-FFF2-40B4-BE49-F238E27FC236}">
                <a16:creationId xmlns:a16="http://schemas.microsoft.com/office/drawing/2014/main" id="{40698021-1AB4-4710-9E20-AFA8ADFB3C66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أَرْنَــبُ لِلسُّـلَـحْفَـاةِ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مَـا رَأْيُـكِ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ـبَـطِـيــئَـةُ أَنْ نَتَسَــابَقَ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طَرَفِ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غَــابَـةِ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سَـارَتِ السُّـلَحْفَـاةُ بِـبُـطْءٍ وَصَـبْـرٍ  دُونَ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 تَـتَـوَقَّـفَ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َرْنَـبُ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سَأَنَـامُ قَـلِـيـلًا ، ثُـمَّ أَلْـحَـقُ بِالسُّـلَحْـفَـاةِ لَأَنَّـنِـي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اِسْـتَيْـقَظَ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َرْنَـبُ مَذْعُـورًا وَرَاحَ يَرْكُضُ ، لَكِـنَّهُ لَمْ يَلْحَـقْ بِالسُّلَحْفَاةِ الَّتِـي فَازَتْ بِالسِّبَــاقِ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9" name="نص ال الشمسية">
            <a:extLst>
              <a:ext uri="{FF2B5EF4-FFF2-40B4-BE49-F238E27FC236}">
                <a16:creationId xmlns:a16="http://schemas.microsoft.com/office/drawing/2014/main" id="{7CB9DA69-67E0-41DC-90A8-A39B593A6FC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أَرْنَــبُ لِلسُّـلَـحْفَـاةِ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رَأْيُـكِ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ـبَـطِـيــئَـةُ أَنْ نَتَسَــابَقَ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غَــابَـةِ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سَـارَتِ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ـلَحْفَـاةُ بِـبُـطْءٍ وَصَـبْـرٍ  دُونَ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 تَـتَـوَقَّـفَ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َرْنَـبُ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سَأَنَـامُ قَـلِـيـلًا ، ثُـمَّ أَلْـحَـقُ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ُّـلَحْـفَـاةِ لَأَنَّـنِـي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أَسْـرَعُ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اِسْـتَيْـقَظَ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َرْنَـبُ مَذْعُـورًا وَرَاحَ يَرْكُضُ ، لَكِـنَّهُ لَمْ يَلْحَـقْ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ُّلَحْفَاةِ الَّتِـي فَازَتْ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ِبَــاقِ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0" name="نص السكون">
            <a:extLst>
              <a:ext uri="{FF2B5EF4-FFF2-40B4-BE49-F238E27FC236}">
                <a16:creationId xmlns:a16="http://schemas.microsoft.com/office/drawing/2014/main" id="{D76F0C82-F42B-4FA6-ACD2-9532BD07DF1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لِلسُّ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ْفَـاةِ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ـبَـطِـيــئَـةُ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نَتَسَــابَقَ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غَــابَـةِ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سَـارَتِ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ْفَـاةُ بِـب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 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ْـرٍ  دُونَ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تَـتَـوَقَّـفَ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سَأَنَـامُ قَـلِـيـلًا ، ثُـمَّ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ْـفَـاةِ لَأَنَّـنِـي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عُـورًا وَرَاحَ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لَكِـنَّهُ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فَاةِ الَّتِـي فَا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ِبَــاقِ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1" name="نص التنوين">
            <a:extLst>
              <a:ext uri="{FF2B5EF4-FFF2-40B4-BE49-F238E27FC236}">
                <a16:creationId xmlns:a16="http://schemas.microsoft.com/office/drawing/2014/main" id="{CFA80BC6-94F7-49F3-B1F8-66C2884EEF5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ْفَـاةِ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ـبَـطِـيــئَـةُ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نَتَسَــابَقَ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غَــابَـةِ ؟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سَـارَتِ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ْفَـاةُ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دُونَ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تَـتَـوَقَّـفَ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سَأَنَـامُ قَـلِـي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ثُـمَّ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ْـفَـاةِ لَأَنَّـنِـي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وَرَاحَ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لَكِـنَّهُ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فَاةِ الَّتِـي 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ِبَــاقِ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2" name="نص المد">
            <a:extLst>
              <a:ext uri="{FF2B5EF4-FFF2-40B4-BE49-F238E27FC236}">
                <a16:creationId xmlns:a16="http://schemas.microsoft.com/office/drawing/2014/main" id="{A3C30087-7FF8-44E0-BFAC-57225AEF2A6B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ـئَـةُ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بَـةِ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تَـتَـوَقَّـفَ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ثُـمَّ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 لَأَنَّ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لَكِـنَّهُ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 الَّ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3" name="نص التاء المفتوحة">
            <a:extLst>
              <a:ext uri="{FF2B5EF4-FFF2-40B4-BE49-F238E27FC236}">
                <a16:creationId xmlns:a16="http://schemas.microsoft.com/office/drawing/2014/main" id="{E0683A0D-473B-4B5D-802F-F6ED56453E66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ـئَـةُ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بَـةِ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تَـتَـوَقَّـفَ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ثُـمَّ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 لَأَنَّ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لَكِـنَّهُ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 الَّ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4" name="نص التاء المربوطة">
            <a:extLst>
              <a:ext uri="{FF2B5EF4-FFF2-40B4-BE49-F238E27FC236}">
                <a16:creationId xmlns:a16="http://schemas.microsoft.com/office/drawing/2014/main" id="{5E1A53C6-FB04-433D-BADD-F8DC2BB58AF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تَـتَـوَقَّـفَ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ثُـمَّ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لَأَنَّ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لَكِـنَّهُ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الَّ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نص الشدة">
            <a:extLst>
              <a:ext uri="{FF2B5EF4-FFF2-40B4-BE49-F238E27FC236}">
                <a16:creationId xmlns:a16="http://schemas.microsoft.com/office/drawing/2014/main" id="{F8429B3C-073C-416E-A131-A2B39C408B1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وَقَّـ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ثُـمَّ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لَأَنَّـ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كِـنّ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همزة وصل نص">
            <a:extLst>
              <a:ext uri="{FF2B5EF4-FFF2-40B4-BE49-F238E27FC236}">
                <a16:creationId xmlns:a16="http://schemas.microsoft.com/office/drawing/2014/main" id="{459DDD74-5949-4FFE-ACB9-CA85AB3E768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وَقَّـ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ثُـمَّ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لَأَنَّـ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كِـنّ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نص همزة القطع">
            <a:extLst>
              <a:ext uri="{FF2B5EF4-FFF2-40B4-BE49-F238E27FC236}">
                <a16:creationId xmlns:a16="http://schemas.microsoft.com/office/drawing/2014/main" id="{95EAB8BC-B03E-4628-9AD4-2C429BD17A0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وَقَّـ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ثُـمَّ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لَأَنَّـ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كِـنّ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8" name="نص ألف مقصورة">
            <a:extLst>
              <a:ext uri="{FF2B5EF4-FFF2-40B4-BE49-F238E27FC236}">
                <a16:creationId xmlns:a16="http://schemas.microsoft.com/office/drawing/2014/main" id="{485D029D-EE6C-4852-8E33-056D2656C5C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ْنَــبُ لِ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رَأْ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يُـكِ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ـتُـهَــا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ـئَ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بَقَ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طَرَفِ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بِـب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ُـطْ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صَـب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تَـتَـ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وَقَّـ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قَـ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ثُـمَّ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ـحَـقُ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فَـا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لَأَنَّـ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ْـرَعُ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سْـتَيْ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ـقَظَ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مَذْ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عُـو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كُضُ 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كِـنّ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يَلْحَـقْ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لَحْ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chemeClr val="bg1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قِ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04" name="مجموعة 703">
            <a:extLst>
              <a:ext uri="{FF2B5EF4-FFF2-40B4-BE49-F238E27FC236}">
                <a16:creationId xmlns:a16="http://schemas.microsoft.com/office/drawing/2014/main" id="{1758DD05-BD8A-4B49-8A12-50C115B18985}"/>
              </a:ext>
            </a:extLst>
          </p:cNvPr>
          <p:cNvGrpSpPr/>
          <p:nvPr/>
        </p:nvGrpSpPr>
        <p:grpSpPr>
          <a:xfrm>
            <a:off x="5133808" y="531150"/>
            <a:ext cx="852060" cy="5887223"/>
            <a:chOff x="5641181" y="716757"/>
            <a:chExt cx="912019" cy="5543630"/>
          </a:xfrm>
          <a:effectLst>
            <a:glow rad="63500">
              <a:srgbClr val="EF1923">
                <a:alpha val="40000"/>
              </a:srgbClr>
            </a:glow>
          </a:effectLst>
        </p:grpSpPr>
        <p:grpSp>
          <p:nvGrpSpPr>
            <p:cNvPr id="705" name="مجموعة 704">
              <a:extLst>
                <a:ext uri="{FF2B5EF4-FFF2-40B4-BE49-F238E27FC236}">
                  <a16:creationId xmlns:a16="http://schemas.microsoft.com/office/drawing/2014/main" id="{7C086C3E-3765-4B3D-9BAF-EFEAB63F8F28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806" name="شكل بيضاوي 174">
                <a:extLst>
                  <a:ext uri="{FF2B5EF4-FFF2-40B4-BE49-F238E27FC236}">
                    <a16:creationId xmlns:a16="http://schemas.microsoft.com/office/drawing/2014/main" id="{AB77EBC7-4052-4B0B-8400-57D6C48FC6D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7" name="شكل بيضاوي 175">
                <a:extLst>
                  <a:ext uri="{FF2B5EF4-FFF2-40B4-BE49-F238E27FC236}">
                    <a16:creationId xmlns:a16="http://schemas.microsoft.com/office/drawing/2014/main" id="{C95469EF-AF05-42FD-AB4C-EF1F76BCC4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8" name="مستطيل 196">
                <a:extLst>
                  <a:ext uri="{FF2B5EF4-FFF2-40B4-BE49-F238E27FC236}">
                    <a16:creationId xmlns:a16="http://schemas.microsoft.com/office/drawing/2014/main" id="{1809D887-082E-4FA1-B1A3-10FCFC8692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9" name="مستطيل 216">
                <a:extLst>
                  <a:ext uri="{FF2B5EF4-FFF2-40B4-BE49-F238E27FC236}">
                    <a16:creationId xmlns:a16="http://schemas.microsoft.com/office/drawing/2014/main" id="{EA6DB6B3-333D-44ED-BF28-A6B33C564C3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6" name="مجموعة 705">
              <a:extLst>
                <a:ext uri="{FF2B5EF4-FFF2-40B4-BE49-F238E27FC236}">
                  <a16:creationId xmlns:a16="http://schemas.microsoft.com/office/drawing/2014/main" id="{4C9207F1-EC29-466A-A9D6-15859F34CFF0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802" name="شكل بيضاوي 170">
                <a:extLst>
                  <a:ext uri="{FF2B5EF4-FFF2-40B4-BE49-F238E27FC236}">
                    <a16:creationId xmlns:a16="http://schemas.microsoft.com/office/drawing/2014/main" id="{C100038C-ECB4-4DD0-9277-BCF23AE9080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3" name="شكل بيضاوي 171">
                <a:extLst>
                  <a:ext uri="{FF2B5EF4-FFF2-40B4-BE49-F238E27FC236}">
                    <a16:creationId xmlns:a16="http://schemas.microsoft.com/office/drawing/2014/main" id="{86A4012E-8339-4688-BA68-C1CA0C2A75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4" name="مستطيل 172">
                <a:extLst>
                  <a:ext uri="{FF2B5EF4-FFF2-40B4-BE49-F238E27FC236}">
                    <a16:creationId xmlns:a16="http://schemas.microsoft.com/office/drawing/2014/main" id="{D986369D-FFCF-4980-8E5B-6C80B112671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5" name="مستطيل 173">
                <a:extLst>
                  <a:ext uri="{FF2B5EF4-FFF2-40B4-BE49-F238E27FC236}">
                    <a16:creationId xmlns:a16="http://schemas.microsoft.com/office/drawing/2014/main" id="{BFD867A8-8088-47BD-BE78-6365902584D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7" name="مجموعة 706">
              <a:extLst>
                <a:ext uri="{FF2B5EF4-FFF2-40B4-BE49-F238E27FC236}">
                  <a16:creationId xmlns:a16="http://schemas.microsoft.com/office/drawing/2014/main" id="{C177B360-F022-4669-A4C1-D81C4B4060EF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798" name="شكل بيضاوي 166">
                <a:extLst>
                  <a:ext uri="{FF2B5EF4-FFF2-40B4-BE49-F238E27FC236}">
                    <a16:creationId xmlns:a16="http://schemas.microsoft.com/office/drawing/2014/main" id="{0E989E14-0E1E-4EB5-BE34-D481696141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9" name="شكل بيضاوي 167">
                <a:extLst>
                  <a:ext uri="{FF2B5EF4-FFF2-40B4-BE49-F238E27FC236}">
                    <a16:creationId xmlns:a16="http://schemas.microsoft.com/office/drawing/2014/main" id="{A53E759A-9338-4E95-9FDE-C8A9B8E347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0" name="مستطيل 168">
                <a:extLst>
                  <a:ext uri="{FF2B5EF4-FFF2-40B4-BE49-F238E27FC236}">
                    <a16:creationId xmlns:a16="http://schemas.microsoft.com/office/drawing/2014/main" id="{DDE47569-F8E2-438A-84E9-834198DB87C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1" name="مستطيل 169">
                <a:extLst>
                  <a:ext uri="{FF2B5EF4-FFF2-40B4-BE49-F238E27FC236}">
                    <a16:creationId xmlns:a16="http://schemas.microsoft.com/office/drawing/2014/main" id="{25FE7352-CC15-4E0D-9A8C-A8EA19A2B8A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8" name="مجموعة 707">
              <a:extLst>
                <a:ext uri="{FF2B5EF4-FFF2-40B4-BE49-F238E27FC236}">
                  <a16:creationId xmlns:a16="http://schemas.microsoft.com/office/drawing/2014/main" id="{25D4DB69-0A9E-4823-A749-67F6EF5B8D79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794" name="شكل بيضاوي 162">
                <a:extLst>
                  <a:ext uri="{FF2B5EF4-FFF2-40B4-BE49-F238E27FC236}">
                    <a16:creationId xmlns:a16="http://schemas.microsoft.com/office/drawing/2014/main" id="{735AB083-1BFB-44E8-AF5E-171336997DB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5" name="شكل بيضاوي 163">
                <a:extLst>
                  <a:ext uri="{FF2B5EF4-FFF2-40B4-BE49-F238E27FC236}">
                    <a16:creationId xmlns:a16="http://schemas.microsoft.com/office/drawing/2014/main" id="{F365E3AD-6DA3-40BA-84D8-A5BDEA381BB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6" name="مستطيل 164">
                <a:extLst>
                  <a:ext uri="{FF2B5EF4-FFF2-40B4-BE49-F238E27FC236}">
                    <a16:creationId xmlns:a16="http://schemas.microsoft.com/office/drawing/2014/main" id="{F2876D2E-9B1B-48CE-84BF-E1FE5646A97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7" name="مستطيل 165">
                <a:extLst>
                  <a:ext uri="{FF2B5EF4-FFF2-40B4-BE49-F238E27FC236}">
                    <a16:creationId xmlns:a16="http://schemas.microsoft.com/office/drawing/2014/main" id="{440BEA47-9B72-4E70-9112-36A9A66A29E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9" name="مجموعة 708">
              <a:extLst>
                <a:ext uri="{FF2B5EF4-FFF2-40B4-BE49-F238E27FC236}">
                  <a16:creationId xmlns:a16="http://schemas.microsoft.com/office/drawing/2014/main" id="{B1FD6BC0-AA14-446D-BD72-E5494150C023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790" name="شكل بيضاوي 158">
                <a:extLst>
                  <a:ext uri="{FF2B5EF4-FFF2-40B4-BE49-F238E27FC236}">
                    <a16:creationId xmlns:a16="http://schemas.microsoft.com/office/drawing/2014/main" id="{41C971E8-4481-46F1-8F4F-C6E4D5CD40F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1" name="شكل بيضاوي 159">
                <a:extLst>
                  <a:ext uri="{FF2B5EF4-FFF2-40B4-BE49-F238E27FC236}">
                    <a16:creationId xmlns:a16="http://schemas.microsoft.com/office/drawing/2014/main" id="{A5A41F67-F674-4C4F-A762-B23D37DAFA7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2" name="مستطيل 160">
                <a:extLst>
                  <a:ext uri="{FF2B5EF4-FFF2-40B4-BE49-F238E27FC236}">
                    <a16:creationId xmlns:a16="http://schemas.microsoft.com/office/drawing/2014/main" id="{9094F297-2210-40D9-AC9F-3F87BE73A25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3" name="مستطيل 161">
                <a:extLst>
                  <a:ext uri="{FF2B5EF4-FFF2-40B4-BE49-F238E27FC236}">
                    <a16:creationId xmlns:a16="http://schemas.microsoft.com/office/drawing/2014/main" id="{20B1CEAE-8565-4828-A25E-237FC4AFDE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0" name="مجموعة 709">
              <a:extLst>
                <a:ext uri="{FF2B5EF4-FFF2-40B4-BE49-F238E27FC236}">
                  <a16:creationId xmlns:a16="http://schemas.microsoft.com/office/drawing/2014/main" id="{5AD44187-8EBE-41F9-B363-800D6B0234F6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786" name="شكل بيضاوي 154">
                <a:extLst>
                  <a:ext uri="{FF2B5EF4-FFF2-40B4-BE49-F238E27FC236}">
                    <a16:creationId xmlns:a16="http://schemas.microsoft.com/office/drawing/2014/main" id="{10CE171D-9589-4AA8-85B2-E6EA2CA67E4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7" name="شكل بيضاوي 155">
                <a:extLst>
                  <a:ext uri="{FF2B5EF4-FFF2-40B4-BE49-F238E27FC236}">
                    <a16:creationId xmlns:a16="http://schemas.microsoft.com/office/drawing/2014/main" id="{9503FC64-04B6-4AF0-94D0-1224009AA7F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8" name="مستطيل 156">
                <a:extLst>
                  <a:ext uri="{FF2B5EF4-FFF2-40B4-BE49-F238E27FC236}">
                    <a16:creationId xmlns:a16="http://schemas.microsoft.com/office/drawing/2014/main" id="{E3BE7B35-2840-4CE3-B021-5C6DFFBED6B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9" name="مستطيل 157">
                <a:extLst>
                  <a:ext uri="{FF2B5EF4-FFF2-40B4-BE49-F238E27FC236}">
                    <a16:creationId xmlns:a16="http://schemas.microsoft.com/office/drawing/2014/main" id="{9F3E01C7-FD6B-45EF-B033-EBE23CA2308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1" name="مجموعة 710">
              <a:extLst>
                <a:ext uri="{FF2B5EF4-FFF2-40B4-BE49-F238E27FC236}">
                  <a16:creationId xmlns:a16="http://schemas.microsoft.com/office/drawing/2014/main" id="{040295E5-DBC4-44F0-B196-D55F10E5E2AA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782" name="شكل بيضاوي 150">
                <a:extLst>
                  <a:ext uri="{FF2B5EF4-FFF2-40B4-BE49-F238E27FC236}">
                    <a16:creationId xmlns:a16="http://schemas.microsoft.com/office/drawing/2014/main" id="{3F8E704B-5324-4295-8CC4-538019C81C9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3" name="شكل بيضاوي 151">
                <a:extLst>
                  <a:ext uri="{FF2B5EF4-FFF2-40B4-BE49-F238E27FC236}">
                    <a16:creationId xmlns:a16="http://schemas.microsoft.com/office/drawing/2014/main" id="{9A208BD2-0C0D-47D3-9E94-F7E764EDA2DC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4" name="مستطيل 152">
                <a:extLst>
                  <a:ext uri="{FF2B5EF4-FFF2-40B4-BE49-F238E27FC236}">
                    <a16:creationId xmlns:a16="http://schemas.microsoft.com/office/drawing/2014/main" id="{AC2F7A74-08A1-456F-BF14-FC8769562C5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5" name="مستطيل 153">
                <a:extLst>
                  <a:ext uri="{FF2B5EF4-FFF2-40B4-BE49-F238E27FC236}">
                    <a16:creationId xmlns:a16="http://schemas.microsoft.com/office/drawing/2014/main" id="{92945CB8-97D9-4C1E-9FBC-5B18F2C883C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2" name="مجموعة 711">
              <a:extLst>
                <a:ext uri="{FF2B5EF4-FFF2-40B4-BE49-F238E27FC236}">
                  <a16:creationId xmlns:a16="http://schemas.microsoft.com/office/drawing/2014/main" id="{B2279D18-2DAF-432D-9EB6-21623A78B811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778" name="شكل بيضاوي 146">
                <a:extLst>
                  <a:ext uri="{FF2B5EF4-FFF2-40B4-BE49-F238E27FC236}">
                    <a16:creationId xmlns:a16="http://schemas.microsoft.com/office/drawing/2014/main" id="{EDE4D29F-BE22-4BD9-B8AF-C69AEAF4C47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9" name="شكل بيضاوي 147">
                <a:extLst>
                  <a:ext uri="{FF2B5EF4-FFF2-40B4-BE49-F238E27FC236}">
                    <a16:creationId xmlns:a16="http://schemas.microsoft.com/office/drawing/2014/main" id="{14747BEC-87C3-4A09-B982-64F95A528A6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0" name="مستطيل 148">
                <a:extLst>
                  <a:ext uri="{FF2B5EF4-FFF2-40B4-BE49-F238E27FC236}">
                    <a16:creationId xmlns:a16="http://schemas.microsoft.com/office/drawing/2014/main" id="{38410AD3-ECF8-4012-833B-5515AD8A687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1" name="مستطيل 149">
                <a:extLst>
                  <a:ext uri="{FF2B5EF4-FFF2-40B4-BE49-F238E27FC236}">
                    <a16:creationId xmlns:a16="http://schemas.microsoft.com/office/drawing/2014/main" id="{BD038D30-014B-4C6C-81E6-DB631B0B6F1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3" name="مجموعة 712">
              <a:extLst>
                <a:ext uri="{FF2B5EF4-FFF2-40B4-BE49-F238E27FC236}">
                  <a16:creationId xmlns:a16="http://schemas.microsoft.com/office/drawing/2014/main" id="{5391D17E-55B7-4765-907C-02881DD34118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774" name="شكل بيضاوي 142">
                <a:extLst>
                  <a:ext uri="{FF2B5EF4-FFF2-40B4-BE49-F238E27FC236}">
                    <a16:creationId xmlns:a16="http://schemas.microsoft.com/office/drawing/2014/main" id="{08F3D88E-8FF4-4B59-962D-B2933B192DA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5" name="شكل بيضاوي 143">
                <a:extLst>
                  <a:ext uri="{FF2B5EF4-FFF2-40B4-BE49-F238E27FC236}">
                    <a16:creationId xmlns:a16="http://schemas.microsoft.com/office/drawing/2014/main" id="{8E6B6193-724D-4048-B437-13A626EE04F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6" name="مستطيل 144">
                <a:extLst>
                  <a:ext uri="{FF2B5EF4-FFF2-40B4-BE49-F238E27FC236}">
                    <a16:creationId xmlns:a16="http://schemas.microsoft.com/office/drawing/2014/main" id="{B53D93A0-2968-4473-B526-CAE31B5971A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7" name="مستطيل 145">
                <a:extLst>
                  <a:ext uri="{FF2B5EF4-FFF2-40B4-BE49-F238E27FC236}">
                    <a16:creationId xmlns:a16="http://schemas.microsoft.com/office/drawing/2014/main" id="{71B28AD4-3559-4C3E-AEE8-EB8A622A56A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4" name="مجموعة 713">
              <a:extLst>
                <a:ext uri="{FF2B5EF4-FFF2-40B4-BE49-F238E27FC236}">
                  <a16:creationId xmlns:a16="http://schemas.microsoft.com/office/drawing/2014/main" id="{9860A48D-6930-4EDA-8B54-6DD3306DF8A4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770" name="شكل بيضاوي 138">
                <a:extLst>
                  <a:ext uri="{FF2B5EF4-FFF2-40B4-BE49-F238E27FC236}">
                    <a16:creationId xmlns:a16="http://schemas.microsoft.com/office/drawing/2014/main" id="{899431C9-7432-4232-92C2-0481C8AB995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1" name="شكل بيضاوي 139">
                <a:extLst>
                  <a:ext uri="{FF2B5EF4-FFF2-40B4-BE49-F238E27FC236}">
                    <a16:creationId xmlns:a16="http://schemas.microsoft.com/office/drawing/2014/main" id="{79DF1864-8D2C-4FEE-B728-7BA87A00843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2" name="مستطيل 140">
                <a:extLst>
                  <a:ext uri="{FF2B5EF4-FFF2-40B4-BE49-F238E27FC236}">
                    <a16:creationId xmlns:a16="http://schemas.microsoft.com/office/drawing/2014/main" id="{4AEC0051-3FB8-4EFE-92BB-D1D9AD6003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3" name="مستطيل 141">
                <a:extLst>
                  <a:ext uri="{FF2B5EF4-FFF2-40B4-BE49-F238E27FC236}">
                    <a16:creationId xmlns:a16="http://schemas.microsoft.com/office/drawing/2014/main" id="{C38EBADD-CC83-487A-940B-1FFBC6F4D97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5" name="مجموعة 714">
              <a:extLst>
                <a:ext uri="{FF2B5EF4-FFF2-40B4-BE49-F238E27FC236}">
                  <a16:creationId xmlns:a16="http://schemas.microsoft.com/office/drawing/2014/main" id="{1FABABF3-2FAC-4791-AF65-AF31BE73D125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766" name="شكل بيضاوي 134">
                <a:extLst>
                  <a:ext uri="{FF2B5EF4-FFF2-40B4-BE49-F238E27FC236}">
                    <a16:creationId xmlns:a16="http://schemas.microsoft.com/office/drawing/2014/main" id="{29A3FB18-0695-448A-9411-5E231E3A4BE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7" name="شكل بيضاوي 135">
                <a:extLst>
                  <a:ext uri="{FF2B5EF4-FFF2-40B4-BE49-F238E27FC236}">
                    <a16:creationId xmlns:a16="http://schemas.microsoft.com/office/drawing/2014/main" id="{585384FD-ED64-40BA-8C82-33AAE19381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8" name="مستطيل 136">
                <a:extLst>
                  <a:ext uri="{FF2B5EF4-FFF2-40B4-BE49-F238E27FC236}">
                    <a16:creationId xmlns:a16="http://schemas.microsoft.com/office/drawing/2014/main" id="{B0EE6AF2-029B-47E8-85E3-BC95196CD8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9" name="مستطيل 137">
                <a:extLst>
                  <a:ext uri="{FF2B5EF4-FFF2-40B4-BE49-F238E27FC236}">
                    <a16:creationId xmlns:a16="http://schemas.microsoft.com/office/drawing/2014/main" id="{054A2BC8-6747-4269-AF9D-FFD68A1E66F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6" name="مجموعة 715">
              <a:extLst>
                <a:ext uri="{FF2B5EF4-FFF2-40B4-BE49-F238E27FC236}">
                  <a16:creationId xmlns:a16="http://schemas.microsoft.com/office/drawing/2014/main" id="{47E30EFA-6E78-45F4-944D-E72A0E18DD24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762" name="شكل بيضاوي 130">
                <a:extLst>
                  <a:ext uri="{FF2B5EF4-FFF2-40B4-BE49-F238E27FC236}">
                    <a16:creationId xmlns:a16="http://schemas.microsoft.com/office/drawing/2014/main" id="{8F350EA1-D010-4222-98F3-542DF2F0F84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3" name="شكل بيضاوي 131">
                <a:extLst>
                  <a:ext uri="{FF2B5EF4-FFF2-40B4-BE49-F238E27FC236}">
                    <a16:creationId xmlns:a16="http://schemas.microsoft.com/office/drawing/2014/main" id="{6CE39AA5-20EC-4F32-93B0-E4D48A0647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4" name="مستطيل 132">
                <a:extLst>
                  <a:ext uri="{FF2B5EF4-FFF2-40B4-BE49-F238E27FC236}">
                    <a16:creationId xmlns:a16="http://schemas.microsoft.com/office/drawing/2014/main" id="{BB2C1FE7-74C1-4EC6-83C5-F7FE1E6D083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5" name="مستطيل 133">
                <a:extLst>
                  <a:ext uri="{FF2B5EF4-FFF2-40B4-BE49-F238E27FC236}">
                    <a16:creationId xmlns:a16="http://schemas.microsoft.com/office/drawing/2014/main" id="{136832D9-DF04-442E-B2D9-86E18DA0FE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7" name="مجموعة 716">
              <a:extLst>
                <a:ext uri="{FF2B5EF4-FFF2-40B4-BE49-F238E27FC236}">
                  <a16:creationId xmlns:a16="http://schemas.microsoft.com/office/drawing/2014/main" id="{F1642F40-EE0A-4225-AB28-93D6B9F4487F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758" name="شكل بيضاوي 126">
                <a:extLst>
                  <a:ext uri="{FF2B5EF4-FFF2-40B4-BE49-F238E27FC236}">
                    <a16:creationId xmlns:a16="http://schemas.microsoft.com/office/drawing/2014/main" id="{4DD9DF28-2645-44B2-A530-6FFA7F0C4A8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9" name="شكل بيضاوي 127">
                <a:extLst>
                  <a:ext uri="{FF2B5EF4-FFF2-40B4-BE49-F238E27FC236}">
                    <a16:creationId xmlns:a16="http://schemas.microsoft.com/office/drawing/2014/main" id="{2C7C2405-A807-4BB8-8C10-44C0C7EBEBF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0" name="مستطيل 128">
                <a:extLst>
                  <a:ext uri="{FF2B5EF4-FFF2-40B4-BE49-F238E27FC236}">
                    <a16:creationId xmlns:a16="http://schemas.microsoft.com/office/drawing/2014/main" id="{7794AEE3-C17B-462B-839F-71E6D88072E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1" name="مستطيل 129">
                <a:extLst>
                  <a:ext uri="{FF2B5EF4-FFF2-40B4-BE49-F238E27FC236}">
                    <a16:creationId xmlns:a16="http://schemas.microsoft.com/office/drawing/2014/main" id="{FFD3769A-FECD-44EC-B8B0-38971C9907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8" name="مجموعة 717">
              <a:extLst>
                <a:ext uri="{FF2B5EF4-FFF2-40B4-BE49-F238E27FC236}">
                  <a16:creationId xmlns:a16="http://schemas.microsoft.com/office/drawing/2014/main" id="{23FBE128-6F37-4050-963B-30413C2F053B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754" name="شكل بيضاوي 122">
                <a:extLst>
                  <a:ext uri="{FF2B5EF4-FFF2-40B4-BE49-F238E27FC236}">
                    <a16:creationId xmlns:a16="http://schemas.microsoft.com/office/drawing/2014/main" id="{730BA786-7269-4B4B-ACE9-4FB75B24795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5" name="شكل بيضاوي 123">
                <a:extLst>
                  <a:ext uri="{FF2B5EF4-FFF2-40B4-BE49-F238E27FC236}">
                    <a16:creationId xmlns:a16="http://schemas.microsoft.com/office/drawing/2014/main" id="{7A3EC840-BC03-4DCD-89B5-F8433E58D16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6" name="مستطيل 124">
                <a:extLst>
                  <a:ext uri="{FF2B5EF4-FFF2-40B4-BE49-F238E27FC236}">
                    <a16:creationId xmlns:a16="http://schemas.microsoft.com/office/drawing/2014/main" id="{CDED4797-0CD0-4CC8-9A90-18F46FF7051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7" name="مستطيل 125">
                <a:extLst>
                  <a:ext uri="{FF2B5EF4-FFF2-40B4-BE49-F238E27FC236}">
                    <a16:creationId xmlns:a16="http://schemas.microsoft.com/office/drawing/2014/main" id="{3240A03C-762E-4A66-8594-AF9F849AB3C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9" name="مجموعة 718">
              <a:extLst>
                <a:ext uri="{FF2B5EF4-FFF2-40B4-BE49-F238E27FC236}">
                  <a16:creationId xmlns:a16="http://schemas.microsoft.com/office/drawing/2014/main" id="{A17D3A14-CCFD-4EF5-8D69-3DB8634F3624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750" name="شكل بيضاوي 118">
                <a:extLst>
                  <a:ext uri="{FF2B5EF4-FFF2-40B4-BE49-F238E27FC236}">
                    <a16:creationId xmlns:a16="http://schemas.microsoft.com/office/drawing/2014/main" id="{86CA235D-0AC8-4123-98DC-87BA2DAA12A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1" name="شكل بيضاوي 119">
                <a:extLst>
                  <a:ext uri="{FF2B5EF4-FFF2-40B4-BE49-F238E27FC236}">
                    <a16:creationId xmlns:a16="http://schemas.microsoft.com/office/drawing/2014/main" id="{1A418DFC-1E6D-4DD5-B07B-6028232877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2" name="مستطيل 120">
                <a:extLst>
                  <a:ext uri="{FF2B5EF4-FFF2-40B4-BE49-F238E27FC236}">
                    <a16:creationId xmlns:a16="http://schemas.microsoft.com/office/drawing/2014/main" id="{66CBE784-02EC-4736-9A1A-2BD05CB676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3" name="مستطيل 121">
                <a:extLst>
                  <a:ext uri="{FF2B5EF4-FFF2-40B4-BE49-F238E27FC236}">
                    <a16:creationId xmlns:a16="http://schemas.microsoft.com/office/drawing/2014/main" id="{51FE8E0D-D226-430B-9F9A-F18A4FC1CB0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0" name="مجموعة 719">
              <a:extLst>
                <a:ext uri="{FF2B5EF4-FFF2-40B4-BE49-F238E27FC236}">
                  <a16:creationId xmlns:a16="http://schemas.microsoft.com/office/drawing/2014/main" id="{13C162B1-49D7-4C07-9E90-9A5F2FE25A8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746" name="شكل بيضاوي 114">
                <a:extLst>
                  <a:ext uri="{FF2B5EF4-FFF2-40B4-BE49-F238E27FC236}">
                    <a16:creationId xmlns:a16="http://schemas.microsoft.com/office/drawing/2014/main" id="{6A5CB09A-B65E-4CD7-9A0F-46409288F0D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7" name="شكل بيضاوي 115">
                <a:extLst>
                  <a:ext uri="{FF2B5EF4-FFF2-40B4-BE49-F238E27FC236}">
                    <a16:creationId xmlns:a16="http://schemas.microsoft.com/office/drawing/2014/main" id="{28DB7F1F-E2B7-4021-9425-784A697C6CA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8" name="مستطيل 116">
                <a:extLst>
                  <a:ext uri="{FF2B5EF4-FFF2-40B4-BE49-F238E27FC236}">
                    <a16:creationId xmlns:a16="http://schemas.microsoft.com/office/drawing/2014/main" id="{DC3432E4-26F2-4420-8CDA-7EFD3CF04D3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9" name="مستطيل 117">
                <a:extLst>
                  <a:ext uri="{FF2B5EF4-FFF2-40B4-BE49-F238E27FC236}">
                    <a16:creationId xmlns:a16="http://schemas.microsoft.com/office/drawing/2014/main" id="{3B4ED18B-1B9D-4CA9-A5CF-D99ACF730E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1" name="مجموعة 720">
              <a:extLst>
                <a:ext uri="{FF2B5EF4-FFF2-40B4-BE49-F238E27FC236}">
                  <a16:creationId xmlns:a16="http://schemas.microsoft.com/office/drawing/2014/main" id="{72C4202D-7BF0-48E4-A395-3423B53F2447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742" name="شكل بيضاوي 110">
                <a:extLst>
                  <a:ext uri="{FF2B5EF4-FFF2-40B4-BE49-F238E27FC236}">
                    <a16:creationId xmlns:a16="http://schemas.microsoft.com/office/drawing/2014/main" id="{BE7E5B1E-D66B-4F36-878A-0D530206B56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3" name="شكل بيضاوي 111">
                <a:extLst>
                  <a:ext uri="{FF2B5EF4-FFF2-40B4-BE49-F238E27FC236}">
                    <a16:creationId xmlns:a16="http://schemas.microsoft.com/office/drawing/2014/main" id="{6D423042-A6FA-48D0-BD62-B61033D3094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4" name="مستطيل 112">
                <a:extLst>
                  <a:ext uri="{FF2B5EF4-FFF2-40B4-BE49-F238E27FC236}">
                    <a16:creationId xmlns:a16="http://schemas.microsoft.com/office/drawing/2014/main" id="{2417B992-4E1C-4EC5-B415-F80E72F6C7D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5" name="مستطيل 113">
                <a:extLst>
                  <a:ext uri="{FF2B5EF4-FFF2-40B4-BE49-F238E27FC236}">
                    <a16:creationId xmlns:a16="http://schemas.microsoft.com/office/drawing/2014/main" id="{BDAF192B-0C69-4007-B22E-EA6DED0ED56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2" name="مجموعة 721">
              <a:extLst>
                <a:ext uri="{FF2B5EF4-FFF2-40B4-BE49-F238E27FC236}">
                  <a16:creationId xmlns:a16="http://schemas.microsoft.com/office/drawing/2014/main" id="{D2008663-CDFE-4D4C-9A13-A585FC04E1FC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738" name="شكل بيضاوي 106">
                <a:extLst>
                  <a:ext uri="{FF2B5EF4-FFF2-40B4-BE49-F238E27FC236}">
                    <a16:creationId xmlns:a16="http://schemas.microsoft.com/office/drawing/2014/main" id="{03D270EE-2927-4D5D-8A9C-CCFFCEE5899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9" name="شكل بيضاوي 107">
                <a:extLst>
                  <a:ext uri="{FF2B5EF4-FFF2-40B4-BE49-F238E27FC236}">
                    <a16:creationId xmlns:a16="http://schemas.microsoft.com/office/drawing/2014/main" id="{27D2EACE-0DC2-4CDE-9E9D-BD5F00D40ED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0" name="مستطيل 108">
                <a:extLst>
                  <a:ext uri="{FF2B5EF4-FFF2-40B4-BE49-F238E27FC236}">
                    <a16:creationId xmlns:a16="http://schemas.microsoft.com/office/drawing/2014/main" id="{F9F76262-F7EA-438F-824F-7FC0D4F058E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1" name="مستطيل 109">
                <a:extLst>
                  <a:ext uri="{FF2B5EF4-FFF2-40B4-BE49-F238E27FC236}">
                    <a16:creationId xmlns:a16="http://schemas.microsoft.com/office/drawing/2014/main" id="{F09C3738-A9D3-4686-8B05-E054DDF90D3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3" name="مجموعة 722">
              <a:extLst>
                <a:ext uri="{FF2B5EF4-FFF2-40B4-BE49-F238E27FC236}">
                  <a16:creationId xmlns:a16="http://schemas.microsoft.com/office/drawing/2014/main" id="{C8B5D7F9-B67E-435B-BD23-D110F3AB508C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734" name="شكل بيضاوي 102">
                <a:extLst>
                  <a:ext uri="{FF2B5EF4-FFF2-40B4-BE49-F238E27FC236}">
                    <a16:creationId xmlns:a16="http://schemas.microsoft.com/office/drawing/2014/main" id="{A59E18ED-8AC8-4F9C-8405-C033A474B19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5" name="شكل بيضاوي 103">
                <a:extLst>
                  <a:ext uri="{FF2B5EF4-FFF2-40B4-BE49-F238E27FC236}">
                    <a16:creationId xmlns:a16="http://schemas.microsoft.com/office/drawing/2014/main" id="{AC7D96FE-D52C-4BA9-AC05-BD3CD342863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6" name="مستطيل 104">
                <a:extLst>
                  <a:ext uri="{FF2B5EF4-FFF2-40B4-BE49-F238E27FC236}">
                    <a16:creationId xmlns:a16="http://schemas.microsoft.com/office/drawing/2014/main" id="{DBB8B733-F8EA-48E2-9738-EDC7C894F16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7" name="مستطيل 105">
                <a:extLst>
                  <a:ext uri="{FF2B5EF4-FFF2-40B4-BE49-F238E27FC236}">
                    <a16:creationId xmlns:a16="http://schemas.microsoft.com/office/drawing/2014/main" id="{DD9FA353-9B40-4911-8034-144EA5153DE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4" name="مجموعة 723">
              <a:extLst>
                <a:ext uri="{FF2B5EF4-FFF2-40B4-BE49-F238E27FC236}">
                  <a16:creationId xmlns:a16="http://schemas.microsoft.com/office/drawing/2014/main" id="{66DFA577-9752-47B9-886F-19A45040D7FA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730" name="شكل بيضاوي 98">
                <a:extLst>
                  <a:ext uri="{FF2B5EF4-FFF2-40B4-BE49-F238E27FC236}">
                    <a16:creationId xmlns:a16="http://schemas.microsoft.com/office/drawing/2014/main" id="{A9F8BC42-E4B0-4A75-ACA8-D979A4EBB5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1" name="شكل بيضاوي 99">
                <a:extLst>
                  <a:ext uri="{FF2B5EF4-FFF2-40B4-BE49-F238E27FC236}">
                    <a16:creationId xmlns:a16="http://schemas.microsoft.com/office/drawing/2014/main" id="{68DAAA76-20FE-4A28-AA16-E918529F138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2" name="مستطيل 100">
                <a:extLst>
                  <a:ext uri="{FF2B5EF4-FFF2-40B4-BE49-F238E27FC236}">
                    <a16:creationId xmlns:a16="http://schemas.microsoft.com/office/drawing/2014/main" id="{23E3E4F5-51DF-419F-8176-A9B66527F03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3" name="مستطيل 101">
                <a:extLst>
                  <a:ext uri="{FF2B5EF4-FFF2-40B4-BE49-F238E27FC236}">
                    <a16:creationId xmlns:a16="http://schemas.microsoft.com/office/drawing/2014/main" id="{28908A5C-4A41-4BD3-8A1A-24440E0EBC7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5" name="مجموعة 724">
              <a:extLst>
                <a:ext uri="{FF2B5EF4-FFF2-40B4-BE49-F238E27FC236}">
                  <a16:creationId xmlns:a16="http://schemas.microsoft.com/office/drawing/2014/main" id="{698C0D07-0C29-41E3-9140-0EE55B4FC8B3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726" name="شكل بيضاوي 94">
                <a:extLst>
                  <a:ext uri="{FF2B5EF4-FFF2-40B4-BE49-F238E27FC236}">
                    <a16:creationId xmlns:a16="http://schemas.microsoft.com/office/drawing/2014/main" id="{041B014B-526D-40ED-938A-5C8FC4ACDF4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7" name="شكل بيضاوي 95">
                <a:extLst>
                  <a:ext uri="{FF2B5EF4-FFF2-40B4-BE49-F238E27FC236}">
                    <a16:creationId xmlns:a16="http://schemas.microsoft.com/office/drawing/2014/main" id="{EC5FC481-BB80-4866-AFA6-A2457678EE4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8" name="مستطيل 96">
                <a:extLst>
                  <a:ext uri="{FF2B5EF4-FFF2-40B4-BE49-F238E27FC236}">
                    <a16:creationId xmlns:a16="http://schemas.microsoft.com/office/drawing/2014/main" id="{4C672295-A9F1-449E-AA40-679B8EDC7DF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9" name="مستطيل 97">
                <a:extLst>
                  <a:ext uri="{FF2B5EF4-FFF2-40B4-BE49-F238E27FC236}">
                    <a16:creationId xmlns:a16="http://schemas.microsoft.com/office/drawing/2014/main" id="{CA6CC628-ACF4-4399-9590-5DF82860AD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pic>
        <p:nvPicPr>
          <p:cNvPr id="219" name="رسم 218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840BE792-4793-4879-8E08-0A4AAAC31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169" y="5635217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5949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"/>
                            </p:stCondLst>
                            <p:childTnLst>
                              <p:par>
                                <p:cTn id="1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"/>
                            </p:stCondLst>
                            <p:childTnLst>
                              <p:par>
                                <p:cTn id="1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"/>
                            </p:stCondLst>
                            <p:childTnLst>
                              <p:par>
                                <p:cTn id="1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8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63500">
              <a:srgbClr val="FF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pattFill prst="pct25">
              <a:fgClr>
                <a:srgbClr val="EF1923"/>
              </a:fgClr>
              <a:bgClr>
                <a:schemeClr val="bg1"/>
              </a:bgClr>
            </a:pattFill>
            <a:ln>
              <a:solidFill>
                <a:srgbClr val="EF19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pattFill prst="pct25">
              <a:fgClr>
                <a:srgbClr val="EF1923"/>
              </a:fgClr>
              <a:bgClr>
                <a:schemeClr val="bg1"/>
              </a:bgClr>
            </a:pattFill>
            <a:ln w="28575">
              <a:solidFill>
                <a:srgbClr val="EF192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65975" y="1055311"/>
            <a:ext cx="1323134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10037569" y="1742989"/>
            <a:ext cx="1259894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868074" y="2026442"/>
            <a:ext cx="132313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9972057" y="2699870"/>
            <a:ext cx="120865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68105" y="3186052"/>
            <a:ext cx="12407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defRPr>
            </a:lvl1pPr>
          </a:lstStyle>
          <a:p>
            <a:r>
              <a:rPr lang="ar-SA" dirty="0"/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09791" y="4566816"/>
            <a:ext cx="1362719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61041" y="5207432"/>
            <a:ext cx="1362719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194182" y="3780913"/>
            <a:ext cx="96251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70378" y="5655581"/>
            <a:ext cx="1362719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338368" y="2058367"/>
            <a:ext cx="7904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" name="مستطيل 655">
            <a:extLst>
              <a:ext uri="{FF2B5EF4-FFF2-40B4-BE49-F238E27FC236}">
                <a16:creationId xmlns:a16="http://schemas.microsoft.com/office/drawing/2014/main" id="{B9F17EA3-19D8-4A47-A863-248D7D3734BD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1633"/>
          </a:p>
        </p:txBody>
      </p:sp>
      <p:sp>
        <p:nvSpPr>
          <p:cNvPr id="702" name="مستطيل: زوايا مستديرة 308">
            <a:extLst>
              <a:ext uri="{FF2B5EF4-FFF2-40B4-BE49-F238E27FC236}">
                <a16:creationId xmlns:a16="http://schemas.microsoft.com/office/drawing/2014/main" id="{381ADBA6-7D96-4CE1-AF32-8519DF96FAC4}"/>
              </a:ext>
            </a:extLst>
          </p:cNvPr>
          <p:cNvSpPr/>
          <p:nvPr/>
        </p:nvSpPr>
        <p:spPr>
          <a:xfrm>
            <a:off x="1264797" y="377626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9" name="شكل حر: شكل 588">
            <a:extLst>
              <a:ext uri="{FF2B5EF4-FFF2-40B4-BE49-F238E27FC236}">
                <a16:creationId xmlns:a16="http://schemas.microsoft.com/office/drawing/2014/main" id="{6BAD818B-51A9-4EE8-B6FE-E7C8927B8154}"/>
              </a:ext>
            </a:extLst>
          </p:cNvPr>
          <p:cNvSpPr/>
          <p:nvPr/>
        </p:nvSpPr>
        <p:spPr>
          <a:xfrm>
            <a:off x="3398925" y="2829393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0" name="شكل حر: شكل 589">
            <a:extLst>
              <a:ext uri="{FF2B5EF4-FFF2-40B4-BE49-F238E27FC236}">
                <a16:creationId xmlns:a16="http://schemas.microsoft.com/office/drawing/2014/main" id="{10C9885B-414A-43DB-8F2D-D254E73AEEE3}"/>
              </a:ext>
            </a:extLst>
          </p:cNvPr>
          <p:cNvSpPr/>
          <p:nvPr/>
        </p:nvSpPr>
        <p:spPr>
          <a:xfrm>
            <a:off x="2358064" y="2808390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1" name="شكل حر: شكل 590">
            <a:extLst>
              <a:ext uri="{FF2B5EF4-FFF2-40B4-BE49-F238E27FC236}">
                <a16:creationId xmlns:a16="http://schemas.microsoft.com/office/drawing/2014/main" id="{4EFAAC4B-FDBF-437E-93E8-AE04A87FEB21}"/>
              </a:ext>
            </a:extLst>
          </p:cNvPr>
          <p:cNvSpPr/>
          <p:nvPr/>
        </p:nvSpPr>
        <p:spPr>
          <a:xfrm>
            <a:off x="1832772" y="2849805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2" name="شكل حر: شكل 591">
            <a:extLst>
              <a:ext uri="{FF2B5EF4-FFF2-40B4-BE49-F238E27FC236}">
                <a16:creationId xmlns:a16="http://schemas.microsoft.com/office/drawing/2014/main" id="{D70525AF-6AD7-410C-9BD1-318CAB050B4B}"/>
              </a:ext>
            </a:extLst>
          </p:cNvPr>
          <p:cNvSpPr/>
          <p:nvPr/>
        </p:nvSpPr>
        <p:spPr>
          <a:xfrm>
            <a:off x="1732939" y="3744750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3" name="شكل حر: شكل 592">
            <a:extLst>
              <a:ext uri="{FF2B5EF4-FFF2-40B4-BE49-F238E27FC236}">
                <a16:creationId xmlns:a16="http://schemas.microsoft.com/office/drawing/2014/main" id="{E1B2DFEA-3B2B-4BD2-A38A-291AEE6CA13B}"/>
              </a:ext>
            </a:extLst>
          </p:cNvPr>
          <p:cNvSpPr/>
          <p:nvPr/>
        </p:nvSpPr>
        <p:spPr>
          <a:xfrm>
            <a:off x="2805538" y="3861482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4" name="شكل حر: شكل 593">
            <a:extLst>
              <a:ext uri="{FF2B5EF4-FFF2-40B4-BE49-F238E27FC236}">
                <a16:creationId xmlns:a16="http://schemas.microsoft.com/office/drawing/2014/main" id="{EF2F812B-DC16-4A2F-A5B1-2A0D6EAA524B}"/>
              </a:ext>
            </a:extLst>
          </p:cNvPr>
          <p:cNvSpPr/>
          <p:nvPr/>
        </p:nvSpPr>
        <p:spPr>
          <a:xfrm>
            <a:off x="3272465" y="4124129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5" name="شكل حر: شكل 594">
            <a:extLst>
              <a:ext uri="{FF2B5EF4-FFF2-40B4-BE49-F238E27FC236}">
                <a16:creationId xmlns:a16="http://schemas.microsoft.com/office/drawing/2014/main" id="{9CAF72AC-29A0-4E4E-8C7B-00822C7B83BF}"/>
              </a:ext>
            </a:extLst>
          </p:cNvPr>
          <p:cNvSpPr/>
          <p:nvPr/>
        </p:nvSpPr>
        <p:spPr>
          <a:xfrm>
            <a:off x="1900865" y="4571601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6" name="شكل حر: شكل 595">
            <a:extLst>
              <a:ext uri="{FF2B5EF4-FFF2-40B4-BE49-F238E27FC236}">
                <a16:creationId xmlns:a16="http://schemas.microsoft.com/office/drawing/2014/main" id="{32ED6F45-2742-4FF6-A413-B789AEA71174}"/>
              </a:ext>
            </a:extLst>
          </p:cNvPr>
          <p:cNvSpPr/>
          <p:nvPr/>
        </p:nvSpPr>
        <p:spPr>
          <a:xfrm>
            <a:off x="1508494" y="4843976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7" name="شكل حر: شكل 596">
            <a:extLst>
              <a:ext uri="{FF2B5EF4-FFF2-40B4-BE49-F238E27FC236}">
                <a16:creationId xmlns:a16="http://schemas.microsoft.com/office/drawing/2014/main" id="{BDB52C41-48C0-438B-A8F2-2CCAF162D317}"/>
              </a:ext>
            </a:extLst>
          </p:cNvPr>
          <p:cNvSpPr/>
          <p:nvPr/>
        </p:nvSpPr>
        <p:spPr>
          <a:xfrm>
            <a:off x="2562346" y="5598503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8" name="شكل حر: شكل 597">
            <a:extLst>
              <a:ext uri="{FF2B5EF4-FFF2-40B4-BE49-F238E27FC236}">
                <a16:creationId xmlns:a16="http://schemas.microsoft.com/office/drawing/2014/main" id="{85618E46-5318-456C-BBA6-EDC0A381B793}"/>
              </a:ext>
            </a:extLst>
          </p:cNvPr>
          <p:cNvSpPr/>
          <p:nvPr/>
        </p:nvSpPr>
        <p:spPr>
          <a:xfrm>
            <a:off x="3632389" y="5388725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99" name="ال القمرية">
            <a:extLst>
              <a:ext uri="{FF2B5EF4-FFF2-40B4-BE49-F238E27FC236}">
                <a16:creationId xmlns:a16="http://schemas.microsoft.com/office/drawing/2014/main" id="{B58BA24F-CBA4-4984-860C-CB251ED79C43}"/>
              </a:ext>
            </a:extLst>
          </p:cNvPr>
          <p:cNvGrpSpPr/>
          <p:nvPr/>
        </p:nvGrpSpPr>
        <p:grpSpPr>
          <a:xfrm>
            <a:off x="3948292" y="2303343"/>
            <a:ext cx="812853" cy="938486"/>
            <a:chOff x="4236150" y="2585844"/>
            <a:chExt cx="812853" cy="938486"/>
          </a:xfrm>
          <a:effectLst/>
        </p:grpSpPr>
        <p:grpSp>
          <p:nvGrpSpPr>
            <p:cNvPr id="600" name="مجموعة 599">
              <a:extLst>
                <a:ext uri="{FF2B5EF4-FFF2-40B4-BE49-F238E27FC236}">
                  <a16:creationId xmlns:a16="http://schemas.microsoft.com/office/drawing/2014/main" id="{54349B06-F17F-44AE-8AF4-CC2A748E83C5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602" name="شكل حر: شكل 601">
                <a:extLst>
                  <a:ext uri="{FF2B5EF4-FFF2-40B4-BE49-F238E27FC236}">
                    <a16:creationId xmlns:a16="http://schemas.microsoft.com/office/drawing/2014/main" id="{CFC67699-C014-4A79-8761-B6232E29E3F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3" name="شكل بيضاوي 602">
                <a:extLst>
                  <a:ext uri="{FF2B5EF4-FFF2-40B4-BE49-F238E27FC236}">
                    <a16:creationId xmlns:a16="http://schemas.microsoft.com/office/drawing/2014/main" id="{3E4B2695-A75D-472E-8504-0F929DA5EE2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01" name="مربع نص 600">
              <a:extLst>
                <a:ext uri="{FF2B5EF4-FFF2-40B4-BE49-F238E27FC236}">
                  <a16:creationId xmlns:a16="http://schemas.microsoft.com/office/drawing/2014/main" id="{17C03C53-2672-471C-85F1-222A7A127D0D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604" name="ال الشمسية">
            <a:extLst>
              <a:ext uri="{FF2B5EF4-FFF2-40B4-BE49-F238E27FC236}">
                <a16:creationId xmlns:a16="http://schemas.microsoft.com/office/drawing/2014/main" id="{23F82892-5691-46BF-8324-57C0963A33AC}"/>
              </a:ext>
            </a:extLst>
          </p:cNvPr>
          <p:cNvGrpSpPr/>
          <p:nvPr/>
        </p:nvGrpSpPr>
        <p:grpSpPr>
          <a:xfrm>
            <a:off x="2982257" y="1971812"/>
            <a:ext cx="836207" cy="938486"/>
            <a:chOff x="3270115" y="2254313"/>
            <a:chExt cx="836207" cy="938486"/>
          </a:xfrm>
          <a:effectLst/>
        </p:grpSpPr>
        <p:grpSp>
          <p:nvGrpSpPr>
            <p:cNvPr id="605" name="مجموعة 604">
              <a:extLst>
                <a:ext uri="{FF2B5EF4-FFF2-40B4-BE49-F238E27FC236}">
                  <a16:creationId xmlns:a16="http://schemas.microsoft.com/office/drawing/2014/main" id="{7282A209-5D92-4956-89A5-0D36A893651B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607" name="شكل حر: شكل 606">
                <a:extLst>
                  <a:ext uri="{FF2B5EF4-FFF2-40B4-BE49-F238E27FC236}">
                    <a16:creationId xmlns:a16="http://schemas.microsoft.com/office/drawing/2014/main" id="{C8F2A990-B6FB-4707-862F-D7A08C23C625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8" name="شكل بيضاوي 607">
                <a:extLst>
                  <a:ext uri="{FF2B5EF4-FFF2-40B4-BE49-F238E27FC236}">
                    <a16:creationId xmlns:a16="http://schemas.microsoft.com/office/drawing/2014/main" id="{BFF36DFF-43EE-4C87-A467-BA189558861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06" name="مربع نص 605">
              <a:extLst>
                <a:ext uri="{FF2B5EF4-FFF2-40B4-BE49-F238E27FC236}">
                  <a16:creationId xmlns:a16="http://schemas.microsoft.com/office/drawing/2014/main" id="{26DA8333-0649-459C-9CD8-7797EF135CCB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609" name="السكون">
            <a:extLst>
              <a:ext uri="{FF2B5EF4-FFF2-40B4-BE49-F238E27FC236}">
                <a16:creationId xmlns:a16="http://schemas.microsoft.com/office/drawing/2014/main" id="{1D5C18EE-7D06-4DA0-8B56-63D5500913A8}"/>
              </a:ext>
            </a:extLst>
          </p:cNvPr>
          <p:cNvGrpSpPr/>
          <p:nvPr/>
        </p:nvGrpSpPr>
        <p:grpSpPr>
          <a:xfrm>
            <a:off x="1939299" y="1929411"/>
            <a:ext cx="812853" cy="938486"/>
            <a:chOff x="2227157" y="2211912"/>
            <a:chExt cx="812853" cy="938486"/>
          </a:xfrm>
          <a:effectLst/>
        </p:grpSpPr>
        <p:grpSp>
          <p:nvGrpSpPr>
            <p:cNvPr id="610" name="مجموعة 609">
              <a:extLst>
                <a:ext uri="{FF2B5EF4-FFF2-40B4-BE49-F238E27FC236}">
                  <a16:creationId xmlns:a16="http://schemas.microsoft.com/office/drawing/2014/main" id="{AF4208C7-3F4C-4825-A29F-F2CDE55A4740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612" name="شكل حر: شكل 611">
                <a:extLst>
                  <a:ext uri="{FF2B5EF4-FFF2-40B4-BE49-F238E27FC236}">
                    <a16:creationId xmlns:a16="http://schemas.microsoft.com/office/drawing/2014/main" id="{A69CB93E-045C-4ED1-B728-0D8253B01E2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3" name="شكل بيضاوي 612">
                <a:extLst>
                  <a:ext uri="{FF2B5EF4-FFF2-40B4-BE49-F238E27FC236}">
                    <a16:creationId xmlns:a16="http://schemas.microsoft.com/office/drawing/2014/main" id="{583827F2-5C0E-47B2-9AA2-6D8A6AF8738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1" name="مربع نص 610">
              <a:extLst>
                <a:ext uri="{FF2B5EF4-FFF2-40B4-BE49-F238E27FC236}">
                  <a16:creationId xmlns:a16="http://schemas.microsoft.com/office/drawing/2014/main" id="{B6267E93-5440-40DF-AF27-00FC0039C94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614" name="المد">
            <a:extLst>
              <a:ext uri="{FF2B5EF4-FFF2-40B4-BE49-F238E27FC236}">
                <a16:creationId xmlns:a16="http://schemas.microsoft.com/office/drawing/2014/main" id="{479E92E9-7013-4324-BA70-FDEF5BB29914}"/>
              </a:ext>
            </a:extLst>
          </p:cNvPr>
          <p:cNvGrpSpPr/>
          <p:nvPr/>
        </p:nvGrpSpPr>
        <p:grpSpPr>
          <a:xfrm>
            <a:off x="2443789" y="3033608"/>
            <a:ext cx="824230" cy="938486"/>
            <a:chOff x="1681247" y="3123342"/>
            <a:chExt cx="824230" cy="938486"/>
          </a:xfrm>
          <a:effectLst/>
        </p:grpSpPr>
        <p:grpSp>
          <p:nvGrpSpPr>
            <p:cNvPr id="615" name="مجموعة 614">
              <a:extLst>
                <a:ext uri="{FF2B5EF4-FFF2-40B4-BE49-F238E27FC236}">
                  <a16:creationId xmlns:a16="http://schemas.microsoft.com/office/drawing/2014/main" id="{A8DE6036-E7FE-4ED9-A230-C2BB911AB430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617" name="شكل حر: شكل 616">
                <a:extLst>
                  <a:ext uri="{FF2B5EF4-FFF2-40B4-BE49-F238E27FC236}">
                    <a16:creationId xmlns:a16="http://schemas.microsoft.com/office/drawing/2014/main" id="{B7EFFC26-B707-46EC-971B-6EA70CA2E6F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8" name="شكل بيضاوي 617">
                <a:extLst>
                  <a:ext uri="{FF2B5EF4-FFF2-40B4-BE49-F238E27FC236}">
                    <a16:creationId xmlns:a16="http://schemas.microsoft.com/office/drawing/2014/main" id="{C6B56330-E710-4E1B-B9C7-FEBC0DE3F76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6" name="مربع نص 615">
              <a:extLst>
                <a:ext uri="{FF2B5EF4-FFF2-40B4-BE49-F238E27FC236}">
                  <a16:creationId xmlns:a16="http://schemas.microsoft.com/office/drawing/2014/main" id="{BB944BEB-138C-4F70-8D56-D400D65A497D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619" name="التنوين">
            <a:extLst>
              <a:ext uri="{FF2B5EF4-FFF2-40B4-BE49-F238E27FC236}">
                <a16:creationId xmlns:a16="http://schemas.microsoft.com/office/drawing/2014/main" id="{B00999CB-BC6F-4F4E-B2CD-E86B8E1F8FF5}"/>
              </a:ext>
            </a:extLst>
          </p:cNvPr>
          <p:cNvGrpSpPr/>
          <p:nvPr/>
        </p:nvGrpSpPr>
        <p:grpSpPr>
          <a:xfrm>
            <a:off x="1439692" y="2819547"/>
            <a:ext cx="845268" cy="938486"/>
            <a:chOff x="2661580" y="3227967"/>
            <a:chExt cx="845268" cy="938486"/>
          </a:xfrm>
          <a:effectLst/>
        </p:grpSpPr>
        <p:grpSp>
          <p:nvGrpSpPr>
            <p:cNvPr id="620" name="مجموعة 619">
              <a:extLst>
                <a:ext uri="{FF2B5EF4-FFF2-40B4-BE49-F238E27FC236}">
                  <a16:creationId xmlns:a16="http://schemas.microsoft.com/office/drawing/2014/main" id="{42068C9A-68DC-4C33-BDFE-A49A16B48520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622" name="شكل حر: شكل 621">
                <a:extLst>
                  <a:ext uri="{FF2B5EF4-FFF2-40B4-BE49-F238E27FC236}">
                    <a16:creationId xmlns:a16="http://schemas.microsoft.com/office/drawing/2014/main" id="{BD08ACD8-C43A-4618-98F1-F65EDAC082C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623" name="شكل بيضاوي 622">
                <a:extLst>
                  <a:ext uri="{FF2B5EF4-FFF2-40B4-BE49-F238E27FC236}">
                    <a16:creationId xmlns:a16="http://schemas.microsoft.com/office/drawing/2014/main" id="{6844C6C4-F037-44EE-9C4B-473276C2A66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1" name="مربع نص 620">
              <a:extLst>
                <a:ext uri="{FF2B5EF4-FFF2-40B4-BE49-F238E27FC236}">
                  <a16:creationId xmlns:a16="http://schemas.microsoft.com/office/drawing/2014/main" id="{07E714CD-CEC8-4605-AC16-CB20A4425E3F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624" name="تاء مفتوحة">
            <a:extLst>
              <a:ext uri="{FF2B5EF4-FFF2-40B4-BE49-F238E27FC236}">
                <a16:creationId xmlns:a16="http://schemas.microsoft.com/office/drawing/2014/main" id="{A7EC3C3E-1970-4827-9359-5463589DA1A9}"/>
              </a:ext>
            </a:extLst>
          </p:cNvPr>
          <p:cNvGrpSpPr/>
          <p:nvPr/>
        </p:nvGrpSpPr>
        <p:grpSpPr>
          <a:xfrm>
            <a:off x="3645494" y="3263068"/>
            <a:ext cx="812853" cy="938486"/>
            <a:chOff x="3933352" y="3545569"/>
            <a:chExt cx="812853" cy="938486"/>
          </a:xfrm>
          <a:effectLst/>
        </p:grpSpPr>
        <p:grpSp>
          <p:nvGrpSpPr>
            <p:cNvPr id="625" name="مجموعة 624">
              <a:extLst>
                <a:ext uri="{FF2B5EF4-FFF2-40B4-BE49-F238E27FC236}">
                  <a16:creationId xmlns:a16="http://schemas.microsoft.com/office/drawing/2014/main" id="{9BB08850-7629-4490-ADAC-B9D0AE45C68E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627" name="شكل حر: شكل 626">
                <a:extLst>
                  <a:ext uri="{FF2B5EF4-FFF2-40B4-BE49-F238E27FC236}">
                    <a16:creationId xmlns:a16="http://schemas.microsoft.com/office/drawing/2014/main" id="{EC4653DB-D21C-4D41-8C76-7F13D1FDC77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28" name="شكل بيضاوي 627">
                <a:extLst>
                  <a:ext uri="{FF2B5EF4-FFF2-40B4-BE49-F238E27FC236}">
                    <a16:creationId xmlns:a16="http://schemas.microsoft.com/office/drawing/2014/main" id="{F289F21F-4E25-4EE2-A9AB-25B6157F71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6" name="مربع نص 625">
              <a:extLst>
                <a:ext uri="{FF2B5EF4-FFF2-40B4-BE49-F238E27FC236}">
                  <a16:creationId xmlns:a16="http://schemas.microsoft.com/office/drawing/2014/main" id="{ED674693-6FB9-42DC-8479-FB0797AB9683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629" name="تاء مربوطة">
            <a:extLst>
              <a:ext uri="{FF2B5EF4-FFF2-40B4-BE49-F238E27FC236}">
                <a16:creationId xmlns:a16="http://schemas.microsoft.com/office/drawing/2014/main" id="{6E47338A-1DB1-43CE-921B-0D4F2B40F570}"/>
              </a:ext>
            </a:extLst>
          </p:cNvPr>
          <p:cNvGrpSpPr/>
          <p:nvPr/>
        </p:nvGrpSpPr>
        <p:grpSpPr>
          <a:xfrm>
            <a:off x="2867389" y="3995804"/>
            <a:ext cx="812853" cy="938486"/>
            <a:chOff x="3155247" y="4278305"/>
            <a:chExt cx="812853" cy="938486"/>
          </a:xfrm>
          <a:effectLst/>
        </p:grpSpPr>
        <p:grpSp>
          <p:nvGrpSpPr>
            <p:cNvPr id="630" name="مجموعة 629">
              <a:extLst>
                <a:ext uri="{FF2B5EF4-FFF2-40B4-BE49-F238E27FC236}">
                  <a16:creationId xmlns:a16="http://schemas.microsoft.com/office/drawing/2014/main" id="{41F73694-E7E0-4390-8E37-9BED407A9882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632" name="شكل حر: شكل 631">
                <a:extLst>
                  <a:ext uri="{FF2B5EF4-FFF2-40B4-BE49-F238E27FC236}">
                    <a16:creationId xmlns:a16="http://schemas.microsoft.com/office/drawing/2014/main" id="{3465332A-683B-4558-88F5-170CED8B9F8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3" name="شكل بيضاوي 632">
                <a:extLst>
                  <a:ext uri="{FF2B5EF4-FFF2-40B4-BE49-F238E27FC236}">
                    <a16:creationId xmlns:a16="http://schemas.microsoft.com/office/drawing/2014/main" id="{F4EA8DA7-76D2-4175-83A4-BE2583A5002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1" name="مربع نص 630">
              <a:extLst>
                <a:ext uri="{FF2B5EF4-FFF2-40B4-BE49-F238E27FC236}">
                  <a16:creationId xmlns:a16="http://schemas.microsoft.com/office/drawing/2014/main" id="{A721A014-F458-4793-9E55-46E1967D1E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634" name="حرف مضعف">
            <a:extLst>
              <a:ext uri="{FF2B5EF4-FFF2-40B4-BE49-F238E27FC236}">
                <a16:creationId xmlns:a16="http://schemas.microsoft.com/office/drawing/2014/main" id="{9723DC91-5D8F-4A37-9C57-5185BD4F9E76}"/>
              </a:ext>
            </a:extLst>
          </p:cNvPr>
          <p:cNvGrpSpPr/>
          <p:nvPr/>
        </p:nvGrpSpPr>
        <p:grpSpPr>
          <a:xfrm>
            <a:off x="1488806" y="4028138"/>
            <a:ext cx="812853" cy="938486"/>
            <a:chOff x="1776664" y="4310639"/>
            <a:chExt cx="812853" cy="938486"/>
          </a:xfrm>
          <a:effectLst/>
        </p:grpSpPr>
        <p:grpSp>
          <p:nvGrpSpPr>
            <p:cNvPr id="635" name="مجموعة 634">
              <a:extLst>
                <a:ext uri="{FF2B5EF4-FFF2-40B4-BE49-F238E27FC236}">
                  <a16:creationId xmlns:a16="http://schemas.microsoft.com/office/drawing/2014/main" id="{4DEDC754-CAF5-4904-B141-AC2B54969826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637" name="شكل حر: شكل 636">
                <a:extLst>
                  <a:ext uri="{FF2B5EF4-FFF2-40B4-BE49-F238E27FC236}">
                    <a16:creationId xmlns:a16="http://schemas.microsoft.com/office/drawing/2014/main" id="{B762BF55-C204-47A8-B858-B4D50953D4B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8" name="شكل بيضاوي 637">
                <a:extLst>
                  <a:ext uri="{FF2B5EF4-FFF2-40B4-BE49-F238E27FC236}">
                    <a16:creationId xmlns:a16="http://schemas.microsoft.com/office/drawing/2014/main" id="{A40D1C78-DC89-4AA3-9B1C-08A67EF2BCE7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6" name="مربع نص 635">
              <a:extLst>
                <a:ext uri="{FF2B5EF4-FFF2-40B4-BE49-F238E27FC236}">
                  <a16:creationId xmlns:a16="http://schemas.microsoft.com/office/drawing/2014/main" id="{9B1122BF-EDE8-4FD2-86A4-4B54738A17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639" name="همزة وصل">
            <a:extLst>
              <a:ext uri="{FF2B5EF4-FFF2-40B4-BE49-F238E27FC236}">
                <a16:creationId xmlns:a16="http://schemas.microsoft.com/office/drawing/2014/main" id="{FCFA4619-42A9-43D4-9BF0-E8407580924E}"/>
              </a:ext>
            </a:extLst>
          </p:cNvPr>
          <p:cNvGrpSpPr/>
          <p:nvPr/>
        </p:nvGrpSpPr>
        <p:grpSpPr>
          <a:xfrm>
            <a:off x="2161811" y="4690668"/>
            <a:ext cx="812853" cy="938486"/>
            <a:chOff x="2449669" y="4973169"/>
            <a:chExt cx="812853" cy="938486"/>
          </a:xfrm>
          <a:effectLst/>
        </p:grpSpPr>
        <p:grpSp>
          <p:nvGrpSpPr>
            <p:cNvPr id="640" name="مجموعة 639">
              <a:extLst>
                <a:ext uri="{FF2B5EF4-FFF2-40B4-BE49-F238E27FC236}">
                  <a16:creationId xmlns:a16="http://schemas.microsoft.com/office/drawing/2014/main" id="{0B893A9D-1DE5-4A56-BF54-AB3F41E095DF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642" name="شكل حر: شكل 641">
                <a:extLst>
                  <a:ext uri="{FF2B5EF4-FFF2-40B4-BE49-F238E27FC236}">
                    <a16:creationId xmlns:a16="http://schemas.microsoft.com/office/drawing/2014/main" id="{9759E829-6463-4E50-BC9B-E6CEDA8DC3C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3" name="شكل بيضاوي 642">
                <a:extLst>
                  <a:ext uri="{FF2B5EF4-FFF2-40B4-BE49-F238E27FC236}">
                    <a16:creationId xmlns:a16="http://schemas.microsoft.com/office/drawing/2014/main" id="{AF7E2A7A-679F-47B6-B194-C0B2DB4F4D5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1" name="مربع نص 640">
              <a:extLst>
                <a:ext uri="{FF2B5EF4-FFF2-40B4-BE49-F238E27FC236}">
                  <a16:creationId xmlns:a16="http://schemas.microsoft.com/office/drawing/2014/main" id="{9B3E6901-037A-4BF7-905D-599B3483DA3D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644" name="همزة قطع">
            <a:extLst>
              <a:ext uri="{FF2B5EF4-FFF2-40B4-BE49-F238E27FC236}">
                <a16:creationId xmlns:a16="http://schemas.microsoft.com/office/drawing/2014/main" id="{F711B2BE-62D8-4AC9-9E89-E810EAAB8081}"/>
              </a:ext>
            </a:extLst>
          </p:cNvPr>
          <p:cNvGrpSpPr/>
          <p:nvPr/>
        </p:nvGrpSpPr>
        <p:grpSpPr>
          <a:xfrm>
            <a:off x="3241540" y="4912727"/>
            <a:ext cx="812853" cy="938486"/>
            <a:chOff x="3529398" y="5195228"/>
            <a:chExt cx="812853" cy="938486"/>
          </a:xfrm>
          <a:effectLst/>
        </p:grpSpPr>
        <p:grpSp>
          <p:nvGrpSpPr>
            <p:cNvPr id="645" name="مجموعة 644">
              <a:extLst>
                <a:ext uri="{FF2B5EF4-FFF2-40B4-BE49-F238E27FC236}">
                  <a16:creationId xmlns:a16="http://schemas.microsoft.com/office/drawing/2014/main" id="{BAB12CEE-A693-4B22-BEB1-74B29054FD5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647" name="شكل حر: شكل 646">
                <a:extLst>
                  <a:ext uri="{FF2B5EF4-FFF2-40B4-BE49-F238E27FC236}">
                    <a16:creationId xmlns:a16="http://schemas.microsoft.com/office/drawing/2014/main" id="{279EF0D6-47D6-485B-9C01-1943D448C70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8" name="شكل بيضاوي 647">
                <a:extLst>
                  <a:ext uri="{FF2B5EF4-FFF2-40B4-BE49-F238E27FC236}">
                    <a16:creationId xmlns:a16="http://schemas.microsoft.com/office/drawing/2014/main" id="{FB81C79D-B670-4FE9-937C-F5F07F97B19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6" name="مربع نص 645">
              <a:extLst>
                <a:ext uri="{FF2B5EF4-FFF2-40B4-BE49-F238E27FC236}">
                  <a16:creationId xmlns:a16="http://schemas.microsoft.com/office/drawing/2014/main" id="{FEF73FA3-9D47-4FE2-89E8-3663283E6A0A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649" name="ألف مقصورة">
            <a:extLst>
              <a:ext uri="{FF2B5EF4-FFF2-40B4-BE49-F238E27FC236}">
                <a16:creationId xmlns:a16="http://schemas.microsoft.com/office/drawing/2014/main" id="{1F1A4DC2-7457-41A6-88FC-33E8E2B64F14}"/>
              </a:ext>
            </a:extLst>
          </p:cNvPr>
          <p:cNvGrpSpPr/>
          <p:nvPr/>
        </p:nvGrpSpPr>
        <p:grpSpPr>
          <a:xfrm>
            <a:off x="4136657" y="4471991"/>
            <a:ext cx="812853" cy="938486"/>
            <a:chOff x="4424515" y="4754492"/>
            <a:chExt cx="812853" cy="938486"/>
          </a:xfrm>
          <a:effectLst/>
        </p:grpSpPr>
        <p:grpSp>
          <p:nvGrpSpPr>
            <p:cNvPr id="650" name="مجموعة 649">
              <a:extLst>
                <a:ext uri="{FF2B5EF4-FFF2-40B4-BE49-F238E27FC236}">
                  <a16:creationId xmlns:a16="http://schemas.microsoft.com/office/drawing/2014/main" id="{45618CA2-9C08-4FF6-A58C-CE83FCC99857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652" name="شكل حر: شكل 651">
                <a:extLst>
                  <a:ext uri="{FF2B5EF4-FFF2-40B4-BE49-F238E27FC236}">
                    <a16:creationId xmlns:a16="http://schemas.microsoft.com/office/drawing/2014/main" id="{06C80CC9-53E2-4AD3-9E3E-0C53C6FDEC9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53" name="شكل بيضاوي 652">
                <a:extLst>
                  <a:ext uri="{FF2B5EF4-FFF2-40B4-BE49-F238E27FC236}">
                    <a16:creationId xmlns:a16="http://schemas.microsoft.com/office/drawing/2014/main" id="{4942D175-463F-44C2-8EBC-993768C4980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51" name="مربع نص 650">
              <a:extLst>
                <a:ext uri="{FF2B5EF4-FFF2-40B4-BE49-F238E27FC236}">
                  <a16:creationId xmlns:a16="http://schemas.microsoft.com/office/drawing/2014/main" id="{F6B66DF4-3DD8-4ACF-A0DE-CC03EF4B1016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064BB166-7C29-4F89-87B6-7BEEEE44577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خَـرَجَتِ الْأَغْــنَــامُ إِلَـى الْـمَــرْعَــى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مُجْتَــمِــعَـــةً ، لَـكِـنَّ خَـرُوفًـا كَــانَ يَـسِــيــرُ وَحْـدَهُ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نَــادَاهُ الْـكَبْــشُ : لَا تَبْـتَعِـــدْ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رَدَّ الْخَــرُوفُ : شُكْرًا عَلَـى النَّـصِــيـــحَـةِ ، أَسْـتَـطِــيـعُ أَنْ أُدَافِــعُ عَـنْ نَـفْــسِــي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اِبْـتَــعَـــدَ الْخَــرُوفُ عَـنِ الْــقَــطِــيــعِ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وَفَجْـأَةً رَأَى ذِئْـبًـا كَــانَ يَـخْــتَـــبِــئُ خَــلْــفَ شَــجَــرَةٍ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الذِّئْـبُ عَنْــدَمَـا رَأَى الْخَـرُوفَ وَحِـيــدًا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علِــيــهِ . 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8" name="نص ال القمرية">
            <a:extLst>
              <a:ext uri="{FF2B5EF4-FFF2-40B4-BE49-F238E27FC236}">
                <a16:creationId xmlns:a16="http://schemas.microsoft.com/office/drawing/2014/main" id="{40698021-1AB4-4710-9E20-AFA8ADFB3C66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أَغْــنَــامُ إِلَـى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ـمَــرْعَــى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مُجْتَــمِــعَـــةً ، لَـكِـنَّ خَـرُوفًـا كَــانَ يَـسِــيــرُ وَحْـدَهُ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نَــادَاهُ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كَبْــشُ : لَا تَبْـتَعِـــدْ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: شُكْرًا عَلَـى النَّـصِــيـــحَـةِ ، أَسْـتَـطِــيـعُ أَنْ أُدَافِــعُ عَـنْ نَـفْــسِــي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اِبْـتَــعَـــدَ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عَـنِ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قَــطِــيــعِ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وَفَجْـأَةً رَأَى ذِئْـبًـا كَــانَ يَـخْــتَـــبِــئُ خَــلْــفَ شَــجَــرَةٍ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الذِّئْـبُ عَنْــدَمَـا رَأَى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ْخَـرُوفَ وَحِـيــدًا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علِــيــهِ . 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9" name="نص ال الشمسية">
            <a:extLst>
              <a:ext uri="{FF2B5EF4-FFF2-40B4-BE49-F238E27FC236}">
                <a16:creationId xmlns:a16="http://schemas.microsoft.com/office/drawing/2014/main" id="{7CB9DA69-67E0-41DC-90A8-A39B593A6FC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أَغْــنَــامُ 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ـمَــرْعَــى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مُجْتَــمِــعَـــةً ، لَـكِـنَّ خَـرُوفًـا كَــانَ يَـسِــيــرُ وَحْـدَهُ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كَبْــشُ : لَا تَبْـتَعِـــدْ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: شُكْرًا عَلَـى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ـصِــيـــحَـةِ ، أَسْـتَـطِــيـعُ أَنْ أُدَافِــعُ عَـنْ نَـفْــسِــي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اِبْـتَــعَـــدَ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قَــطِــيــعِ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وَفَجْـأَةً رَأَى ذِئْـبًـا كَــانَ يَـخْــتَـــبِــئُ خَــلْــفَ شَــجَــرَةٍ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الذِّ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ئْـبُ عَنْــدَمَـا رَأَى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ْخَـرُوفَ وَحِـيــدًا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علِــيــهِ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0" name="نص السكون">
            <a:extLst>
              <a:ext uri="{FF2B5EF4-FFF2-40B4-BE49-F238E27FC236}">
                <a16:creationId xmlns:a16="http://schemas.microsoft.com/office/drawing/2014/main" id="{D76F0C82-F42B-4FA6-ACD2-9532BD07DF1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ْــنَــامُ 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ْتَــمِــعَـــةً ، لَـكِـنَّ خَـرُوفًـا كَــانَ يَـسِــيــرُ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لَا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: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ْرًا عَلَـى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ـصِــيـــحَـةِ ، أ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ـتَـطِــيـعُ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أُدَافِــعُ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قَــطِــيــعِ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ْـأَةً رَأَى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 كَــانَ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شَــجَــرَةٍ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دَمَـا رَأَى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ْخَـرُوفَ وَحِـيــدًا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1" name="نص التنوين">
            <a:extLst>
              <a:ext uri="{FF2B5EF4-FFF2-40B4-BE49-F238E27FC236}">
                <a16:creationId xmlns:a16="http://schemas.microsoft.com/office/drawing/2014/main" id="{CFA80BC6-94F7-49F3-B1F8-66C2884EEF5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ْــنَــامُ 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، لَـكِـنَّ خَـرُو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كَــانَ يَـسِــيــرُ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لَا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عَلَـى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ـصِــيـــحَـةِ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ـتَـطِــيـعُ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أُدَافِــعُ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خَــرُوفُ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قَــطِــيــعِ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رَأَى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كَــانَ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دَمَـا رَأَى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ْخَـرُوفَ وَحِـيــ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2" name="نص المد">
            <a:extLst>
              <a:ext uri="{FF2B5EF4-FFF2-40B4-BE49-F238E27FC236}">
                <a16:creationId xmlns:a16="http://schemas.microsoft.com/office/drawing/2014/main" id="{A3C30087-7FF8-44E0-BFAC-57225AEF2A6B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إِ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، لَـكِـنَّ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ـــحَـةِ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3" name="نص التاء المفتوحة">
            <a:extLst>
              <a:ext uri="{FF2B5EF4-FFF2-40B4-BE49-F238E27FC236}">
                <a16:creationId xmlns:a16="http://schemas.microsoft.com/office/drawing/2014/main" id="{E0683A0D-473B-4B5D-802F-F6ED56453E66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، لَـكِـنَّ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ـــحَـةِ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4" name="نص التاء المربوطة">
            <a:extLst>
              <a:ext uri="{FF2B5EF4-FFF2-40B4-BE49-F238E27FC236}">
                <a16:creationId xmlns:a16="http://schemas.microsoft.com/office/drawing/2014/main" id="{5E1A53C6-FB04-433D-BADD-F8DC2BB58AF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لَـكِـنَّ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نص الشدة">
            <a:extLst>
              <a:ext uri="{FF2B5EF4-FFF2-40B4-BE49-F238E27FC236}">
                <a16:creationId xmlns:a16="http://schemas.microsoft.com/office/drawing/2014/main" id="{F8429B3C-073C-416E-A131-A2B39C408B1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لَـ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رَدَّ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همزة وصل نص">
            <a:extLst>
              <a:ext uri="{FF2B5EF4-FFF2-40B4-BE49-F238E27FC236}">
                <a16:creationId xmlns:a16="http://schemas.microsoft.com/office/drawing/2014/main" id="{459DDD74-5949-4FFE-ACB9-CA85AB3E768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لَـ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نص همزة القطع">
            <a:extLst>
              <a:ext uri="{FF2B5EF4-FFF2-40B4-BE49-F238E27FC236}">
                <a16:creationId xmlns:a16="http://schemas.microsoft.com/office/drawing/2014/main" id="{95EAB8BC-B03E-4628-9AD4-2C429BD17A0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لَـ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8" name="نص ألف مقصورة">
            <a:extLst>
              <a:ext uri="{FF2B5EF4-FFF2-40B4-BE49-F238E27FC236}">
                <a16:creationId xmlns:a16="http://schemas.microsoft.com/office/drawing/2014/main" id="{485D029D-EE6C-4852-8E33-056D2656C5C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خَـرَجَ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ْتَــمِــعَــ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لَـ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كِـن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 خَـرُو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وَح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ْـدَهُ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ــشُ 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تَبْـ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شُك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لنَّ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ـصِــي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ـــحَ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، 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فِــعُ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نَـفْ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ــسِــي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ِبْ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ـتَــعَـــدَ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فُ عَـنِ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ــعِ ،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ْـأَ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ذِئْـ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بًـا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يَـخ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ْــتَـــبِــئُ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خَــلْــ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شَــجَــرَ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ذِّئْ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عَنْــ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ْخَ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فَهَـجَــمَ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لَيــْ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04" name="مجموعة 703">
            <a:extLst>
              <a:ext uri="{FF2B5EF4-FFF2-40B4-BE49-F238E27FC236}">
                <a16:creationId xmlns:a16="http://schemas.microsoft.com/office/drawing/2014/main" id="{1758DD05-BD8A-4B49-8A12-50C115B18985}"/>
              </a:ext>
            </a:extLst>
          </p:cNvPr>
          <p:cNvGrpSpPr/>
          <p:nvPr/>
        </p:nvGrpSpPr>
        <p:grpSpPr>
          <a:xfrm>
            <a:off x="5133808" y="531150"/>
            <a:ext cx="852060" cy="5887223"/>
            <a:chOff x="5641181" y="716757"/>
            <a:chExt cx="912019" cy="5543630"/>
          </a:xfrm>
          <a:effectLst>
            <a:glow rad="63500">
              <a:srgbClr val="EF1923">
                <a:alpha val="40000"/>
              </a:srgbClr>
            </a:glow>
          </a:effectLst>
        </p:grpSpPr>
        <p:grpSp>
          <p:nvGrpSpPr>
            <p:cNvPr id="705" name="مجموعة 704">
              <a:extLst>
                <a:ext uri="{FF2B5EF4-FFF2-40B4-BE49-F238E27FC236}">
                  <a16:creationId xmlns:a16="http://schemas.microsoft.com/office/drawing/2014/main" id="{7C086C3E-3765-4B3D-9BAF-EFEAB63F8F28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806" name="شكل بيضاوي 174">
                <a:extLst>
                  <a:ext uri="{FF2B5EF4-FFF2-40B4-BE49-F238E27FC236}">
                    <a16:creationId xmlns:a16="http://schemas.microsoft.com/office/drawing/2014/main" id="{AB77EBC7-4052-4B0B-8400-57D6C48FC6D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7" name="شكل بيضاوي 175">
                <a:extLst>
                  <a:ext uri="{FF2B5EF4-FFF2-40B4-BE49-F238E27FC236}">
                    <a16:creationId xmlns:a16="http://schemas.microsoft.com/office/drawing/2014/main" id="{C95469EF-AF05-42FD-AB4C-EF1F76BCC4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8" name="مستطيل 196">
                <a:extLst>
                  <a:ext uri="{FF2B5EF4-FFF2-40B4-BE49-F238E27FC236}">
                    <a16:creationId xmlns:a16="http://schemas.microsoft.com/office/drawing/2014/main" id="{1809D887-082E-4FA1-B1A3-10FCFC8692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9" name="مستطيل 216">
                <a:extLst>
                  <a:ext uri="{FF2B5EF4-FFF2-40B4-BE49-F238E27FC236}">
                    <a16:creationId xmlns:a16="http://schemas.microsoft.com/office/drawing/2014/main" id="{EA6DB6B3-333D-44ED-BF28-A6B33C564C3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6" name="مجموعة 705">
              <a:extLst>
                <a:ext uri="{FF2B5EF4-FFF2-40B4-BE49-F238E27FC236}">
                  <a16:creationId xmlns:a16="http://schemas.microsoft.com/office/drawing/2014/main" id="{4C9207F1-EC29-466A-A9D6-15859F34CFF0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802" name="شكل بيضاوي 170">
                <a:extLst>
                  <a:ext uri="{FF2B5EF4-FFF2-40B4-BE49-F238E27FC236}">
                    <a16:creationId xmlns:a16="http://schemas.microsoft.com/office/drawing/2014/main" id="{C100038C-ECB4-4DD0-9277-BCF23AE9080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3" name="شكل بيضاوي 171">
                <a:extLst>
                  <a:ext uri="{FF2B5EF4-FFF2-40B4-BE49-F238E27FC236}">
                    <a16:creationId xmlns:a16="http://schemas.microsoft.com/office/drawing/2014/main" id="{86A4012E-8339-4688-BA68-C1CA0C2A75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4" name="مستطيل 172">
                <a:extLst>
                  <a:ext uri="{FF2B5EF4-FFF2-40B4-BE49-F238E27FC236}">
                    <a16:creationId xmlns:a16="http://schemas.microsoft.com/office/drawing/2014/main" id="{D986369D-FFCF-4980-8E5B-6C80B112671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5" name="مستطيل 173">
                <a:extLst>
                  <a:ext uri="{FF2B5EF4-FFF2-40B4-BE49-F238E27FC236}">
                    <a16:creationId xmlns:a16="http://schemas.microsoft.com/office/drawing/2014/main" id="{BFD867A8-8088-47BD-BE78-6365902584D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7" name="مجموعة 706">
              <a:extLst>
                <a:ext uri="{FF2B5EF4-FFF2-40B4-BE49-F238E27FC236}">
                  <a16:creationId xmlns:a16="http://schemas.microsoft.com/office/drawing/2014/main" id="{C177B360-F022-4669-A4C1-D81C4B4060EF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798" name="شكل بيضاوي 166">
                <a:extLst>
                  <a:ext uri="{FF2B5EF4-FFF2-40B4-BE49-F238E27FC236}">
                    <a16:creationId xmlns:a16="http://schemas.microsoft.com/office/drawing/2014/main" id="{0E989E14-0E1E-4EB5-BE34-D481696141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9" name="شكل بيضاوي 167">
                <a:extLst>
                  <a:ext uri="{FF2B5EF4-FFF2-40B4-BE49-F238E27FC236}">
                    <a16:creationId xmlns:a16="http://schemas.microsoft.com/office/drawing/2014/main" id="{A53E759A-9338-4E95-9FDE-C8A9B8E347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0" name="مستطيل 168">
                <a:extLst>
                  <a:ext uri="{FF2B5EF4-FFF2-40B4-BE49-F238E27FC236}">
                    <a16:creationId xmlns:a16="http://schemas.microsoft.com/office/drawing/2014/main" id="{DDE47569-F8E2-438A-84E9-834198DB87C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1" name="مستطيل 169">
                <a:extLst>
                  <a:ext uri="{FF2B5EF4-FFF2-40B4-BE49-F238E27FC236}">
                    <a16:creationId xmlns:a16="http://schemas.microsoft.com/office/drawing/2014/main" id="{25FE7352-CC15-4E0D-9A8C-A8EA19A2B8A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8" name="مجموعة 707">
              <a:extLst>
                <a:ext uri="{FF2B5EF4-FFF2-40B4-BE49-F238E27FC236}">
                  <a16:creationId xmlns:a16="http://schemas.microsoft.com/office/drawing/2014/main" id="{25D4DB69-0A9E-4823-A749-67F6EF5B8D79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794" name="شكل بيضاوي 162">
                <a:extLst>
                  <a:ext uri="{FF2B5EF4-FFF2-40B4-BE49-F238E27FC236}">
                    <a16:creationId xmlns:a16="http://schemas.microsoft.com/office/drawing/2014/main" id="{735AB083-1BFB-44E8-AF5E-171336997DB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5" name="شكل بيضاوي 163">
                <a:extLst>
                  <a:ext uri="{FF2B5EF4-FFF2-40B4-BE49-F238E27FC236}">
                    <a16:creationId xmlns:a16="http://schemas.microsoft.com/office/drawing/2014/main" id="{F365E3AD-6DA3-40BA-84D8-A5BDEA381BB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6" name="مستطيل 164">
                <a:extLst>
                  <a:ext uri="{FF2B5EF4-FFF2-40B4-BE49-F238E27FC236}">
                    <a16:creationId xmlns:a16="http://schemas.microsoft.com/office/drawing/2014/main" id="{F2876D2E-9B1B-48CE-84BF-E1FE5646A97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7" name="مستطيل 165">
                <a:extLst>
                  <a:ext uri="{FF2B5EF4-FFF2-40B4-BE49-F238E27FC236}">
                    <a16:creationId xmlns:a16="http://schemas.microsoft.com/office/drawing/2014/main" id="{440BEA47-9B72-4E70-9112-36A9A66A29E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9" name="مجموعة 708">
              <a:extLst>
                <a:ext uri="{FF2B5EF4-FFF2-40B4-BE49-F238E27FC236}">
                  <a16:creationId xmlns:a16="http://schemas.microsoft.com/office/drawing/2014/main" id="{B1FD6BC0-AA14-446D-BD72-E5494150C023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790" name="شكل بيضاوي 158">
                <a:extLst>
                  <a:ext uri="{FF2B5EF4-FFF2-40B4-BE49-F238E27FC236}">
                    <a16:creationId xmlns:a16="http://schemas.microsoft.com/office/drawing/2014/main" id="{41C971E8-4481-46F1-8F4F-C6E4D5CD40F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1" name="شكل بيضاوي 159">
                <a:extLst>
                  <a:ext uri="{FF2B5EF4-FFF2-40B4-BE49-F238E27FC236}">
                    <a16:creationId xmlns:a16="http://schemas.microsoft.com/office/drawing/2014/main" id="{A5A41F67-F674-4C4F-A762-B23D37DAFA7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2" name="مستطيل 160">
                <a:extLst>
                  <a:ext uri="{FF2B5EF4-FFF2-40B4-BE49-F238E27FC236}">
                    <a16:creationId xmlns:a16="http://schemas.microsoft.com/office/drawing/2014/main" id="{9094F297-2210-40D9-AC9F-3F87BE73A25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3" name="مستطيل 161">
                <a:extLst>
                  <a:ext uri="{FF2B5EF4-FFF2-40B4-BE49-F238E27FC236}">
                    <a16:creationId xmlns:a16="http://schemas.microsoft.com/office/drawing/2014/main" id="{20B1CEAE-8565-4828-A25E-237FC4AFDE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0" name="مجموعة 709">
              <a:extLst>
                <a:ext uri="{FF2B5EF4-FFF2-40B4-BE49-F238E27FC236}">
                  <a16:creationId xmlns:a16="http://schemas.microsoft.com/office/drawing/2014/main" id="{5AD44187-8EBE-41F9-B363-800D6B0234F6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786" name="شكل بيضاوي 154">
                <a:extLst>
                  <a:ext uri="{FF2B5EF4-FFF2-40B4-BE49-F238E27FC236}">
                    <a16:creationId xmlns:a16="http://schemas.microsoft.com/office/drawing/2014/main" id="{10CE171D-9589-4AA8-85B2-E6EA2CA67E4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7" name="شكل بيضاوي 155">
                <a:extLst>
                  <a:ext uri="{FF2B5EF4-FFF2-40B4-BE49-F238E27FC236}">
                    <a16:creationId xmlns:a16="http://schemas.microsoft.com/office/drawing/2014/main" id="{9503FC64-04B6-4AF0-94D0-1224009AA7F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8" name="مستطيل 156">
                <a:extLst>
                  <a:ext uri="{FF2B5EF4-FFF2-40B4-BE49-F238E27FC236}">
                    <a16:creationId xmlns:a16="http://schemas.microsoft.com/office/drawing/2014/main" id="{E3BE7B35-2840-4CE3-B021-5C6DFFBED6B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9" name="مستطيل 157">
                <a:extLst>
                  <a:ext uri="{FF2B5EF4-FFF2-40B4-BE49-F238E27FC236}">
                    <a16:creationId xmlns:a16="http://schemas.microsoft.com/office/drawing/2014/main" id="{9F3E01C7-FD6B-45EF-B033-EBE23CA2308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1" name="مجموعة 710">
              <a:extLst>
                <a:ext uri="{FF2B5EF4-FFF2-40B4-BE49-F238E27FC236}">
                  <a16:creationId xmlns:a16="http://schemas.microsoft.com/office/drawing/2014/main" id="{040295E5-DBC4-44F0-B196-D55F10E5E2AA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782" name="شكل بيضاوي 150">
                <a:extLst>
                  <a:ext uri="{FF2B5EF4-FFF2-40B4-BE49-F238E27FC236}">
                    <a16:creationId xmlns:a16="http://schemas.microsoft.com/office/drawing/2014/main" id="{3F8E704B-5324-4295-8CC4-538019C81C9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3" name="شكل بيضاوي 151">
                <a:extLst>
                  <a:ext uri="{FF2B5EF4-FFF2-40B4-BE49-F238E27FC236}">
                    <a16:creationId xmlns:a16="http://schemas.microsoft.com/office/drawing/2014/main" id="{9A208BD2-0C0D-47D3-9E94-F7E764EDA2DC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4" name="مستطيل 152">
                <a:extLst>
                  <a:ext uri="{FF2B5EF4-FFF2-40B4-BE49-F238E27FC236}">
                    <a16:creationId xmlns:a16="http://schemas.microsoft.com/office/drawing/2014/main" id="{AC2F7A74-08A1-456F-BF14-FC8769562C5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5" name="مستطيل 153">
                <a:extLst>
                  <a:ext uri="{FF2B5EF4-FFF2-40B4-BE49-F238E27FC236}">
                    <a16:creationId xmlns:a16="http://schemas.microsoft.com/office/drawing/2014/main" id="{92945CB8-97D9-4C1E-9FBC-5B18F2C883C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2" name="مجموعة 711">
              <a:extLst>
                <a:ext uri="{FF2B5EF4-FFF2-40B4-BE49-F238E27FC236}">
                  <a16:creationId xmlns:a16="http://schemas.microsoft.com/office/drawing/2014/main" id="{B2279D18-2DAF-432D-9EB6-21623A78B811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778" name="شكل بيضاوي 146">
                <a:extLst>
                  <a:ext uri="{FF2B5EF4-FFF2-40B4-BE49-F238E27FC236}">
                    <a16:creationId xmlns:a16="http://schemas.microsoft.com/office/drawing/2014/main" id="{EDE4D29F-BE22-4BD9-B8AF-C69AEAF4C47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9" name="شكل بيضاوي 147">
                <a:extLst>
                  <a:ext uri="{FF2B5EF4-FFF2-40B4-BE49-F238E27FC236}">
                    <a16:creationId xmlns:a16="http://schemas.microsoft.com/office/drawing/2014/main" id="{14747BEC-87C3-4A09-B982-64F95A528A6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0" name="مستطيل 148">
                <a:extLst>
                  <a:ext uri="{FF2B5EF4-FFF2-40B4-BE49-F238E27FC236}">
                    <a16:creationId xmlns:a16="http://schemas.microsoft.com/office/drawing/2014/main" id="{38410AD3-ECF8-4012-833B-5515AD8A687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1" name="مستطيل 149">
                <a:extLst>
                  <a:ext uri="{FF2B5EF4-FFF2-40B4-BE49-F238E27FC236}">
                    <a16:creationId xmlns:a16="http://schemas.microsoft.com/office/drawing/2014/main" id="{BD038D30-014B-4C6C-81E6-DB631B0B6F1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3" name="مجموعة 712">
              <a:extLst>
                <a:ext uri="{FF2B5EF4-FFF2-40B4-BE49-F238E27FC236}">
                  <a16:creationId xmlns:a16="http://schemas.microsoft.com/office/drawing/2014/main" id="{5391D17E-55B7-4765-907C-02881DD34118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774" name="شكل بيضاوي 142">
                <a:extLst>
                  <a:ext uri="{FF2B5EF4-FFF2-40B4-BE49-F238E27FC236}">
                    <a16:creationId xmlns:a16="http://schemas.microsoft.com/office/drawing/2014/main" id="{08F3D88E-8FF4-4B59-962D-B2933B192DA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5" name="شكل بيضاوي 143">
                <a:extLst>
                  <a:ext uri="{FF2B5EF4-FFF2-40B4-BE49-F238E27FC236}">
                    <a16:creationId xmlns:a16="http://schemas.microsoft.com/office/drawing/2014/main" id="{8E6B6193-724D-4048-B437-13A626EE04F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6" name="مستطيل 144">
                <a:extLst>
                  <a:ext uri="{FF2B5EF4-FFF2-40B4-BE49-F238E27FC236}">
                    <a16:creationId xmlns:a16="http://schemas.microsoft.com/office/drawing/2014/main" id="{B53D93A0-2968-4473-B526-CAE31B5971A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7" name="مستطيل 145">
                <a:extLst>
                  <a:ext uri="{FF2B5EF4-FFF2-40B4-BE49-F238E27FC236}">
                    <a16:creationId xmlns:a16="http://schemas.microsoft.com/office/drawing/2014/main" id="{71B28AD4-3559-4C3E-AEE8-EB8A622A56A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4" name="مجموعة 713">
              <a:extLst>
                <a:ext uri="{FF2B5EF4-FFF2-40B4-BE49-F238E27FC236}">
                  <a16:creationId xmlns:a16="http://schemas.microsoft.com/office/drawing/2014/main" id="{9860A48D-6930-4EDA-8B54-6DD3306DF8A4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770" name="شكل بيضاوي 138">
                <a:extLst>
                  <a:ext uri="{FF2B5EF4-FFF2-40B4-BE49-F238E27FC236}">
                    <a16:creationId xmlns:a16="http://schemas.microsoft.com/office/drawing/2014/main" id="{899431C9-7432-4232-92C2-0481C8AB995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1" name="شكل بيضاوي 139">
                <a:extLst>
                  <a:ext uri="{FF2B5EF4-FFF2-40B4-BE49-F238E27FC236}">
                    <a16:creationId xmlns:a16="http://schemas.microsoft.com/office/drawing/2014/main" id="{79DF1864-8D2C-4FEE-B728-7BA87A00843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2" name="مستطيل 140">
                <a:extLst>
                  <a:ext uri="{FF2B5EF4-FFF2-40B4-BE49-F238E27FC236}">
                    <a16:creationId xmlns:a16="http://schemas.microsoft.com/office/drawing/2014/main" id="{4AEC0051-3FB8-4EFE-92BB-D1D9AD6003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3" name="مستطيل 141">
                <a:extLst>
                  <a:ext uri="{FF2B5EF4-FFF2-40B4-BE49-F238E27FC236}">
                    <a16:creationId xmlns:a16="http://schemas.microsoft.com/office/drawing/2014/main" id="{C38EBADD-CC83-487A-940B-1FFBC6F4D97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5" name="مجموعة 714">
              <a:extLst>
                <a:ext uri="{FF2B5EF4-FFF2-40B4-BE49-F238E27FC236}">
                  <a16:creationId xmlns:a16="http://schemas.microsoft.com/office/drawing/2014/main" id="{1FABABF3-2FAC-4791-AF65-AF31BE73D125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766" name="شكل بيضاوي 134">
                <a:extLst>
                  <a:ext uri="{FF2B5EF4-FFF2-40B4-BE49-F238E27FC236}">
                    <a16:creationId xmlns:a16="http://schemas.microsoft.com/office/drawing/2014/main" id="{29A3FB18-0695-448A-9411-5E231E3A4BE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7" name="شكل بيضاوي 135">
                <a:extLst>
                  <a:ext uri="{FF2B5EF4-FFF2-40B4-BE49-F238E27FC236}">
                    <a16:creationId xmlns:a16="http://schemas.microsoft.com/office/drawing/2014/main" id="{585384FD-ED64-40BA-8C82-33AAE19381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8" name="مستطيل 136">
                <a:extLst>
                  <a:ext uri="{FF2B5EF4-FFF2-40B4-BE49-F238E27FC236}">
                    <a16:creationId xmlns:a16="http://schemas.microsoft.com/office/drawing/2014/main" id="{B0EE6AF2-029B-47E8-85E3-BC95196CD8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9" name="مستطيل 137">
                <a:extLst>
                  <a:ext uri="{FF2B5EF4-FFF2-40B4-BE49-F238E27FC236}">
                    <a16:creationId xmlns:a16="http://schemas.microsoft.com/office/drawing/2014/main" id="{054A2BC8-6747-4269-AF9D-FFD68A1E66F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6" name="مجموعة 715">
              <a:extLst>
                <a:ext uri="{FF2B5EF4-FFF2-40B4-BE49-F238E27FC236}">
                  <a16:creationId xmlns:a16="http://schemas.microsoft.com/office/drawing/2014/main" id="{47E30EFA-6E78-45F4-944D-E72A0E18DD24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762" name="شكل بيضاوي 130">
                <a:extLst>
                  <a:ext uri="{FF2B5EF4-FFF2-40B4-BE49-F238E27FC236}">
                    <a16:creationId xmlns:a16="http://schemas.microsoft.com/office/drawing/2014/main" id="{8F350EA1-D010-4222-98F3-542DF2F0F84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3" name="شكل بيضاوي 131">
                <a:extLst>
                  <a:ext uri="{FF2B5EF4-FFF2-40B4-BE49-F238E27FC236}">
                    <a16:creationId xmlns:a16="http://schemas.microsoft.com/office/drawing/2014/main" id="{6CE39AA5-20EC-4F32-93B0-E4D48A0647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4" name="مستطيل 132">
                <a:extLst>
                  <a:ext uri="{FF2B5EF4-FFF2-40B4-BE49-F238E27FC236}">
                    <a16:creationId xmlns:a16="http://schemas.microsoft.com/office/drawing/2014/main" id="{BB2C1FE7-74C1-4EC6-83C5-F7FE1E6D083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5" name="مستطيل 133">
                <a:extLst>
                  <a:ext uri="{FF2B5EF4-FFF2-40B4-BE49-F238E27FC236}">
                    <a16:creationId xmlns:a16="http://schemas.microsoft.com/office/drawing/2014/main" id="{136832D9-DF04-442E-B2D9-86E18DA0FE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7" name="مجموعة 716">
              <a:extLst>
                <a:ext uri="{FF2B5EF4-FFF2-40B4-BE49-F238E27FC236}">
                  <a16:creationId xmlns:a16="http://schemas.microsoft.com/office/drawing/2014/main" id="{F1642F40-EE0A-4225-AB28-93D6B9F4487F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758" name="شكل بيضاوي 126">
                <a:extLst>
                  <a:ext uri="{FF2B5EF4-FFF2-40B4-BE49-F238E27FC236}">
                    <a16:creationId xmlns:a16="http://schemas.microsoft.com/office/drawing/2014/main" id="{4DD9DF28-2645-44B2-A530-6FFA7F0C4A8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9" name="شكل بيضاوي 127">
                <a:extLst>
                  <a:ext uri="{FF2B5EF4-FFF2-40B4-BE49-F238E27FC236}">
                    <a16:creationId xmlns:a16="http://schemas.microsoft.com/office/drawing/2014/main" id="{2C7C2405-A807-4BB8-8C10-44C0C7EBEBF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0" name="مستطيل 128">
                <a:extLst>
                  <a:ext uri="{FF2B5EF4-FFF2-40B4-BE49-F238E27FC236}">
                    <a16:creationId xmlns:a16="http://schemas.microsoft.com/office/drawing/2014/main" id="{7794AEE3-C17B-462B-839F-71E6D88072E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1" name="مستطيل 129">
                <a:extLst>
                  <a:ext uri="{FF2B5EF4-FFF2-40B4-BE49-F238E27FC236}">
                    <a16:creationId xmlns:a16="http://schemas.microsoft.com/office/drawing/2014/main" id="{FFD3769A-FECD-44EC-B8B0-38971C9907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8" name="مجموعة 717">
              <a:extLst>
                <a:ext uri="{FF2B5EF4-FFF2-40B4-BE49-F238E27FC236}">
                  <a16:creationId xmlns:a16="http://schemas.microsoft.com/office/drawing/2014/main" id="{23FBE128-6F37-4050-963B-30413C2F053B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754" name="شكل بيضاوي 122">
                <a:extLst>
                  <a:ext uri="{FF2B5EF4-FFF2-40B4-BE49-F238E27FC236}">
                    <a16:creationId xmlns:a16="http://schemas.microsoft.com/office/drawing/2014/main" id="{730BA786-7269-4B4B-ACE9-4FB75B24795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5" name="شكل بيضاوي 123">
                <a:extLst>
                  <a:ext uri="{FF2B5EF4-FFF2-40B4-BE49-F238E27FC236}">
                    <a16:creationId xmlns:a16="http://schemas.microsoft.com/office/drawing/2014/main" id="{7A3EC840-BC03-4DCD-89B5-F8433E58D16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6" name="مستطيل 124">
                <a:extLst>
                  <a:ext uri="{FF2B5EF4-FFF2-40B4-BE49-F238E27FC236}">
                    <a16:creationId xmlns:a16="http://schemas.microsoft.com/office/drawing/2014/main" id="{CDED4797-0CD0-4CC8-9A90-18F46FF7051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7" name="مستطيل 125">
                <a:extLst>
                  <a:ext uri="{FF2B5EF4-FFF2-40B4-BE49-F238E27FC236}">
                    <a16:creationId xmlns:a16="http://schemas.microsoft.com/office/drawing/2014/main" id="{3240A03C-762E-4A66-8594-AF9F849AB3C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9" name="مجموعة 718">
              <a:extLst>
                <a:ext uri="{FF2B5EF4-FFF2-40B4-BE49-F238E27FC236}">
                  <a16:creationId xmlns:a16="http://schemas.microsoft.com/office/drawing/2014/main" id="{A17D3A14-CCFD-4EF5-8D69-3DB8634F3624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750" name="شكل بيضاوي 118">
                <a:extLst>
                  <a:ext uri="{FF2B5EF4-FFF2-40B4-BE49-F238E27FC236}">
                    <a16:creationId xmlns:a16="http://schemas.microsoft.com/office/drawing/2014/main" id="{86CA235D-0AC8-4123-98DC-87BA2DAA12A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1" name="شكل بيضاوي 119">
                <a:extLst>
                  <a:ext uri="{FF2B5EF4-FFF2-40B4-BE49-F238E27FC236}">
                    <a16:creationId xmlns:a16="http://schemas.microsoft.com/office/drawing/2014/main" id="{1A418DFC-1E6D-4DD5-B07B-6028232877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2" name="مستطيل 120">
                <a:extLst>
                  <a:ext uri="{FF2B5EF4-FFF2-40B4-BE49-F238E27FC236}">
                    <a16:creationId xmlns:a16="http://schemas.microsoft.com/office/drawing/2014/main" id="{66CBE784-02EC-4736-9A1A-2BD05CB676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3" name="مستطيل 121">
                <a:extLst>
                  <a:ext uri="{FF2B5EF4-FFF2-40B4-BE49-F238E27FC236}">
                    <a16:creationId xmlns:a16="http://schemas.microsoft.com/office/drawing/2014/main" id="{51FE8E0D-D226-430B-9F9A-F18A4FC1CB0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0" name="مجموعة 719">
              <a:extLst>
                <a:ext uri="{FF2B5EF4-FFF2-40B4-BE49-F238E27FC236}">
                  <a16:creationId xmlns:a16="http://schemas.microsoft.com/office/drawing/2014/main" id="{13C162B1-49D7-4C07-9E90-9A5F2FE25A8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746" name="شكل بيضاوي 114">
                <a:extLst>
                  <a:ext uri="{FF2B5EF4-FFF2-40B4-BE49-F238E27FC236}">
                    <a16:creationId xmlns:a16="http://schemas.microsoft.com/office/drawing/2014/main" id="{6A5CB09A-B65E-4CD7-9A0F-46409288F0D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7" name="شكل بيضاوي 115">
                <a:extLst>
                  <a:ext uri="{FF2B5EF4-FFF2-40B4-BE49-F238E27FC236}">
                    <a16:creationId xmlns:a16="http://schemas.microsoft.com/office/drawing/2014/main" id="{28DB7F1F-E2B7-4021-9425-784A697C6CA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8" name="مستطيل 116">
                <a:extLst>
                  <a:ext uri="{FF2B5EF4-FFF2-40B4-BE49-F238E27FC236}">
                    <a16:creationId xmlns:a16="http://schemas.microsoft.com/office/drawing/2014/main" id="{DC3432E4-26F2-4420-8CDA-7EFD3CF04D3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9" name="مستطيل 117">
                <a:extLst>
                  <a:ext uri="{FF2B5EF4-FFF2-40B4-BE49-F238E27FC236}">
                    <a16:creationId xmlns:a16="http://schemas.microsoft.com/office/drawing/2014/main" id="{3B4ED18B-1B9D-4CA9-A5CF-D99ACF730E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1" name="مجموعة 720">
              <a:extLst>
                <a:ext uri="{FF2B5EF4-FFF2-40B4-BE49-F238E27FC236}">
                  <a16:creationId xmlns:a16="http://schemas.microsoft.com/office/drawing/2014/main" id="{72C4202D-7BF0-48E4-A395-3423B53F2447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742" name="شكل بيضاوي 110">
                <a:extLst>
                  <a:ext uri="{FF2B5EF4-FFF2-40B4-BE49-F238E27FC236}">
                    <a16:creationId xmlns:a16="http://schemas.microsoft.com/office/drawing/2014/main" id="{BE7E5B1E-D66B-4F36-878A-0D530206B56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3" name="شكل بيضاوي 111">
                <a:extLst>
                  <a:ext uri="{FF2B5EF4-FFF2-40B4-BE49-F238E27FC236}">
                    <a16:creationId xmlns:a16="http://schemas.microsoft.com/office/drawing/2014/main" id="{6D423042-A6FA-48D0-BD62-B61033D3094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4" name="مستطيل 112">
                <a:extLst>
                  <a:ext uri="{FF2B5EF4-FFF2-40B4-BE49-F238E27FC236}">
                    <a16:creationId xmlns:a16="http://schemas.microsoft.com/office/drawing/2014/main" id="{2417B992-4E1C-4EC5-B415-F80E72F6C7D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5" name="مستطيل 113">
                <a:extLst>
                  <a:ext uri="{FF2B5EF4-FFF2-40B4-BE49-F238E27FC236}">
                    <a16:creationId xmlns:a16="http://schemas.microsoft.com/office/drawing/2014/main" id="{BDAF192B-0C69-4007-B22E-EA6DED0ED56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2" name="مجموعة 721">
              <a:extLst>
                <a:ext uri="{FF2B5EF4-FFF2-40B4-BE49-F238E27FC236}">
                  <a16:creationId xmlns:a16="http://schemas.microsoft.com/office/drawing/2014/main" id="{D2008663-CDFE-4D4C-9A13-A585FC04E1FC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738" name="شكل بيضاوي 106">
                <a:extLst>
                  <a:ext uri="{FF2B5EF4-FFF2-40B4-BE49-F238E27FC236}">
                    <a16:creationId xmlns:a16="http://schemas.microsoft.com/office/drawing/2014/main" id="{03D270EE-2927-4D5D-8A9C-CCFFCEE5899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9" name="شكل بيضاوي 107">
                <a:extLst>
                  <a:ext uri="{FF2B5EF4-FFF2-40B4-BE49-F238E27FC236}">
                    <a16:creationId xmlns:a16="http://schemas.microsoft.com/office/drawing/2014/main" id="{27D2EACE-0DC2-4CDE-9E9D-BD5F00D40ED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0" name="مستطيل 108">
                <a:extLst>
                  <a:ext uri="{FF2B5EF4-FFF2-40B4-BE49-F238E27FC236}">
                    <a16:creationId xmlns:a16="http://schemas.microsoft.com/office/drawing/2014/main" id="{F9F76262-F7EA-438F-824F-7FC0D4F058E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1" name="مستطيل 109">
                <a:extLst>
                  <a:ext uri="{FF2B5EF4-FFF2-40B4-BE49-F238E27FC236}">
                    <a16:creationId xmlns:a16="http://schemas.microsoft.com/office/drawing/2014/main" id="{F09C3738-A9D3-4686-8B05-E054DDF90D3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3" name="مجموعة 722">
              <a:extLst>
                <a:ext uri="{FF2B5EF4-FFF2-40B4-BE49-F238E27FC236}">
                  <a16:creationId xmlns:a16="http://schemas.microsoft.com/office/drawing/2014/main" id="{C8B5D7F9-B67E-435B-BD23-D110F3AB508C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734" name="شكل بيضاوي 102">
                <a:extLst>
                  <a:ext uri="{FF2B5EF4-FFF2-40B4-BE49-F238E27FC236}">
                    <a16:creationId xmlns:a16="http://schemas.microsoft.com/office/drawing/2014/main" id="{A59E18ED-8AC8-4F9C-8405-C033A474B19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5" name="شكل بيضاوي 103">
                <a:extLst>
                  <a:ext uri="{FF2B5EF4-FFF2-40B4-BE49-F238E27FC236}">
                    <a16:creationId xmlns:a16="http://schemas.microsoft.com/office/drawing/2014/main" id="{AC7D96FE-D52C-4BA9-AC05-BD3CD342863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6" name="مستطيل 104">
                <a:extLst>
                  <a:ext uri="{FF2B5EF4-FFF2-40B4-BE49-F238E27FC236}">
                    <a16:creationId xmlns:a16="http://schemas.microsoft.com/office/drawing/2014/main" id="{DBB8B733-F8EA-48E2-9738-EDC7C894F16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7" name="مستطيل 105">
                <a:extLst>
                  <a:ext uri="{FF2B5EF4-FFF2-40B4-BE49-F238E27FC236}">
                    <a16:creationId xmlns:a16="http://schemas.microsoft.com/office/drawing/2014/main" id="{DD9FA353-9B40-4911-8034-144EA5153DE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4" name="مجموعة 723">
              <a:extLst>
                <a:ext uri="{FF2B5EF4-FFF2-40B4-BE49-F238E27FC236}">
                  <a16:creationId xmlns:a16="http://schemas.microsoft.com/office/drawing/2014/main" id="{66DFA577-9752-47B9-886F-19A45040D7FA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730" name="شكل بيضاوي 98">
                <a:extLst>
                  <a:ext uri="{FF2B5EF4-FFF2-40B4-BE49-F238E27FC236}">
                    <a16:creationId xmlns:a16="http://schemas.microsoft.com/office/drawing/2014/main" id="{A9F8BC42-E4B0-4A75-ACA8-D979A4EBB5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1" name="شكل بيضاوي 99">
                <a:extLst>
                  <a:ext uri="{FF2B5EF4-FFF2-40B4-BE49-F238E27FC236}">
                    <a16:creationId xmlns:a16="http://schemas.microsoft.com/office/drawing/2014/main" id="{68DAAA76-20FE-4A28-AA16-E918529F138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2" name="مستطيل 100">
                <a:extLst>
                  <a:ext uri="{FF2B5EF4-FFF2-40B4-BE49-F238E27FC236}">
                    <a16:creationId xmlns:a16="http://schemas.microsoft.com/office/drawing/2014/main" id="{23E3E4F5-51DF-419F-8176-A9B66527F03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3" name="مستطيل 101">
                <a:extLst>
                  <a:ext uri="{FF2B5EF4-FFF2-40B4-BE49-F238E27FC236}">
                    <a16:creationId xmlns:a16="http://schemas.microsoft.com/office/drawing/2014/main" id="{28908A5C-4A41-4BD3-8A1A-24440E0EBC7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5" name="مجموعة 724">
              <a:extLst>
                <a:ext uri="{FF2B5EF4-FFF2-40B4-BE49-F238E27FC236}">
                  <a16:creationId xmlns:a16="http://schemas.microsoft.com/office/drawing/2014/main" id="{698C0D07-0C29-41E3-9140-0EE55B4FC8B3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726" name="شكل بيضاوي 94">
                <a:extLst>
                  <a:ext uri="{FF2B5EF4-FFF2-40B4-BE49-F238E27FC236}">
                    <a16:creationId xmlns:a16="http://schemas.microsoft.com/office/drawing/2014/main" id="{041B014B-526D-40ED-938A-5C8FC4ACDF4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7" name="شكل بيضاوي 95">
                <a:extLst>
                  <a:ext uri="{FF2B5EF4-FFF2-40B4-BE49-F238E27FC236}">
                    <a16:creationId xmlns:a16="http://schemas.microsoft.com/office/drawing/2014/main" id="{EC5FC481-BB80-4866-AFA6-A2457678EE4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8" name="مستطيل 96">
                <a:extLst>
                  <a:ext uri="{FF2B5EF4-FFF2-40B4-BE49-F238E27FC236}">
                    <a16:creationId xmlns:a16="http://schemas.microsoft.com/office/drawing/2014/main" id="{4C672295-A9F1-449E-AA40-679B8EDC7DF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9" name="مستطيل 97">
                <a:extLst>
                  <a:ext uri="{FF2B5EF4-FFF2-40B4-BE49-F238E27FC236}">
                    <a16:creationId xmlns:a16="http://schemas.microsoft.com/office/drawing/2014/main" id="{CA6CC628-ACF4-4399-9590-5DF82860AD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pic>
        <p:nvPicPr>
          <p:cNvPr id="219" name="رسم 218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9F8C39F2-2DF5-482C-A7EE-0927883AD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7019" y="5610509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356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"/>
                            </p:stCondLst>
                            <p:childTnLst>
                              <p:par>
                                <p:cTn id="1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"/>
                            </p:stCondLst>
                            <p:childTnLst>
                              <p:par>
                                <p:cTn id="1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"/>
                            </p:stCondLst>
                            <p:childTnLst>
                              <p:par>
                                <p:cTn id="1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8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63500">
              <a:srgbClr val="FF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pattFill prst="pct25">
              <a:fgClr>
                <a:srgbClr val="EF1923"/>
              </a:fgClr>
              <a:bgClr>
                <a:schemeClr val="bg1"/>
              </a:bgClr>
            </a:pattFill>
            <a:ln>
              <a:solidFill>
                <a:srgbClr val="EF19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pattFill prst="pct25">
              <a:fgClr>
                <a:srgbClr val="EF1923"/>
              </a:fgClr>
              <a:bgClr>
                <a:schemeClr val="bg1"/>
              </a:bgClr>
            </a:pattFill>
            <a:ln w="28575">
              <a:solidFill>
                <a:srgbClr val="EF192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75115" y="1106211"/>
            <a:ext cx="1298485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9987013" y="1730148"/>
            <a:ext cx="1236423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744329" y="2025753"/>
            <a:ext cx="1460443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9994573" y="2699870"/>
            <a:ext cx="1186141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73220" y="3145623"/>
            <a:ext cx="1236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35177" y="4566816"/>
            <a:ext cx="1337333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73727" y="5207432"/>
            <a:ext cx="1337333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183512" y="3780913"/>
            <a:ext cx="97318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defRPr>
            </a:lvl1pPr>
          </a:lstStyle>
          <a:p>
            <a:r>
              <a:rPr lang="ar-SA" dirty="0"/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95764" y="5655581"/>
            <a:ext cx="1337333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269333" y="2045053"/>
            <a:ext cx="7904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" name="مستطيل 655">
            <a:extLst>
              <a:ext uri="{FF2B5EF4-FFF2-40B4-BE49-F238E27FC236}">
                <a16:creationId xmlns:a16="http://schemas.microsoft.com/office/drawing/2014/main" id="{B9F17EA3-19D8-4A47-A863-248D7D3734BD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1633"/>
          </a:p>
        </p:txBody>
      </p:sp>
      <p:sp>
        <p:nvSpPr>
          <p:cNvPr id="702" name="مستطيل: زوايا مستديرة 308">
            <a:extLst>
              <a:ext uri="{FF2B5EF4-FFF2-40B4-BE49-F238E27FC236}">
                <a16:creationId xmlns:a16="http://schemas.microsoft.com/office/drawing/2014/main" id="{381ADBA6-7D96-4CE1-AF32-8519DF96FAC4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وَهَجَمْـنَ عَلَـى الْغُـرَابُ يَنْقُـرْنَ جَنَـاحَيْهِ وَقَدَمَـيْهِ . هَرَبَ الْغُرَابُ وَهُوَ يَتَأَلَّـمُ ، لَكِنَّـهُ تَعَـلَّـمَ دَرْسًـا مُفِيـــدًا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064BB166-7C29-4F89-87B6-7BEEEE44577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شَـاهَـدَ الْـغُـرَابُ الصَّـغِـيــرُ  نَسْـرًا يَنْـقَـضُّ عَـلــى غَزَالٍ صَغِـيــرٍ وَيَطِـيــرُ بِهِ بَعِــيـــدًا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الْـغُــرَابُ أَنْ يُـقَـــلِّــدُ النَّـسْــرَ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عَـالِـيًــا وَانْقَــضَّ عَـلَــى دُودَةٍ صَـغِـيـــرَةٍ وَطَــارَ 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بِـهَا.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الْـغُـرَابُ كَـثِـيـرًا ، لَكِنَّـهُ يُرِيــدُ أَنْ يَصْــطَـادَ شَيْـئًا أَكْـبَـرَ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وَفِــي الْيَــوْمِ التَّـالِـي رَأَى دِيــكًـا قُـرْبَ الْحَـظِـيــرَةِ فَـانْقَـضَّ عَـلَـيْـهِ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حَـاوَلَ الْغُرَابُ الصَّـغِـيـرُ أَنْ يَحْـمَـلَ الدِّيــكَ لَكِنَّـهُ لَمْ يَسْتَطِــعْ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صَـاحَ الدِّيـكُ فَتَجَمَعَّــتِ الدَّجَاجَاتُ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08" name="نص ال القمرية">
            <a:extLst>
              <a:ext uri="{FF2B5EF4-FFF2-40B4-BE49-F238E27FC236}">
                <a16:creationId xmlns:a16="http://schemas.microsoft.com/office/drawing/2014/main" id="{40698021-1AB4-4710-9E20-AFA8ADFB3C66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شَـاهَـدَ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ْـغُـرَابُ الصَّـغِـيــرُ  نَسْـرًا يَنْـقَـضُّ عَـلــى غَزَالٍ صَغِـيــرٍ وَيَطِـيــرُ بِهِ بَعِــيـــدًا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أَنْ يُـقَـــلِّــدُ النَّـسْــرَ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عَـالِـيًــا وَانْقَــضَّ عَـلَــى دُودَةٍ صَـغِـيـــرَةٍ وَطَــارَ 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بِـهَا.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ـغُـرَابُ كَـثِـيـرًا ، لَكِنَّـهُ يُرِيــدُ أَنْ يَصْــطَـادَ شَيْـئًا أَكْـبَـرَ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وَفِــي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يَــوْمِ التَّـالِـي رَأَى دِيــكًـا قُـرْبَ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ْحَـظِـيــرَةِ فَـانْقَـضَّ عَـلَـيْـهِ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حَـاوَلَ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الصَّـغِـيـرُ أَنْ يَحْـمَـلَ الدِّيــكَ لَكِنَّـهُ لَمْ يَسْتَطِــعْ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صَـاحَ الدِّيـكُ فَتَجَمَعَّــتِ الدَّجَاجَاتُ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09" name="نص ال الشمسية">
            <a:extLst>
              <a:ext uri="{FF2B5EF4-FFF2-40B4-BE49-F238E27FC236}">
                <a16:creationId xmlns:a16="http://schemas.microsoft.com/office/drawing/2014/main" id="{7CB9DA69-67E0-41DC-90A8-A39B593A6FC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ْـغُـرَابُ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َـغِـيــرُ  نَسْـرًا يَنْـقَـضُّ عَـلــى غَزَالٍ صَغِـيــرٍ وَيَطِـيــرُ بِهِ بَعِــيـــدًا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أَنْ يُـقَـــلِّــدُ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عَـالِـيًــا وَانْقَــضَّ عَـلَــى دُودَةٍ صَـغِـيـــرَةٍ وَطَــارَ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بِـهَا.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ـغُـرَابُ كَـثِـيـرًا ، لَكِنَّـهُ يُرِيــدُ أَنْ يَصْــطَـادَ شَيْـئًا أَكْـبَـرَ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وَفِــي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الِـي رَأَى دِيــكًـا قُـرْبَ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ْحَـظِـيــرَةِ فَـانْقَـضَّ عَـلَـيْـهِ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ـغِـيـرُ أَنْ يَحْـمَـلَ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ِيــكَ لَكِنَّـهُ لَمْ يَسْتَطِــعْ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ِيـكُ فَتَجَمَعَّــتِ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َّجَاجَاتُ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0" name="نص السكون">
            <a:extLst>
              <a:ext uri="{FF2B5EF4-FFF2-40B4-BE49-F238E27FC236}">
                <a16:creationId xmlns:a16="http://schemas.microsoft.com/office/drawing/2014/main" id="{D76F0C82-F42B-4FA6-ACD2-9532BD07DF1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ْـغُـرَابُ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َـغِـيــرُ 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نَس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ـرًا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ـقَـضُّ عَـلــى غَزَالٍ صَغِـيــرٍ وَيَطِـيــرُ بِهِ بَعِــيـــدًا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يُـقَـــلِّــدُ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عَـالِـيًــا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َانْ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قَــضَّ عَـلَــى دُودَةٍ صَـغِـيـــرَةٍ وَطَــارَ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بِـهَا.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ـغُـرَابُ كَـثِـيـرًا ، لَكِنَّـهُ يُرِيــدُ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ْــطَـادَ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ـئًا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َك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وَفِــي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الِـي رَأَى دِيــكًـا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ْحَـظِـيــرَةِ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ـانْق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َـضَّ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لَـيْ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ـغِـيـرُ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يَح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ِيــكَ لَكِنَّـهُ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ِيـكُ فَتَجَمَعَّــتِ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َّجَاجَاتُ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1" name="نص التنوين">
            <a:extLst>
              <a:ext uri="{FF2B5EF4-FFF2-40B4-BE49-F238E27FC236}">
                <a16:creationId xmlns:a16="http://schemas.microsoft.com/office/drawing/2014/main" id="{CFA80BC6-94F7-49F3-B1F8-66C2884EEF5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ْـغُـرَابُ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َـغِـيــرُ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ـقَـضُّ عَـلــى غَزَا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صَغِـي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وَيَطِـيــرُ بِهِ بَعِــيـــ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يُـقَـــلِّــدُ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قَــضَّ عَـلَــى دُودَ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صَـغِـيـــرَ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وَطَــارَ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بِـهَا.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ـغُـرَابُ كَـثِـيـ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لَكِنَّـهُ يُرِيــدُ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ْــطَـادَ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وَفِــي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الِـي رَأَى دِيــكًـا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ْحَـظِـيــرَةِ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َـانْق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َـضَّ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ـغِـيـرُ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ِيــكَ لَكِنَّـهُ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ِيـكُ فَتَجَمَعَّــتِ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َّجَاجَاتُ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2" name="نص المد">
            <a:extLst>
              <a:ext uri="{FF2B5EF4-FFF2-40B4-BE49-F238E27FC236}">
                <a16:creationId xmlns:a16="http://schemas.microsoft.com/office/drawing/2014/main" id="{A3C30087-7FF8-44E0-BFAC-57225AEF2A6B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ـقَـضُّ عَ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ـلــى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يُـقَـــلِّــدُ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قَــضَّ عَـلَــى دُودَ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لَكِنَّـهُ يُ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ــرَةِ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َـانْق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َـضَّ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لَكِنَّـهُ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فَتَجَمَعَّــتِ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3" name="نص التاء المفتوحة">
            <a:extLst>
              <a:ext uri="{FF2B5EF4-FFF2-40B4-BE49-F238E27FC236}">
                <a16:creationId xmlns:a16="http://schemas.microsoft.com/office/drawing/2014/main" id="{E0683A0D-473B-4B5D-802F-F6ED56453E66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ـقَـضُّ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يُـقَـــلِّــدُ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قَــضَّ عَـلَــى دُودَ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لَكِنَّـهُ يُ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ــرَةِ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َـانْق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َـضَّ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لَكِنَّـهُ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فَتَجَمَعَّ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4" name="نص التاء المربوطة">
            <a:extLst>
              <a:ext uri="{FF2B5EF4-FFF2-40B4-BE49-F238E27FC236}">
                <a16:creationId xmlns:a16="http://schemas.microsoft.com/office/drawing/2014/main" id="{5E1A53C6-FB04-433D-BADD-F8DC2BB58AF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ـقَـضُّ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يُـقَـــلِّــدُ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قَــضَّ عَـلَــى دُودَ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لَكِنَّـهُ يُ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َـانْق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َـضَّ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لَكِنَّـهُ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فَتَجَمَعَّ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5" name="نص الشدة">
            <a:extLst>
              <a:ext uri="{FF2B5EF4-FFF2-40B4-BE49-F238E27FC236}">
                <a16:creationId xmlns:a16="http://schemas.microsoft.com/office/drawing/2014/main" id="{F8429B3C-073C-416E-A131-A2B39C408B12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قَـض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َـــرَ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قَـــلِّ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وَانْ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عَـلَــى دُودَ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يُ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َـانْ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6" name="همزة وصل نص">
            <a:extLst>
              <a:ext uri="{FF2B5EF4-FFF2-40B4-BE49-F238E27FC236}">
                <a16:creationId xmlns:a16="http://schemas.microsoft.com/office/drawing/2014/main" id="{459DDD74-5949-4FFE-ACB9-CA85AB3E7680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قَـض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َـــرَ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عَـلَــى دُودَ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يُ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7" name="نص همزة القطع">
            <a:extLst>
              <a:ext uri="{FF2B5EF4-FFF2-40B4-BE49-F238E27FC236}">
                <a16:creationId xmlns:a16="http://schemas.microsoft.com/office/drawing/2014/main" id="{95EAB8BC-B03E-4628-9AD4-2C429BD17A0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قَـض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َـــرَ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عَـلَــى دُودَ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يُ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8" name="نص ألف مقصورة">
            <a:extLst>
              <a:ext uri="{FF2B5EF4-FFF2-40B4-BE49-F238E27FC236}">
                <a16:creationId xmlns:a16="http://schemas.microsoft.com/office/drawing/2014/main" id="{485D029D-EE6C-4852-8E33-056D2656C5C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101600">
              <a:srgbClr val="EF19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هَـدَ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لصّ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ــرُ 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قَـض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ُّ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ٍ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رٍ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وَيَ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ـرُ بِهِ بَ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فَـكّ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َـــرَ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ـغُــرَابُ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سْــرَ .</a:t>
            </a:r>
          </a:p>
          <a:p>
            <a:pPr algn="r"/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َّـقَ عَـالِ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ـيًــا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عَـلَـ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دُودَ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 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فَـرِحَ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كَ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ـثِـيـ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رًا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يُ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ــطَـا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ْـبَـرَ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َّـالِـي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كًـا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ْحَـ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قَـضّ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عَ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ـلَـيْ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ـهِ .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لصَّ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يَحْ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ــكَ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ـهُ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طِــع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كُ فَتَجَ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مَع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جَاجَا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219" name="مستطيل: زوايا مستديرة 308">
            <a:extLst>
              <a:ext uri="{FF2B5EF4-FFF2-40B4-BE49-F238E27FC236}">
                <a16:creationId xmlns:a16="http://schemas.microsoft.com/office/drawing/2014/main" id="{D63F0D5A-FB96-4984-9869-B7F09E81F956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وَهَجَمْـنَ عَلَـى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غُـرَابُ يَنْقُـرْنَ جَنَـاحَيْهِ وَقَدَمَـيْهِ . هَرَبَ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وَهُوَ يَتَأَلَّـمُ ، لَكِنَّـهُ تَعَـلَّـمَ دَرْسًـا مُفِيـــدًا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0" name="مستطيل: زوايا مستديرة 308">
            <a:extLst>
              <a:ext uri="{FF2B5EF4-FFF2-40B4-BE49-F238E27FC236}">
                <a16:creationId xmlns:a16="http://schemas.microsoft.com/office/drawing/2014/main" id="{941760A6-3367-4084-9C98-EF937E1A7B3B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وَهَجَمْـنَ عَلَـى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غُـرَابُ يَنْقُـرْنَ جَنَـاحَيْهِ وَقَدَمَـيْهِ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وَهُوَ يَتَأَلَّـمُ ، لَكِنَّـهُ تَعَـلَّـمَ دَرْسًـا مُفِيـــدًا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1" name="مستطيل: زوايا مستديرة 308">
            <a:extLst>
              <a:ext uri="{FF2B5EF4-FFF2-40B4-BE49-F238E27FC236}">
                <a16:creationId xmlns:a16="http://schemas.microsoft.com/office/drawing/2014/main" id="{81E78610-A71A-43DF-9C30-ED8BBD0F6395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غُـرَابُ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جَنَـا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وَهُوَ يَتَأَلَّـمُ ، لَكِنَّـهُ تَعَـلَّـمَ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مُفِيـــدًا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2" name="مستطيل: زوايا مستديرة 308">
            <a:extLst>
              <a:ext uri="{FF2B5EF4-FFF2-40B4-BE49-F238E27FC236}">
                <a16:creationId xmlns:a16="http://schemas.microsoft.com/office/drawing/2014/main" id="{6B797940-14EC-418A-87D3-B9030B949B94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غُـرَابُ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غُرَابُ وَهُوَ يَتَأَلَّـمُ ، لَكِنَّـهُ تَعَـلَّـمَ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مُفِيـــ</a:t>
            </a:r>
            <a:r>
              <a:rPr lang="ar-SA" sz="28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3" name="مستطيل: زوايا مستديرة 308">
            <a:extLst>
              <a:ext uri="{FF2B5EF4-FFF2-40B4-BE49-F238E27FC236}">
                <a16:creationId xmlns:a16="http://schemas.microsoft.com/office/drawing/2014/main" id="{BF514996-1E06-4A4B-B4F4-9507BA806F73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يَتَأَلَّـمُ ، لَكِنَّـهُ تَعَـلَّـمَ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4" name="مستطيل: زوايا مستديرة 308">
            <a:extLst>
              <a:ext uri="{FF2B5EF4-FFF2-40B4-BE49-F238E27FC236}">
                <a16:creationId xmlns:a16="http://schemas.microsoft.com/office/drawing/2014/main" id="{FB1A07CF-5F54-4923-B765-3AE4F13D39B4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يَتَأَلَّـمُ ، لَكِنَّـهُ تَعَـلَّـمَ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5" name="مستطيل: زوايا مستديرة 308">
            <a:extLst>
              <a:ext uri="{FF2B5EF4-FFF2-40B4-BE49-F238E27FC236}">
                <a16:creationId xmlns:a16="http://schemas.microsoft.com/office/drawing/2014/main" id="{E722CD2C-50B3-4439-945D-D2FE9469EE1D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يَتَأَلَّـمُ ، لَكِنَّـهُ تَعَـلَّـمَ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6" name="مستطيل: زوايا مستديرة 308">
            <a:extLst>
              <a:ext uri="{FF2B5EF4-FFF2-40B4-BE49-F238E27FC236}">
                <a16:creationId xmlns:a16="http://schemas.microsoft.com/office/drawing/2014/main" id="{B82C174F-5AA1-41FD-9E23-6C173FB93DC3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أَلّ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 ، لَ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تَ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7" name="مستطيل: زوايا مستديرة 308">
            <a:extLst>
              <a:ext uri="{FF2B5EF4-FFF2-40B4-BE49-F238E27FC236}">
                <a16:creationId xmlns:a16="http://schemas.microsoft.com/office/drawing/2014/main" id="{1695CB16-D4BB-41CC-BE19-6041677F3C82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 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8" name="مستطيل: زوايا مستديرة 308">
            <a:extLst>
              <a:ext uri="{FF2B5EF4-FFF2-40B4-BE49-F238E27FC236}">
                <a16:creationId xmlns:a16="http://schemas.microsoft.com/office/drawing/2014/main" id="{13A11F03-32AC-494F-9348-4557FD0C60DD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 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29" name="مستطيل: زوايا مستديرة 308">
            <a:extLst>
              <a:ext uri="{FF2B5EF4-FFF2-40B4-BE49-F238E27FC236}">
                <a16:creationId xmlns:a16="http://schemas.microsoft.com/office/drawing/2014/main" id="{96BB5D12-869D-410E-BC81-D71F9833CFA0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rgbClr val="EF1923"/>
            </a:solidFill>
          </a:ln>
          <a:effectLst>
            <a:glow rad="63500">
              <a:srgbClr val="EF192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وَهَ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جَمْ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عَ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يَنْقُـرْ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جَ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وَقَدَ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مَـيْ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هِ . هَرَبَ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 وَهُوَ يَتَ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أَلَّ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 ، لَ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كِنَّـ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 تَ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َّـمَ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سًـا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ـدًا .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704" name="مجموعة 703">
            <a:extLst>
              <a:ext uri="{FF2B5EF4-FFF2-40B4-BE49-F238E27FC236}">
                <a16:creationId xmlns:a16="http://schemas.microsoft.com/office/drawing/2014/main" id="{1758DD05-BD8A-4B49-8A12-50C115B18985}"/>
              </a:ext>
            </a:extLst>
          </p:cNvPr>
          <p:cNvGrpSpPr/>
          <p:nvPr/>
        </p:nvGrpSpPr>
        <p:grpSpPr>
          <a:xfrm>
            <a:off x="5133808" y="531150"/>
            <a:ext cx="852060" cy="5887223"/>
            <a:chOff x="5641181" y="716757"/>
            <a:chExt cx="912019" cy="5543630"/>
          </a:xfrm>
          <a:effectLst>
            <a:glow rad="63500">
              <a:srgbClr val="EF1923">
                <a:alpha val="40000"/>
              </a:srgbClr>
            </a:glow>
          </a:effectLst>
        </p:grpSpPr>
        <p:grpSp>
          <p:nvGrpSpPr>
            <p:cNvPr id="705" name="مجموعة 704">
              <a:extLst>
                <a:ext uri="{FF2B5EF4-FFF2-40B4-BE49-F238E27FC236}">
                  <a16:creationId xmlns:a16="http://schemas.microsoft.com/office/drawing/2014/main" id="{7C086C3E-3765-4B3D-9BAF-EFEAB63F8F28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806" name="شكل بيضاوي 174">
                <a:extLst>
                  <a:ext uri="{FF2B5EF4-FFF2-40B4-BE49-F238E27FC236}">
                    <a16:creationId xmlns:a16="http://schemas.microsoft.com/office/drawing/2014/main" id="{AB77EBC7-4052-4B0B-8400-57D6C48FC6D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7" name="شكل بيضاوي 175">
                <a:extLst>
                  <a:ext uri="{FF2B5EF4-FFF2-40B4-BE49-F238E27FC236}">
                    <a16:creationId xmlns:a16="http://schemas.microsoft.com/office/drawing/2014/main" id="{C95469EF-AF05-42FD-AB4C-EF1F76BCC4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8" name="مستطيل 196">
                <a:extLst>
                  <a:ext uri="{FF2B5EF4-FFF2-40B4-BE49-F238E27FC236}">
                    <a16:creationId xmlns:a16="http://schemas.microsoft.com/office/drawing/2014/main" id="{1809D887-082E-4FA1-B1A3-10FCFC8692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9" name="مستطيل 216">
                <a:extLst>
                  <a:ext uri="{FF2B5EF4-FFF2-40B4-BE49-F238E27FC236}">
                    <a16:creationId xmlns:a16="http://schemas.microsoft.com/office/drawing/2014/main" id="{EA6DB6B3-333D-44ED-BF28-A6B33C564C3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6" name="مجموعة 705">
              <a:extLst>
                <a:ext uri="{FF2B5EF4-FFF2-40B4-BE49-F238E27FC236}">
                  <a16:creationId xmlns:a16="http://schemas.microsoft.com/office/drawing/2014/main" id="{4C9207F1-EC29-466A-A9D6-15859F34CFF0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802" name="شكل بيضاوي 170">
                <a:extLst>
                  <a:ext uri="{FF2B5EF4-FFF2-40B4-BE49-F238E27FC236}">
                    <a16:creationId xmlns:a16="http://schemas.microsoft.com/office/drawing/2014/main" id="{C100038C-ECB4-4DD0-9277-BCF23AE9080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3" name="شكل بيضاوي 171">
                <a:extLst>
                  <a:ext uri="{FF2B5EF4-FFF2-40B4-BE49-F238E27FC236}">
                    <a16:creationId xmlns:a16="http://schemas.microsoft.com/office/drawing/2014/main" id="{86A4012E-8339-4688-BA68-C1CA0C2A75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4" name="مستطيل 172">
                <a:extLst>
                  <a:ext uri="{FF2B5EF4-FFF2-40B4-BE49-F238E27FC236}">
                    <a16:creationId xmlns:a16="http://schemas.microsoft.com/office/drawing/2014/main" id="{D986369D-FFCF-4980-8E5B-6C80B112671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5" name="مستطيل 173">
                <a:extLst>
                  <a:ext uri="{FF2B5EF4-FFF2-40B4-BE49-F238E27FC236}">
                    <a16:creationId xmlns:a16="http://schemas.microsoft.com/office/drawing/2014/main" id="{BFD867A8-8088-47BD-BE78-6365902584D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7" name="مجموعة 706">
              <a:extLst>
                <a:ext uri="{FF2B5EF4-FFF2-40B4-BE49-F238E27FC236}">
                  <a16:creationId xmlns:a16="http://schemas.microsoft.com/office/drawing/2014/main" id="{C177B360-F022-4669-A4C1-D81C4B4060EF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798" name="شكل بيضاوي 166">
                <a:extLst>
                  <a:ext uri="{FF2B5EF4-FFF2-40B4-BE49-F238E27FC236}">
                    <a16:creationId xmlns:a16="http://schemas.microsoft.com/office/drawing/2014/main" id="{0E989E14-0E1E-4EB5-BE34-D481696141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9" name="شكل بيضاوي 167">
                <a:extLst>
                  <a:ext uri="{FF2B5EF4-FFF2-40B4-BE49-F238E27FC236}">
                    <a16:creationId xmlns:a16="http://schemas.microsoft.com/office/drawing/2014/main" id="{A53E759A-9338-4E95-9FDE-C8A9B8E3473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0" name="مستطيل 168">
                <a:extLst>
                  <a:ext uri="{FF2B5EF4-FFF2-40B4-BE49-F238E27FC236}">
                    <a16:creationId xmlns:a16="http://schemas.microsoft.com/office/drawing/2014/main" id="{DDE47569-F8E2-438A-84E9-834198DB87C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801" name="مستطيل 169">
                <a:extLst>
                  <a:ext uri="{FF2B5EF4-FFF2-40B4-BE49-F238E27FC236}">
                    <a16:creationId xmlns:a16="http://schemas.microsoft.com/office/drawing/2014/main" id="{25FE7352-CC15-4E0D-9A8C-A8EA19A2B8A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8" name="مجموعة 707">
              <a:extLst>
                <a:ext uri="{FF2B5EF4-FFF2-40B4-BE49-F238E27FC236}">
                  <a16:creationId xmlns:a16="http://schemas.microsoft.com/office/drawing/2014/main" id="{25D4DB69-0A9E-4823-A749-67F6EF5B8D79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794" name="شكل بيضاوي 162">
                <a:extLst>
                  <a:ext uri="{FF2B5EF4-FFF2-40B4-BE49-F238E27FC236}">
                    <a16:creationId xmlns:a16="http://schemas.microsoft.com/office/drawing/2014/main" id="{735AB083-1BFB-44E8-AF5E-171336997DB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5" name="شكل بيضاوي 163">
                <a:extLst>
                  <a:ext uri="{FF2B5EF4-FFF2-40B4-BE49-F238E27FC236}">
                    <a16:creationId xmlns:a16="http://schemas.microsoft.com/office/drawing/2014/main" id="{F365E3AD-6DA3-40BA-84D8-A5BDEA381BB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6" name="مستطيل 164">
                <a:extLst>
                  <a:ext uri="{FF2B5EF4-FFF2-40B4-BE49-F238E27FC236}">
                    <a16:creationId xmlns:a16="http://schemas.microsoft.com/office/drawing/2014/main" id="{F2876D2E-9B1B-48CE-84BF-E1FE5646A971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7" name="مستطيل 165">
                <a:extLst>
                  <a:ext uri="{FF2B5EF4-FFF2-40B4-BE49-F238E27FC236}">
                    <a16:creationId xmlns:a16="http://schemas.microsoft.com/office/drawing/2014/main" id="{440BEA47-9B72-4E70-9112-36A9A66A29E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09" name="مجموعة 708">
              <a:extLst>
                <a:ext uri="{FF2B5EF4-FFF2-40B4-BE49-F238E27FC236}">
                  <a16:creationId xmlns:a16="http://schemas.microsoft.com/office/drawing/2014/main" id="{B1FD6BC0-AA14-446D-BD72-E5494150C023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790" name="شكل بيضاوي 158">
                <a:extLst>
                  <a:ext uri="{FF2B5EF4-FFF2-40B4-BE49-F238E27FC236}">
                    <a16:creationId xmlns:a16="http://schemas.microsoft.com/office/drawing/2014/main" id="{41C971E8-4481-46F1-8F4F-C6E4D5CD40F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1" name="شكل بيضاوي 159">
                <a:extLst>
                  <a:ext uri="{FF2B5EF4-FFF2-40B4-BE49-F238E27FC236}">
                    <a16:creationId xmlns:a16="http://schemas.microsoft.com/office/drawing/2014/main" id="{A5A41F67-F674-4C4F-A762-B23D37DAFA7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2" name="مستطيل 160">
                <a:extLst>
                  <a:ext uri="{FF2B5EF4-FFF2-40B4-BE49-F238E27FC236}">
                    <a16:creationId xmlns:a16="http://schemas.microsoft.com/office/drawing/2014/main" id="{9094F297-2210-40D9-AC9F-3F87BE73A25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93" name="مستطيل 161">
                <a:extLst>
                  <a:ext uri="{FF2B5EF4-FFF2-40B4-BE49-F238E27FC236}">
                    <a16:creationId xmlns:a16="http://schemas.microsoft.com/office/drawing/2014/main" id="{20B1CEAE-8565-4828-A25E-237FC4AFDE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0" name="مجموعة 709">
              <a:extLst>
                <a:ext uri="{FF2B5EF4-FFF2-40B4-BE49-F238E27FC236}">
                  <a16:creationId xmlns:a16="http://schemas.microsoft.com/office/drawing/2014/main" id="{5AD44187-8EBE-41F9-B363-800D6B0234F6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786" name="شكل بيضاوي 154">
                <a:extLst>
                  <a:ext uri="{FF2B5EF4-FFF2-40B4-BE49-F238E27FC236}">
                    <a16:creationId xmlns:a16="http://schemas.microsoft.com/office/drawing/2014/main" id="{10CE171D-9589-4AA8-85B2-E6EA2CA67E4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7" name="شكل بيضاوي 155">
                <a:extLst>
                  <a:ext uri="{FF2B5EF4-FFF2-40B4-BE49-F238E27FC236}">
                    <a16:creationId xmlns:a16="http://schemas.microsoft.com/office/drawing/2014/main" id="{9503FC64-04B6-4AF0-94D0-1224009AA7F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8" name="مستطيل 156">
                <a:extLst>
                  <a:ext uri="{FF2B5EF4-FFF2-40B4-BE49-F238E27FC236}">
                    <a16:creationId xmlns:a16="http://schemas.microsoft.com/office/drawing/2014/main" id="{E3BE7B35-2840-4CE3-B021-5C6DFFBED6B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9" name="مستطيل 157">
                <a:extLst>
                  <a:ext uri="{FF2B5EF4-FFF2-40B4-BE49-F238E27FC236}">
                    <a16:creationId xmlns:a16="http://schemas.microsoft.com/office/drawing/2014/main" id="{9F3E01C7-FD6B-45EF-B033-EBE23CA2308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1" name="مجموعة 710">
              <a:extLst>
                <a:ext uri="{FF2B5EF4-FFF2-40B4-BE49-F238E27FC236}">
                  <a16:creationId xmlns:a16="http://schemas.microsoft.com/office/drawing/2014/main" id="{040295E5-DBC4-44F0-B196-D55F10E5E2AA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782" name="شكل بيضاوي 150">
                <a:extLst>
                  <a:ext uri="{FF2B5EF4-FFF2-40B4-BE49-F238E27FC236}">
                    <a16:creationId xmlns:a16="http://schemas.microsoft.com/office/drawing/2014/main" id="{3F8E704B-5324-4295-8CC4-538019C81C9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3" name="شكل بيضاوي 151">
                <a:extLst>
                  <a:ext uri="{FF2B5EF4-FFF2-40B4-BE49-F238E27FC236}">
                    <a16:creationId xmlns:a16="http://schemas.microsoft.com/office/drawing/2014/main" id="{9A208BD2-0C0D-47D3-9E94-F7E764EDA2DC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4" name="مستطيل 152">
                <a:extLst>
                  <a:ext uri="{FF2B5EF4-FFF2-40B4-BE49-F238E27FC236}">
                    <a16:creationId xmlns:a16="http://schemas.microsoft.com/office/drawing/2014/main" id="{AC2F7A74-08A1-456F-BF14-FC8769562C5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5" name="مستطيل 153">
                <a:extLst>
                  <a:ext uri="{FF2B5EF4-FFF2-40B4-BE49-F238E27FC236}">
                    <a16:creationId xmlns:a16="http://schemas.microsoft.com/office/drawing/2014/main" id="{92945CB8-97D9-4C1E-9FBC-5B18F2C883C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2" name="مجموعة 711">
              <a:extLst>
                <a:ext uri="{FF2B5EF4-FFF2-40B4-BE49-F238E27FC236}">
                  <a16:creationId xmlns:a16="http://schemas.microsoft.com/office/drawing/2014/main" id="{B2279D18-2DAF-432D-9EB6-21623A78B811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778" name="شكل بيضاوي 146">
                <a:extLst>
                  <a:ext uri="{FF2B5EF4-FFF2-40B4-BE49-F238E27FC236}">
                    <a16:creationId xmlns:a16="http://schemas.microsoft.com/office/drawing/2014/main" id="{EDE4D29F-BE22-4BD9-B8AF-C69AEAF4C47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9" name="شكل بيضاوي 147">
                <a:extLst>
                  <a:ext uri="{FF2B5EF4-FFF2-40B4-BE49-F238E27FC236}">
                    <a16:creationId xmlns:a16="http://schemas.microsoft.com/office/drawing/2014/main" id="{14747BEC-87C3-4A09-B982-64F95A528A6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0" name="مستطيل 148">
                <a:extLst>
                  <a:ext uri="{FF2B5EF4-FFF2-40B4-BE49-F238E27FC236}">
                    <a16:creationId xmlns:a16="http://schemas.microsoft.com/office/drawing/2014/main" id="{38410AD3-ECF8-4012-833B-5515AD8A687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81" name="مستطيل 149">
                <a:extLst>
                  <a:ext uri="{FF2B5EF4-FFF2-40B4-BE49-F238E27FC236}">
                    <a16:creationId xmlns:a16="http://schemas.microsoft.com/office/drawing/2014/main" id="{BD038D30-014B-4C6C-81E6-DB631B0B6F1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3" name="مجموعة 712">
              <a:extLst>
                <a:ext uri="{FF2B5EF4-FFF2-40B4-BE49-F238E27FC236}">
                  <a16:creationId xmlns:a16="http://schemas.microsoft.com/office/drawing/2014/main" id="{5391D17E-55B7-4765-907C-02881DD34118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774" name="شكل بيضاوي 142">
                <a:extLst>
                  <a:ext uri="{FF2B5EF4-FFF2-40B4-BE49-F238E27FC236}">
                    <a16:creationId xmlns:a16="http://schemas.microsoft.com/office/drawing/2014/main" id="{08F3D88E-8FF4-4B59-962D-B2933B192DA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5" name="شكل بيضاوي 143">
                <a:extLst>
                  <a:ext uri="{FF2B5EF4-FFF2-40B4-BE49-F238E27FC236}">
                    <a16:creationId xmlns:a16="http://schemas.microsoft.com/office/drawing/2014/main" id="{8E6B6193-724D-4048-B437-13A626EE04F6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6" name="مستطيل 144">
                <a:extLst>
                  <a:ext uri="{FF2B5EF4-FFF2-40B4-BE49-F238E27FC236}">
                    <a16:creationId xmlns:a16="http://schemas.microsoft.com/office/drawing/2014/main" id="{B53D93A0-2968-4473-B526-CAE31B5971A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7" name="مستطيل 145">
                <a:extLst>
                  <a:ext uri="{FF2B5EF4-FFF2-40B4-BE49-F238E27FC236}">
                    <a16:creationId xmlns:a16="http://schemas.microsoft.com/office/drawing/2014/main" id="{71B28AD4-3559-4C3E-AEE8-EB8A622A56A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4" name="مجموعة 713">
              <a:extLst>
                <a:ext uri="{FF2B5EF4-FFF2-40B4-BE49-F238E27FC236}">
                  <a16:creationId xmlns:a16="http://schemas.microsoft.com/office/drawing/2014/main" id="{9860A48D-6930-4EDA-8B54-6DD3306DF8A4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770" name="شكل بيضاوي 138">
                <a:extLst>
                  <a:ext uri="{FF2B5EF4-FFF2-40B4-BE49-F238E27FC236}">
                    <a16:creationId xmlns:a16="http://schemas.microsoft.com/office/drawing/2014/main" id="{899431C9-7432-4232-92C2-0481C8AB9958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1" name="شكل بيضاوي 139">
                <a:extLst>
                  <a:ext uri="{FF2B5EF4-FFF2-40B4-BE49-F238E27FC236}">
                    <a16:creationId xmlns:a16="http://schemas.microsoft.com/office/drawing/2014/main" id="{79DF1864-8D2C-4FEE-B728-7BA87A00843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2" name="مستطيل 140">
                <a:extLst>
                  <a:ext uri="{FF2B5EF4-FFF2-40B4-BE49-F238E27FC236}">
                    <a16:creationId xmlns:a16="http://schemas.microsoft.com/office/drawing/2014/main" id="{4AEC0051-3FB8-4EFE-92BB-D1D9AD6003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73" name="مستطيل 141">
                <a:extLst>
                  <a:ext uri="{FF2B5EF4-FFF2-40B4-BE49-F238E27FC236}">
                    <a16:creationId xmlns:a16="http://schemas.microsoft.com/office/drawing/2014/main" id="{C38EBADD-CC83-487A-940B-1FFBC6F4D974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5" name="مجموعة 714">
              <a:extLst>
                <a:ext uri="{FF2B5EF4-FFF2-40B4-BE49-F238E27FC236}">
                  <a16:creationId xmlns:a16="http://schemas.microsoft.com/office/drawing/2014/main" id="{1FABABF3-2FAC-4791-AF65-AF31BE73D125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766" name="شكل بيضاوي 134">
                <a:extLst>
                  <a:ext uri="{FF2B5EF4-FFF2-40B4-BE49-F238E27FC236}">
                    <a16:creationId xmlns:a16="http://schemas.microsoft.com/office/drawing/2014/main" id="{29A3FB18-0695-448A-9411-5E231E3A4BE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7" name="شكل بيضاوي 135">
                <a:extLst>
                  <a:ext uri="{FF2B5EF4-FFF2-40B4-BE49-F238E27FC236}">
                    <a16:creationId xmlns:a16="http://schemas.microsoft.com/office/drawing/2014/main" id="{585384FD-ED64-40BA-8C82-33AAE19381C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8" name="مستطيل 136">
                <a:extLst>
                  <a:ext uri="{FF2B5EF4-FFF2-40B4-BE49-F238E27FC236}">
                    <a16:creationId xmlns:a16="http://schemas.microsoft.com/office/drawing/2014/main" id="{B0EE6AF2-029B-47E8-85E3-BC95196CD8C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9" name="مستطيل 137">
                <a:extLst>
                  <a:ext uri="{FF2B5EF4-FFF2-40B4-BE49-F238E27FC236}">
                    <a16:creationId xmlns:a16="http://schemas.microsoft.com/office/drawing/2014/main" id="{054A2BC8-6747-4269-AF9D-FFD68A1E66F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6" name="مجموعة 715">
              <a:extLst>
                <a:ext uri="{FF2B5EF4-FFF2-40B4-BE49-F238E27FC236}">
                  <a16:creationId xmlns:a16="http://schemas.microsoft.com/office/drawing/2014/main" id="{47E30EFA-6E78-45F4-944D-E72A0E18DD24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762" name="شكل بيضاوي 130">
                <a:extLst>
                  <a:ext uri="{FF2B5EF4-FFF2-40B4-BE49-F238E27FC236}">
                    <a16:creationId xmlns:a16="http://schemas.microsoft.com/office/drawing/2014/main" id="{8F350EA1-D010-4222-98F3-542DF2F0F84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3" name="شكل بيضاوي 131">
                <a:extLst>
                  <a:ext uri="{FF2B5EF4-FFF2-40B4-BE49-F238E27FC236}">
                    <a16:creationId xmlns:a16="http://schemas.microsoft.com/office/drawing/2014/main" id="{6CE39AA5-20EC-4F32-93B0-E4D48A0647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4" name="مستطيل 132">
                <a:extLst>
                  <a:ext uri="{FF2B5EF4-FFF2-40B4-BE49-F238E27FC236}">
                    <a16:creationId xmlns:a16="http://schemas.microsoft.com/office/drawing/2014/main" id="{BB2C1FE7-74C1-4EC6-83C5-F7FE1E6D083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5" name="مستطيل 133">
                <a:extLst>
                  <a:ext uri="{FF2B5EF4-FFF2-40B4-BE49-F238E27FC236}">
                    <a16:creationId xmlns:a16="http://schemas.microsoft.com/office/drawing/2014/main" id="{136832D9-DF04-442E-B2D9-86E18DA0FE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7" name="مجموعة 716">
              <a:extLst>
                <a:ext uri="{FF2B5EF4-FFF2-40B4-BE49-F238E27FC236}">
                  <a16:creationId xmlns:a16="http://schemas.microsoft.com/office/drawing/2014/main" id="{F1642F40-EE0A-4225-AB28-93D6B9F4487F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758" name="شكل بيضاوي 126">
                <a:extLst>
                  <a:ext uri="{FF2B5EF4-FFF2-40B4-BE49-F238E27FC236}">
                    <a16:creationId xmlns:a16="http://schemas.microsoft.com/office/drawing/2014/main" id="{4DD9DF28-2645-44B2-A530-6FFA7F0C4A8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9" name="شكل بيضاوي 127">
                <a:extLst>
                  <a:ext uri="{FF2B5EF4-FFF2-40B4-BE49-F238E27FC236}">
                    <a16:creationId xmlns:a16="http://schemas.microsoft.com/office/drawing/2014/main" id="{2C7C2405-A807-4BB8-8C10-44C0C7EBEBF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0" name="مستطيل 128">
                <a:extLst>
                  <a:ext uri="{FF2B5EF4-FFF2-40B4-BE49-F238E27FC236}">
                    <a16:creationId xmlns:a16="http://schemas.microsoft.com/office/drawing/2014/main" id="{7794AEE3-C17B-462B-839F-71E6D88072E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61" name="مستطيل 129">
                <a:extLst>
                  <a:ext uri="{FF2B5EF4-FFF2-40B4-BE49-F238E27FC236}">
                    <a16:creationId xmlns:a16="http://schemas.microsoft.com/office/drawing/2014/main" id="{FFD3769A-FECD-44EC-B8B0-38971C9907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8" name="مجموعة 717">
              <a:extLst>
                <a:ext uri="{FF2B5EF4-FFF2-40B4-BE49-F238E27FC236}">
                  <a16:creationId xmlns:a16="http://schemas.microsoft.com/office/drawing/2014/main" id="{23FBE128-6F37-4050-963B-30413C2F053B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754" name="شكل بيضاوي 122">
                <a:extLst>
                  <a:ext uri="{FF2B5EF4-FFF2-40B4-BE49-F238E27FC236}">
                    <a16:creationId xmlns:a16="http://schemas.microsoft.com/office/drawing/2014/main" id="{730BA786-7269-4B4B-ACE9-4FB75B247956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5" name="شكل بيضاوي 123">
                <a:extLst>
                  <a:ext uri="{FF2B5EF4-FFF2-40B4-BE49-F238E27FC236}">
                    <a16:creationId xmlns:a16="http://schemas.microsoft.com/office/drawing/2014/main" id="{7A3EC840-BC03-4DCD-89B5-F8433E58D16A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6" name="مستطيل 124">
                <a:extLst>
                  <a:ext uri="{FF2B5EF4-FFF2-40B4-BE49-F238E27FC236}">
                    <a16:creationId xmlns:a16="http://schemas.microsoft.com/office/drawing/2014/main" id="{CDED4797-0CD0-4CC8-9A90-18F46FF7051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7" name="مستطيل 125">
                <a:extLst>
                  <a:ext uri="{FF2B5EF4-FFF2-40B4-BE49-F238E27FC236}">
                    <a16:creationId xmlns:a16="http://schemas.microsoft.com/office/drawing/2014/main" id="{3240A03C-762E-4A66-8594-AF9F849AB3C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19" name="مجموعة 718">
              <a:extLst>
                <a:ext uri="{FF2B5EF4-FFF2-40B4-BE49-F238E27FC236}">
                  <a16:creationId xmlns:a16="http://schemas.microsoft.com/office/drawing/2014/main" id="{A17D3A14-CCFD-4EF5-8D69-3DB8634F3624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750" name="شكل بيضاوي 118">
                <a:extLst>
                  <a:ext uri="{FF2B5EF4-FFF2-40B4-BE49-F238E27FC236}">
                    <a16:creationId xmlns:a16="http://schemas.microsoft.com/office/drawing/2014/main" id="{86CA235D-0AC8-4123-98DC-87BA2DAA12A4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1" name="شكل بيضاوي 119">
                <a:extLst>
                  <a:ext uri="{FF2B5EF4-FFF2-40B4-BE49-F238E27FC236}">
                    <a16:creationId xmlns:a16="http://schemas.microsoft.com/office/drawing/2014/main" id="{1A418DFC-1E6D-4DD5-B07B-6028232877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2" name="مستطيل 120">
                <a:extLst>
                  <a:ext uri="{FF2B5EF4-FFF2-40B4-BE49-F238E27FC236}">
                    <a16:creationId xmlns:a16="http://schemas.microsoft.com/office/drawing/2014/main" id="{66CBE784-02EC-4736-9A1A-2BD05CB676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53" name="مستطيل 121">
                <a:extLst>
                  <a:ext uri="{FF2B5EF4-FFF2-40B4-BE49-F238E27FC236}">
                    <a16:creationId xmlns:a16="http://schemas.microsoft.com/office/drawing/2014/main" id="{51FE8E0D-D226-430B-9F9A-F18A4FC1CB0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0" name="مجموعة 719">
              <a:extLst>
                <a:ext uri="{FF2B5EF4-FFF2-40B4-BE49-F238E27FC236}">
                  <a16:creationId xmlns:a16="http://schemas.microsoft.com/office/drawing/2014/main" id="{13C162B1-49D7-4C07-9E90-9A5F2FE25A8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746" name="شكل بيضاوي 114">
                <a:extLst>
                  <a:ext uri="{FF2B5EF4-FFF2-40B4-BE49-F238E27FC236}">
                    <a16:creationId xmlns:a16="http://schemas.microsoft.com/office/drawing/2014/main" id="{6A5CB09A-B65E-4CD7-9A0F-46409288F0D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7" name="شكل بيضاوي 115">
                <a:extLst>
                  <a:ext uri="{FF2B5EF4-FFF2-40B4-BE49-F238E27FC236}">
                    <a16:creationId xmlns:a16="http://schemas.microsoft.com/office/drawing/2014/main" id="{28DB7F1F-E2B7-4021-9425-784A697C6CA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8" name="مستطيل 116">
                <a:extLst>
                  <a:ext uri="{FF2B5EF4-FFF2-40B4-BE49-F238E27FC236}">
                    <a16:creationId xmlns:a16="http://schemas.microsoft.com/office/drawing/2014/main" id="{DC3432E4-26F2-4420-8CDA-7EFD3CF04D3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9" name="مستطيل 117">
                <a:extLst>
                  <a:ext uri="{FF2B5EF4-FFF2-40B4-BE49-F238E27FC236}">
                    <a16:creationId xmlns:a16="http://schemas.microsoft.com/office/drawing/2014/main" id="{3B4ED18B-1B9D-4CA9-A5CF-D99ACF730E7C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1" name="مجموعة 720">
              <a:extLst>
                <a:ext uri="{FF2B5EF4-FFF2-40B4-BE49-F238E27FC236}">
                  <a16:creationId xmlns:a16="http://schemas.microsoft.com/office/drawing/2014/main" id="{72C4202D-7BF0-48E4-A395-3423B53F2447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742" name="شكل بيضاوي 110">
                <a:extLst>
                  <a:ext uri="{FF2B5EF4-FFF2-40B4-BE49-F238E27FC236}">
                    <a16:creationId xmlns:a16="http://schemas.microsoft.com/office/drawing/2014/main" id="{BE7E5B1E-D66B-4F36-878A-0D530206B56C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3" name="شكل بيضاوي 111">
                <a:extLst>
                  <a:ext uri="{FF2B5EF4-FFF2-40B4-BE49-F238E27FC236}">
                    <a16:creationId xmlns:a16="http://schemas.microsoft.com/office/drawing/2014/main" id="{6D423042-A6FA-48D0-BD62-B61033D3094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4" name="مستطيل 112">
                <a:extLst>
                  <a:ext uri="{FF2B5EF4-FFF2-40B4-BE49-F238E27FC236}">
                    <a16:creationId xmlns:a16="http://schemas.microsoft.com/office/drawing/2014/main" id="{2417B992-4E1C-4EC5-B415-F80E72F6C7D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5" name="مستطيل 113">
                <a:extLst>
                  <a:ext uri="{FF2B5EF4-FFF2-40B4-BE49-F238E27FC236}">
                    <a16:creationId xmlns:a16="http://schemas.microsoft.com/office/drawing/2014/main" id="{BDAF192B-0C69-4007-B22E-EA6DED0ED56B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2" name="مجموعة 721">
              <a:extLst>
                <a:ext uri="{FF2B5EF4-FFF2-40B4-BE49-F238E27FC236}">
                  <a16:creationId xmlns:a16="http://schemas.microsoft.com/office/drawing/2014/main" id="{D2008663-CDFE-4D4C-9A13-A585FC04E1FC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738" name="شكل بيضاوي 106">
                <a:extLst>
                  <a:ext uri="{FF2B5EF4-FFF2-40B4-BE49-F238E27FC236}">
                    <a16:creationId xmlns:a16="http://schemas.microsoft.com/office/drawing/2014/main" id="{03D270EE-2927-4D5D-8A9C-CCFFCEE5899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9" name="شكل بيضاوي 107">
                <a:extLst>
                  <a:ext uri="{FF2B5EF4-FFF2-40B4-BE49-F238E27FC236}">
                    <a16:creationId xmlns:a16="http://schemas.microsoft.com/office/drawing/2014/main" id="{27D2EACE-0DC2-4CDE-9E9D-BD5F00D40ED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0" name="مستطيل 108">
                <a:extLst>
                  <a:ext uri="{FF2B5EF4-FFF2-40B4-BE49-F238E27FC236}">
                    <a16:creationId xmlns:a16="http://schemas.microsoft.com/office/drawing/2014/main" id="{F9F76262-F7EA-438F-824F-7FC0D4F058E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41" name="مستطيل 109">
                <a:extLst>
                  <a:ext uri="{FF2B5EF4-FFF2-40B4-BE49-F238E27FC236}">
                    <a16:creationId xmlns:a16="http://schemas.microsoft.com/office/drawing/2014/main" id="{F09C3738-A9D3-4686-8B05-E054DDF90D3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3" name="مجموعة 722">
              <a:extLst>
                <a:ext uri="{FF2B5EF4-FFF2-40B4-BE49-F238E27FC236}">
                  <a16:creationId xmlns:a16="http://schemas.microsoft.com/office/drawing/2014/main" id="{C8B5D7F9-B67E-435B-BD23-D110F3AB508C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734" name="شكل بيضاوي 102">
                <a:extLst>
                  <a:ext uri="{FF2B5EF4-FFF2-40B4-BE49-F238E27FC236}">
                    <a16:creationId xmlns:a16="http://schemas.microsoft.com/office/drawing/2014/main" id="{A59E18ED-8AC8-4F9C-8405-C033A474B19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5" name="شكل بيضاوي 103">
                <a:extLst>
                  <a:ext uri="{FF2B5EF4-FFF2-40B4-BE49-F238E27FC236}">
                    <a16:creationId xmlns:a16="http://schemas.microsoft.com/office/drawing/2014/main" id="{AC7D96FE-D52C-4BA9-AC05-BD3CD342863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6" name="مستطيل 104">
                <a:extLst>
                  <a:ext uri="{FF2B5EF4-FFF2-40B4-BE49-F238E27FC236}">
                    <a16:creationId xmlns:a16="http://schemas.microsoft.com/office/drawing/2014/main" id="{DBB8B733-F8EA-48E2-9738-EDC7C894F16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7" name="مستطيل 105">
                <a:extLst>
                  <a:ext uri="{FF2B5EF4-FFF2-40B4-BE49-F238E27FC236}">
                    <a16:creationId xmlns:a16="http://schemas.microsoft.com/office/drawing/2014/main" id="{DD9FA353-9B40-4911-8034-144EA5153DE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4" name="مجموعة 723">
              <a:extLst>
                <a:ext uri="{FF2B5EF4-FFF2-40B4-BE49-F238E27FC236}">
                  <a16:creationId xmlns:a16="http://schemas.microsoft.com/office/drawing/2014/main" id="{66DFA577-9752-47B9-886F-19A45040D7FA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730" name="شكل بيضاوي 98">
                <a:extLst>
                  <a:ext uri="{FF2B5EF4-FFF2-40B4-BE49-F238E27FC236}">
                    <a16:creationId xmlns:a16="http://schemas.microsoft.com/office/drawing/2014/main" id="{A9F8BC42-E4B0-4A75-ACA8-D979A4EBB5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1" name="شكل بيضاوي 99">
                <a:extLst>
                  <a:ext uri="{FF2B5EF4-FFF2-40B4-BE49-F238E27FC236}">
                    <a16:creationId xmlns:a16="http://schemas.microsoft.com/office/drawing/2014/main" id="{68DAAA76-20FE-4A28-AA16-E918529F138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2" name="مستطيل 100">
                <a:extLst>
                  <a:ext uri="{FF2B5EF4-FFF2-40B4-BE49-F238E27FC236}">
                    <a16:creationId xmlns:a16="http://schemas.microsoft.com/office/drawing/2014/main" id="{23E3E4F5-51DF-419F-8176-A9B66527F03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33" name="مستطيل 101">
                <a:extLst>
                  <a:ext uri="{FF2B5EF4-FFF2-40B4-BE49-F238E27FC236}">
                    <a16:creationId xmlns:a16="http://schemas.microsoft.com/office/drawing/2014/main" id="{28908A5C-4A41-4BD3-8A1A-24440E0EBC7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725" name="مجموعة 724">
              <a:extLst>
                <a:ext uri="{FF2B5EF4-FFF2-40B4-BE49-F238E27FC236}">
                  <a16:creationId xmlns:a16="http://schemas.microsoft.com/office/drawing/2014/main" id="{698C0D07-0C29-41E3-9140-0EE55B4FC8B3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726" name="شكل بيضاوي 94">
                <a:extLst>
                  <a:ext uri="{FF2B5EF4-FFF2-40B4-BE49-F238E27FC236}">
                    <a16:creationId xmlns:a16="http://schemas.microsoft.com/office/drawing/2014/main" id="{041B014B-526D-40ED-938A-5C8FC4ACDF4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7" name="شكل بيضاوي 95">
                <a:extLst>
                  <a:ext uri="{FF2B5EF4-FFF2-40B4-BE49-F238E27FC236}">
                    <a16:creationId xmlns:a16="http://schemas.microsoft.com/office/drawing/2014/main" id="{EC5FC481-BB80-4866-AFA6-A2457678EE4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8" name="مستطيل 96">
                <a:extLst>
                  <a:ext uri="{FF2B5EF4-FFF2-40B4-BE49-F238E27FC236}">
                    <a16:creationId xmlns:a16="http://schemas.microsoft.com/office/drawing/2014/main" id="{4C672295-A9F1-449E-AA40-679B8EDC7DFD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729" name="مستطيل 97">
                <a:extLst>
                  <a:ext uri="{FF2B5EF4-FFF2-40B4-BE49-F238E27FC236}">
                    <a16:creationId xmlns:a16="http://schemas.microsoft.com/office/drawing/2014/main" id="{CA6CC628-ACF4-4399-9590-5DF82860ADB3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589" name="شكل حر: شكل 588">
            <a:extLst>
              <a:ext uri="{FF2B5EF4-FFF2-40B4-BE49-F238E27FC236}">
                <a16:creationId xmlns:a16="http://schemas.microsoft.com/office/drawing/2014/main" id="{6BAD818B-51A9-4EE8-B6FE-E7C8927B8154}"/>
              </a:ext>
            </a:extLst>
          </p:cNvPr>
          <p:cNvSpPr/>
          <p:nvPr/>
        </p:nvSpPr>
        <p:spPr>
          <a:xfrm>
            <a:off x="3286452" y="3034627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0" name="شكل حر: شكل 589">
            <a:extLst>
              <a:ext uri="{FF2B5EF4-FFF2-40B4-BE49-F238E27FC236}">
                <a16:creationId xmlns:a16="http://schemas.microsoft.com/office/drawing/2014/main" id="{10C9885B-414A-43DB-8F2D-D254E73AEEE3}"/>
              </a:ext>
            </a:extLst>
          </p:cNvPr>
          <p:cNvSpPr/>
          <p:nvPr/>
        </p:nvSpPr>
        <p:spPr>
          <a:xfrm>
            <a:off x="2245591" y="3013624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1" name="شكل حر: شكل 590">
            <a:extLst>
              <a:ext uri="{FF2B5EF4-FFF2-40B4-BE49-F238E27FC236}">
                <a16:creationId xmlns:a16="http://schemas.microsoft.com/office/drawing/2014/main" id="{4EFAAC4B-FDBF-437E-93E8-AE04A87FEB21}"/>
              </a:ext>
            </a:extLst>
          </p:cNvPr>
          <p:cNvSpPr/>
          <p:nvPr/>
        </p:nvSpPr>
        <p:spPr>
          <a:xfrm>
            <a:off x="1720299" y="3055039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2" name="شكل حر: شكل 591">
            <a:extLst>
              <a:ext uri="{FF2B5EF4-FFF2-40B4-BE49-F238E27FC236}">
                <a16:creationId xmlns:a16="http://schemas.microsoft.com/office/drawing/2014/main" id="{D70525AF-6AD7-410C-9BD1-318CAB050B4B}"/>
              </a:ext>
            </a:extLst>
          </p:cNvPr>
          <p:cNvSpPr/>
          <p:nvPr/>
        </p:nvSpPr>
        <p:spPr>
          <a:xfrm>
            <a:off x="1620466" y="3949984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3" name="شكل حر: شكل 592">
            <a:extLst>
              <a:ext uri="{FF2B5EF4-FFF2-40B4-BE49-F238E27FC236}">
                <a16:creationId xmlns:a16="http://schemas.microsoft.com/office/drawing/2014/main" id="{E1B2DFEA-3B2B-4BD2-A38A-291AEE6CA13B}"/>
              </a:ext>
            </a:extLst>
          </p:cNvPr>
          <p:cNvSpPr/>
          <p:nvPr/>
        </p:nvSpPr>
        <p:spPr>
          <a:xfrm>
            <a:off x="2693065" y="4066716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4" name="شكل حر: شكل 593">
            <a:extLst>
              <a:ext uri="{FF2B5EF4-FFF2-40B4-BE49-F238E27FC236}">
                <a16:creationId xmlns:a16="http://schemas.microsoft.com/office/drawing/2014/main" id="{EF2F812B-DC16-4A2F-A5B1-2A0D6EAA524B}"/>
              </a:ext>
            </a:extLst>
          </p:cNvPr>
          <p:cNvSpPr/>
          <p:nvPr/>
        </p:nvSpPr>
        <p:spPr>
          <a:xfrm>
            <a:off x="3159992" y="4329363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5" name="شكل حر: شكل 594">
            <a:extLst>
              <a:ext uri="{FF2B5EF4-FFF2-40B4-BE49-F238E27FC236}">
                <a16:creationId xmlns:a16="http://schemas.microsoft.com/office/drawing/2014/main" id="{9CAF72AC-29A0-4E4E-8C7B-00822C7B83BF}"/>
              </a:ext>
            </a:extLst>
          </p:cNvPr>
          <p:cNvSpPr/>
          <p:nvPr/>
        </p:nvSpPr>
        <p:spPr>
          <a:xfrm>
            <a:off x="1788392" y="4776835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6" name="شكل حر: شكل 595">
            <a:extLst>
              <a:ext uri="{FF2B5EF4-FFF2-40B4-BE49-F238E27FC236}">
                <a16:creationId xmlns:a16="http://schemas.microsoft.com/office/drawing/2014/main" id="{32ED6F45-2742-4FF6-A413-B789AEA71174}"/>
              </a:ext>
            </a:extLst>
          </p:cNvPr>
          <p:cNvSpPr/>
          <p:nvPr/>
        </p:nvSpPr>
        <p:spPr>
          <a:xfrm>
            <a:off x="1396021" y="5049210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7" name="شكل حر: شكل 596">
            <a:extLst>
              <a:ext uri="{FF2B5EF4-FFF2-40B4-BE49-F238E27FC236}">
                <a16:creationId xmlns:a16="http://schemas.microsoft.com/office/drawing/2014/main" id="{BDB52C41-48C0-438B-A8F2-2CCAF162D317}"/>
              </a:ext>
            </a:extLst>
          </p:cNvPr>
          <p:cNvSpPr/>
          <p:nvPr/>
        </p:nvSpPr>
        <p:spPr>
          <a:xfrm>
            <a:off x="2449873" y="5803737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8" name="شكل حر: شكل 597">
            <a:extLst>
              <a:ext uri="{FF2B5EF4-FFF2-40B4-BE49-F238E27FC236}">
                <a16:creationId xmlns:a16="http://schemas.microsoft.com/office/drawing/2014/main" id="{85618E46-5318-456C-BBA6-EDC0A381B793}"/>
              </a:ext>
            </a:extLst>
          </p:cNvPr>
          <p:cNvSpPr/>
          <p:nvPr/>
        </p:nvSpPr>
        <p:spPr>
          <a:xfrm>
            <a:off x="3519916" y="5593959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99" name="ال القمرية">
            <a:extLst>
              <a:ext uri="{FF2B5EF4-FFF2-40B4-BE49-F238E27FC236}">
                <a16:creationId xmlns:a16="http://schemas.microsoft.com/office/drawing/2014/main" id="{B58BA24F-CBA4-4984-860C-CB251ED79C43}"/>
              </a:ext>
            </a:extLst>
          </p:cNvPr>
          <p:cNvGrpSpPr/>
          <p:nvPr/>
        </p:nvGrpSpPr>
        <p:grpSpPr>
          <a:xfrm>
            <a:off x="3835819" y="2508577"/>
            <a:ext cx="812853" cy="938486"/>
            <a:chOff x="4236150" y="2585844"/>
            <a:chExt cx="812853" cy="938486"/>
          </a:xfrm>
          <a:effectLst/>
        </p:grpSpPr>
        <p:grpSp>
          <p:nvGrpSpPr>
            <p:cNvPr id="600" name="مجموعة 599">
              <a:extLst>
                <a:ext uri="{FF2B5EF4-FFF2-40B4-BE49-F238E27FC236}">
                  <a16:creationId xmlns:a16="http://schemas.microsoft.com/office/drawing/2014/main" id="{54349B06-F17F-44AE-8AF4-CC2A748E83C5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602" name="شكل حر: شكل 601">
                <a:extLst>
                  <a:ext uri="{FF2B5EF4-FFF2-40B4-BE49-F238E27FC236}">
                    <a16:creationId xmlns:a16="http://schemas.microsoft.com/office/drawing/2014/main" id="{CFC67699-C014-4A79-8761-B6232E29E3F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3" name="شكل بيضاوي 602">
                <a:extLst>
                  <a:ext uri="{FF2B5EF4-FFF2-40B4-BE49-F238E27FC236}">
                    <a16:creationId xmlns:a16="http://schemas.microsoft.com/office/drawing/2014/main" id="{3E4B2695-A75D-472E-8504-0F929DA5EE2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01" name="مربع نص 600">
              <a:extLst>
                <a:ext uri="{FF2B5EF4-FFF2-40B4-BE49-F238E27FC236}">
                  <a16:creationId xmlns:a16="http://schemas.microsoft.com/office/drawing/2014/main" id="{17C03C53-2672-471C-85F1-222A7A127D0D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604" name="ال الشمسية">
            <a:extLst>
              <a:ext uri="{FF2B5EF4-FFF2-40B4-BE49-F238E27FC236}">
                <a16:creationId xmlns:a16="http://schemas.microsoft.com/office/drawing/2014/main" id="{23F82892-5691-46BF-8324-57C0963A33AC}"/>
              </a:ext>
            </a:extLst>
          </p:cNvPr>
          <p:cNvGrpSpPr/>
          <p:nvPr/>
        </p:nvGrpSpPr>
        <p:grpSpPr>
          <a:xfrm>
            <a:off x="2869784" y="2177046"/>
            <a:ext cx="836207" cy="938486"/>
            <a:chOff x="3270115" y="2254313"/>
            <a:chExt cx="836207" cy="938486"/>
          </a:xfrm>
          <a:effectLst/>
        </p:grpSpPr>
        <p:grpSp>
          <p:nvGrpSpPr>
            <p:cNvPr id="605" name="مجموعة 604">
              <a:extLst>
                <a:ext uri="{FF2B5EF4-FFF2-40B4-BE49-F238E27FC236}">
                  <a16:creationId xmlns:a16="http://schemas.microsoft.com/office/drawing/2014/main" id="{7282A209-5D92-4956-89A5-0D36A893651B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607" name="شكل حر: شكل 606">
                <a:extLst>
                  <a:ext uri="{FF2B5EF4-FFF2-40B4-BE49-F238E27FC236}">
                    <a16:creationId xmlns:a16="http://schemas.microsoft.com/office/drawing/2014/main" id="{C8F2A990-B6FB-4707-862F-D7A08C23C625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08" name="شكل بيضاوي 607">
                <a:extLst>
                  <a:ext uri="{FF2B5EF4-FFF2-40B4-BE49-F238E27FC236}">
                    <a16:creationId xmlns:a16="http://schemas.microsoft.com/office/drawing/2014/main" id="{BFF36DFF-43EE-4C87-A467-BA189558861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06" name="مربع نص 605">
              <a:extLst>
                <a:ext uri="{FF2B5EF4-FFF2-40B4-BE49-F238E27FC236}">
                  <a16:creationId xmlns:a16="http://schemas.microsoft.com/office/drawing/2014/main" id="{26DA8333-0649-459C-9CD8-7797EF135CCB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609" name="السكون">
            <a:extLst>
              <a:ext uri="{FF2B5EF4-FFF2-40B4-BE49-F238E27FC236}">
                <a16:creationId xmlns:a16="http://schemas.microsoft.com/office/drawing/2014/main" id="{1D5C18EE-7D06-4DA0-8B56-63D5500913A8}"/>
              </a:ext>
            </a:extLst>
          </p:cNvPr>
          <p:cNvGrpSpPr/>
          <p:nvPr/>
        </p:nvGrpSpPr>
        <p:grpSpPr>
          <a:xfrm>
            <a:off x="1826826" y="2134645"/>
            <a:ext cx="812853" cy="938486"/>
            <a:chOff x="2227157" y="2211912"/>
            <a:chExt cx="812853" cy="938486"/>
          </a:xfrm>
          <a:effectLst/>
        </p:grpSpPr>
        <p:grpSp>
          <p:nvGrpSpPr>
            <p:cNvPr id="610" name="مجموعة 609">
              <a:extLst>
                <a:ext uri="{FF2B5EF4-FFF2-40B4-BE49-F238E27FC236}">
                  <a16:creationId xmlns:a16="http://schemas.microsoft.com/office/drawing/2014/main" id="{AF4208C7-3F4C-4825-A29F-F2CDE55A4740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612" name="شكل حر: شكل 611">
                <a:extLst>
                  <a:ext uri="{FF2B5EF4-FFF2-40B4-BE49-F238E27FC236}">
                    <a16:creationId xmlns:a16="http://schemas.microsoft.com/office/drawing/2014/main" id="{A69CB93E-045C-4ED1-B728-0D8253B01E2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3" name="شكل بيضاوي 612">
                <a:extLst>
                  <a:ext uri="{FF2B5EF4-FFF2-40B4-BE49-F238E27FC236}">
                    <a16:creationId xmlns:a16="http://schemas.microsoft.com/office/drawing/2014/main" id="{583827F2-5C0E-47B2-9AA2-6D8A6AF87388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1" name="مربع نص 610">
              <a:extLst>
                <a:ext uri="{FF2B5EF4-FFF2-40B4-BE49-F238E27FC236}">
                  <a16:creationId xmlns:a16="http://schemas.microsoft.com/office/drawing/2014/main" id="{B6267E93-5440-40DF-AF27-00FC0039C94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614" name="المد">
            <a:extLst>
              <a:ext uri="{FF2B5EF4-FFF2-40B4-BE49-F238E27FC236}">
                <a16:creationId xmlns:a16="http://schemas.microsoft.com/office/drawing/2014/main" id="{479E92E9-7013-4324-BA70-FDEF5BB29914}"/>
              </a:ext>
            </a:extLst>
          </p:cNvPr>
          <p:cNvGrpSpPr/>
          <p:nvPr/>
        </p:nvGrpSpPr>
        <p:grpSpPr>
          <a:xfrm>
            <a:off x="2331316" y="3238842"/>
            <a:ext cx="824230" cy="938486"/>
            <a:chOff x="1681247" y="3123342"/>
            <a:chExt cx="824230" cy="938486"/>
          </a:xfrm>
          <a:effectLst/>
        </p:grpSpPr>
        <p:grpSp>
          <p:nvGrpSpPr>
            <p:cNvPr id="615" name="مجموعة 614">
              <a:extLst>
                <a:ext uri="{FF2B5EF4-FFF2-40B4-BE49-F238E27FC236}">
                  <a16:creationId xmlns:a16="http://schemas.microsoft.com/office/drawing/2014/main" id="{A8DE6036-E7FE-4ED9-A230-C2BB911AB430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617" name="شكل حر: شكل 616">
                <a:extLst>
                  <a:ext uri="{FF2B5EF4-FFF2-40B4-BE49-F238E27FC236}">
                    <a16:creationId xmlns:a16="http://schemas.microsoft.com/office/drawing/2014/main" id="{B7EFFC26-B707-46EC-971B-6EA70CA2E6F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18" name="شكل بيضاوي 617">
                <a:extLst>
                  <a:ext uri="{FF2B5EF4-FFF2-40B4-BE49-F238E27FC236}">
                    <a16:creationId xmlns:a16="http://schemas.microsoft.com/office/drawing/2014/main" id="{C6B56330-E710-4E1B-B9C7-FEBC0DE3F76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6" name="مربع نص 615">
              <a:extLst>
                <a:ext uri="{FF2B5EF4-FFF2-40B4-BE49-F238E27FC236}">
                  <a16:creationId xmlns:a16="http://schemas.microsoft.com/office/drawing/2014/main" id="{BB944BEB-138C-4F70-8D56-D400D65A497D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619" name="التنوين">
            <a:extLst>
              <a:ext uri="{FF2B5EF4-FFF2-40B4-BE49-F238E27FC236}">
                <a16:creationId xmlns:a16="http://schemas.microsoft.com/office/drawing/2014/main" id="{B00999CB-BC6F-4F4E-B2CD-E86B8E1F8FF5}"/>
              </a:ext>
            </a:extLst>
          </p:cNvPr>
          <p:cNvGrpSpPr/>
          <p:nvPr/>
        </p:nvGrpSpPr>
        <p:grpSpPr>
          <a:xfrm>
            <a:off x="1327219" y="3024781"/>
            <a:ext cx="845268" cy="938486"/>
            <a:chOff x="2661580" y="3227967"/>
            <a:chExt cx="845268" cy="938486"/>
          </a:xfrm>
          <a:effectLst/>
        </p:grpSpPr>
        <p:grpSp>
          <p:nvGrpSpPr>
            <p:cNvPr id="620" name="مجموعة 619">
              <a:extLst>
                <a:ext uri="{FF2B5EF4-FFF2-40B4-BE49-F238E27FC236}">
                  <a16:creationId xmlns:a16="http://schemas.microsoft.com/office/drawing/2014/main" id="{42068C9A-68DC-4C33-BDFE-A49A16B48520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622" name="شكل حر: شكل 621">
                <a:extLst>
                  <a:ext uri="{FF2B5EF4-FFF2-40B4-BE49-F238E27FC236}">
                    <a16:creationId xmlns:a16="http://schemas.microsoft.com/office/drawing/2014/main" id="{BD08ACD8-C43A-4618-98F1-F65EDAC082C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623" name="شكل بيضاوي 622">
                <a:extLst>
                  <a:ext uri="{FF2B5EF4-FFF2-40B4-BE49-F238E27FC236}">
                    <a16:creationId xmlns:a16="http://schemas.microsoft.com/office/drawing/2014/main" id="{6844C6C4-F037-44EE-9C4B-473276C2A66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1" name="مربع نص 620">
              <a:extLst>
                <a:ext uri="{FF2B5EF4-FFF2-40B4-BE49-F238E27FC236}">
                  <a16:creationId xmlns:a16="http://schemas.microsoft.com/office/drawing/2014/main" id="{07E714CD-CEC8-4605-AC16-CB20A4425E3F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624" name="تاء مفتوحة">
            <a:extLst>
              <a:ext uri="{FF2B5EF4-FFF2-40B4-BE49-F238E27FC236}">
                <a16:creationId xmlns:a16="http://schemas.microsoft.com/office/drawing/2014/main" id="{A7EC3C3E-1970-4827-9359-5463589DA1A9}"/>
              </a:ext>
            </a:extLst>
          </p:cNvPr>
          <p:cNvGrpSpPr/>
          <p:nvPr/>
        </p:nvGrpSpPr>
        <p:grpSpPr>
          <a:xfrm>
            <a:off x="3533021" y="3468302"/>
            <a:ext cx="812853" cy="938486"/>
            <a:chOff x="3933352" y="3545569"/>
            <a:chExt cx="812853" cy="938486"/>
          </a:xfrm>
          <a:effectLst/>
        </p:grpSpPr>
        <p:grpSp>
          <p:nvGrpSpPr>
            <p:cNvPr id="625" name="مجموعة 624">
              <a:extLst>
                <a:ext uri="{FF2B5EF4-FFF2-40B4-BE49-F238E27FC236}">
                  <a16:creationId xmlns:a16="http://schemas.microsoft.com/office/drawing/2014/main" id="{9BB08850-7629-4490-ADAC-B9D0AE45C68E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627" name="شكل حر: شكل 626">
                <a:extLst>
                  <a:ext uri="{FF2B5EF4-FFF2-40B4-BE49-F238E27FC236}">
                    <a16:creationId xmlns:a16="http://schemas.microsoft.com/office/drawing/2014/main" id="{EC4653DB-D21C-4D41-8C76-7F13D1FDC77E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28" name="شكل بيضاوي 627">
                <a:extLst>
                  <a:ext uri="{FF2B5EF4-FFF2-40B4-BE49-F238E27FC236}">
                    <a16:creationId xmlns:a16="http://schemas.microsoft.com/office/drawing/2014/main" id="{F289F21F-4E25-4EE2-A9AB-25B6157F71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26" name="مربع نص 625">
              <a:extLst>
                <a:ext uri="{FF2B5EF4-FFF2-40B4-BE49-F238E27FC236}">
                  <a16:creationId xmlns:a16="http://schemas.microsoft.com/office/drawing/2014/main" id="{ED674693-6FB9-42DC-8479-FB0797AB9683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629" name="تاء مربوطة">
            <a:extLst>
              <a:ext uri="{FF2B5EF4-FFF2-40B4-BE49-F238E27FC236}">
                <a16:creationId xmlns:a16="http://schemas.microsoft.com/office/drawing/2014/main" id="{6E47338A-1DB1-43CE-921B-0D4F2B40F570}"/>
              </a:ext>
            </a:extLst>
          </p:cNvPr>
          <p:cNvGrpSpPr/>
          <p:nvPr/>
        </p:nvGrpSpPr>
        <p:grpSpPr>
          <a:xfrm>
            <a:off x="2754916" y="4201038"/>
            <a:ext cx="812853" cy="938486"/>
            <a:chOff x="3155247" y="4278305"/>
            <a:chExt cx="812853" cy="938486"/>
          </a:xfrm>
          <a:effectLst/>
        </p:grpSpPr>
        <p:grpSp>
          <p:nvGrpSpPr>
            <p:cNvPr id="630" name="مجموعة 629">
              <a:extLst>
                <a:ext uri="{FF2B5EF4-FFF2-40B4-BE49-F238E27FC236}">
                  <a16:creationId xmlns:a16="http://schemas.microsoft.com/office/drawing/2014/main" id="{41F73694-E7E0-4390-8E37-9BED407A9882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632" name="شكل حر: شكل 631">
                <a:extLst>
                  <a:ext uri="{FF2B5EF4-FFF2-40B4-BE49-F238E27FC236}">
                    <a16:creationId xmlns:a16="http://schemas.microsoft.com/office/drawing/2014/main" id="{3465332A-683B-4558-88F5-170CED8B9F8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3" name="شكل بيضاوي 632">
                <a:extLst>
                  <a:ext uri="{FF2B5EF4-FFF2-40B4-BE49-F238E27FC236}">
                    <a16:creationId xmlns:a16="http://schemas.microsoft.com/office/drawing/2014/main" id="{F4EA8DA7-76D2-4175-83A4-BE2583A5002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1" name="مربع نص 630">
              <a:extLst>
                <a:ext uri="{FF2B5EF4-FFF2-40B4-BE49-F238E27FC236}">
                  <a16:creationId xmlns:a16="http://schemas.microsoft.com/office/drawing/2014/main" id="{A721A014-F458-4793-9E55-46E1967D1E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634" name="حرف مضعف">
            <a:extLst>
              <a:ext uri="{FF2B5EF4-FFF2-40B4-BE49-F238E27FC236}">
                <a16:creationId xmlns:a16="http://schemas.microsoft.com/office/drawing/2014/main" id="{9723DC91-5D8F-4A37-9C57-5185BD4F9E76}"/>
              </a:ext>
            </a:extLst>
          </p:cNvPr>
          <p:cNvGrpSpPr/>
          <p:nvPr/>
        </p:nvGrpSpPr>
        <p:grpSpPr>
          <a:xfrm>
            <a:off x="1376333" y="4233372"/>
            <a:ext cx="812853" cy="938486"/>
            <a:chOff x="1776664" y="4310639"/>
            <a:chExt cx="812853" cy="938486"/>
          </a:xfrm>
          <a:effectLst/>
        </p:grpSpPr>
        <p:grpSp>
          <p:nvGrpSpPr>
            <p:cNvPr id="635" name="مجموعة 634">
              <a:extLst>
                <a:ext uri="{FF2B5EF4-FFF2-40B4-BE49-F238E27FC236}">
                  <a16:creationId xmlns:a16="http://schemas.microsoft.com/office/drawing/2014/main" id="{4DEDC754-CAF5-4904-B141-AC2B54969826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637" name="شكل حر: شكل 636">
                <a:extLst>
                  <a:ext uri="{FF2B5EF4-FFF2-40B4-BE49-F238E27FC236}">
                    <a16:creationId xmlns:a16="http://schemas.microsoft.com/office/drawing/2014/main" id="{B762BF55-C204-47A8-B858-B4D50953D4B8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38" name="شكل بيضاوي 637">
                <a:extLst>
                  <a:ext uri="{FF2B5EF4-FFF2-40B4-BE49-F238E27FC236}">
                    <a16:creationId xmlns:a16="http://schemas.microsoft.com/office/drawing/2014/main" id="{A40D1C78-DC89-4AA3-9B1C-08A67EF2BCE7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36" name="مربع نص 635">
              <a:extLst>
                <a:ext uri="{FF2B5EF4-FFF2-40B4-BE49-F238E27FC236}">
                  <a16:creationId xmlns:a16="http://schemas.microsoft.com/office/drawing/2014/main" id="{9B1122BF-EDE8-4FD2-86A4-4B54738A17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639" name="همزة وصل">
            <a:extLst>
              <a:ext uri="{FF2B5EF4-FFF2-40B4-BE49-F238E27FC236}">
                <a16:creationId xmlns:a16="http://schemas.microsoft.com/office/drawing/2014/main" id="{FCFA4619-42A9-43D4-9BF0-E8407580924E}"/>
              </a:ext>
            </a:extLst>
          </p:cNvPr>
          <p:cNvGrpSpPr/>
          <p:nvPr/>
        </p:nvGrpSpPr>
        <p:grpSpPr>
          <a:xfrm>
            <a:off x="2049338" y="4895902"/>
            <a:ext cx="812853" cy="938486"/>
            <a:chOff x="2449669" y="4973169"/>
            <a:chExt cx="812853" cy="938486"/>
          </a:xfrm>
          <a:effectLst/>
        </p:grpSpPr>
        <p:grpSp>
          <p:nvGrpSpPr>
            <p:cNvPr id="640" name="مجموعة 639">
              <a:extLst>
                <a:ext uri="{FF2B5EF4-FFF2-40B4-BE49-F238E27FC236}">
                  <a16:creationId xmlns:a16="http://schemas.microsoft.com/office/drawing/2014/main" id="{0B893A9D-1DE5-4A56-BF54-AB3F41E095DF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642" name="شكل حر: شكل 641">
                <a:extLst>
                  <a:ext uri="{FF2B5EF4-FFF2-40B4-BE49-F238E27FC236}">
                    <a16:creationId xmlns:a16="http://schemas.microsoft.com/office/drawing/2014/main" id="{9759E829-6463-4E50-BC9B-E6CEDA8DC3C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3" name="شكل بيضاوي 642">
                <a:extLst>
                  <a:ext uri="{FF2B5EF4-FFF2-40B4-BE49-F238E27FC236}">
                    <a16:creationId xmlns:a16="http://schemas.microsoft.com/office/drawing/2014/main" id="{AF7E2A7A-679F-47B6-B194-C0B2DB4F4D51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1" name="مربع نص 640">
              <a:extLst>
                <a:ext uri="{FF2B5EF4-FFF2-40B4-BE49-F238E27FC236}">
                  <a16:creationId xmlns:a16="http://schemas.microsoft.com/office/drawing/2014/main" id="{9B3E6901-037A-4BF7-905D-599B3483DA3D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644" name="همزة قطع">
            <a:extLst>
              <a:ext uri="{FF2B5EF4-FFF2-40B4-BE49-F238E27FC236}">
                <a16:creationId xmlns:a16="http://schemas.microsoft.com/office/drawing/2014/main" id="{F711B2BE-62D8-4AC9-9E89-E810EAAB8081}"/>
              </a:ext>
            </a:extLst>
          </p:cNvPr>
          <p:cNvGrpSpPr/>
          <p:nvPr/>
        </p:nvGrpSpPr>
        <p:grpSpPr>
          <a:xfrm>
            <a:off x="3129067" y="5117961"/>
            <a:ext cx="812853" cy="938486"/>
            <a:chOff x="3529398" y="5195228"/>
            <a:chExt cx="812853" cy="938486"/>
          </a:xfrm>
          <a:effectLst/>
        </p:grpSpPr>
        <p:grpSp>
          <p:nvGrpSpPr>
            <p:cNvPr id="645" name="مجموعة 644">
              <a:extLst>
                <a:ext uri="{FF2B5EF4-FFF2-40B4-BE49-F238E27FC236}">
                  <a16:creationId xmlns:a16="http://schemas.microsoft.com/office/drawing/2014/main" id="{BAB12CEE-A693-4B22-BEB1-74B29054FD5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647" name="شكل حر: شكل 646">
                <a:extLst>
                  <a:ext uri="{FF2B5EF4-FFF2-40B4-BE49-F238E27FC236}">
                    <a16:creationId xmlns:a16="http://schemas.microsoft.com/office/drawing/2014/main" id="{279EF0D6-47D6-485B-9C01-1943D448C70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648" name="شكل بيضاوي 647">
                <a:extLst>
                  <a:ext uri="{FF2B5EF4-FFF2-40B4-BE49-F238E27FC236}">
                    <a16:creationId xmlns:a16="http://schemas.microsoft.com/office/drawing/2014/main" id="{FB81C79D-B670-4FE9-937C-F5F07F97B19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6" name="مربع نص 645">
              <a:extLst>
                <a:ext uri="{FF2B5EF4-FFF2-40B4-BE49-F238E27FC236}">
                  <a16:creationId xmlns:a16="http://schemas.microsoft.com/office/drawing/2014/main" id="{FEF73FA3-9D47-4FE2-89E8-3663283E6A0A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649" name="ألف مقصورة">
            <a:extLst>
              <a:ext uri="{FF2B5EF4-FFF2-40B4-BE49-F238E27FC236}">
                <a16:creationId xmlns:a16="http://schemas.microsoft.com/office/drawing/2014/main" id="{1F1A4DC2-7457-41A6-88FC-33E8E2B64F14}"/>
              </a:ext>
            </a:extLst>
          </p:cNvPr>
          <p:cNvGrpSpPr/>
          <p:nvPr/>
        </p:nvGrpSpPr>
        <p:grpSpPr>
          <a:xfrm>
            <a:off x="4024184" y="4677225"/>
            <a:ext cx="812853" cy="938486"/>
            <a:chOff x="4424515" y="4754492"/>
            <a:chExt cx="812853" cy="938486"/>
          </a:xfrm>
          <a:effectLst/>
        </p:grpSpPr>
        <p:grpSp>
          <p:nvGrpSpPr>
            <p:cNvPr id="650" name="مجموعة 649">
              <a:extLst>
                <a:ext uri="{FF2B5EF4-FFF2-40B4-BE49-F238E27FC236}">
                  <a16:creationId xmlns:a16="http://schemas.microsoft.com/office/drawing/2014/main" id="{45618CA2-9C08-4FF6-A58C-CE83FCC99857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652" name="شكل حر: شكل 651">
                <a:extLst>
                  <a:ext uri="{FF2B5EF4-FFF2-40B4-BE49-F238E27FC236}">
                    <a16:creationId xmlns:a16="http://schemas.microsoft.com/office/drawing/2014/main" id="{06C80CC9-53E2-4AD3-9E3E-0C53C6FDEC9F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53" name="شكل بيضاوي 652">
                <a:extLst>
                  <a:ext uri="{FF2B5EF4-FFF2-40B4-BE49-F238E27FC236}">
                    <a16:creationId xmlns:a16="http://schemas.microsoft.com/office/drawing/2014/main" id="{4942D175-463F-44C2-8EBC-993768C49806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51" name="مربع نص 650">
              <a:extLst>
                <a:ext uri="{FF2B5EF4-FFF2-40B4-BE49-F238E27FC236}">
                  <a16:creationId xmlns:a16="http://schemas.microsoft.com/office/drawing/2014/main" id="{F6B66DF4-3DD8-4ACF-A0DE-CC03EF4B1016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pic>
        <p:nvPicPr>
          <p:cNvPr id="230" name="رسم 229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FFA96C57-32EE-4139-B98E-1F8C69F25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096" y="5851912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0803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"/>
                            </p:stCondLst>
                            <p:childTnLst>
                              <p:par>
                                <p:cTn id="1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"/>
                            </p:stCondLst>
                            <p:childTnLst>
                              <p:par>
                                <p:cTn id="1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25">
            <a:fgClr>
              <a:srgbClr val="0059AB"/>
            </a:fgClr>
            <a:bgClr>
              <a:schemeClr val="bg1"/>
            </a:bgClr>
          </a:pattFill>
          <a:effectLst>
            <a:glow rad="63500">
              <a:srgbClr val="0059AB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grpFill/>
            <a:ln>
              <a:solidFill>
                <a:srgbClr val="005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grpFill/>
            <a:ln w="28575">
              <a:solidFill>
                <a:srgbClr val="0059AB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91610" y="1007382"/>
            <a:ext cx="130844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9977533" y="1730148"/>
            <a:ext cx="1245904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733131" y="2051153"/>
            <a:ext cx="147164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9985479" y="2699870"/>
            <a:ext cx="1195236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14672" y="3135472"/>
            <a:ext cx="1471643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41358" y="4553076"/>
            <a:ext cx="133160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88873" y="5207432"/>
            <a:ext cx="134758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204870" y="3780913"/>
            <a:ext cx="951829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85510" y="5655581"/>
            <a:ext cx="134758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269333" y="2070453"/>
            <a:ext cx="790432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B6EC388E-2EFE-488D-AD71-F998D0F4C22E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ctr"/>
          <a:lstStyle/>
          <a:p>
            <a:pPr algn="r"/>
            <a:endParaRPr lang="ar-SA" sz="1633"/>
          </a:p>
        </p:txBody>
      </p:sp>
      <p:sp>
        <p:nvSpPr>
          <p:cNvPr id="208" name="النص الأصلي 1">
            <a:extLst>
              <a:ext uri="{FF2B5EF4-FFF2-40B4-BE49-F238E27FC236}">
                <a16:creationId xmlns:a16="http://schemas.microsoft.com/office/drawing/2014/main" id="{6A451F1A-EDF0-44BD-A6C3-4ED3BF0E1042}"/>
              </a:ext>
            </a:extLst>
          </p:cNvPr>
          <p:cNvSpPr/>
          <p:nvPr/>
        </p:nvSpPr>
        <p:spPr>
          <a:xfrm>
            <a:off x="1244608" y="396524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عَـوْدَتِـهَــا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الْـمَــنْـزِلِ أَخْـبَـرَتْ أَبَـاهَـا بِـالْأَمْـرِ . فَـقَــالَ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الْأَبُ: فِـي الْـعَـامِ الْـقَـادِمِ سَتَكْـبَـرِيـنَ – إِنْ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9" name="النص الأصلي">
            <a:extLst>
              <a:ext uri="{FF2B5EF4-FFF2-40B4-BE49-F238E27FC236}">
                <a16:creationId xmlns:a16="http://schemas.microsoft.com/office/drawing/2014/main" id="{7D8BA85E-ADC7-4733-93E7-38DBCF139BE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7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عَلِـمَتِ الْأُسْـرَةُ بِدُخُولِ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شَـهْـرِ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رَمَضَــانَ ، فَـفَـرحَـتْ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طَـلَـبَــتْ نُـورَةُ مِنْ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أَبِيـهَـا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أَنْ تَـصُـومَ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الْأَبُ: مَـا تَزَالِـيــنَ صَـغِـيـرَةً يَـا بُـنَـيَّــتِــــــي رَدَّتْ نُـورَةُ قَـائِـلَـةً: أَرْجُــوكَ يَـا أَبِــي، دَعْـنِـــي أُحَــاوِلُ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فَـقَــالَ الْأَبُ: حَـسَــنًا يَـا بُنَـيَّـتِــي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اِسْـتَـيْـقَــظَـتْ نُـورَةُ وَتَـنَــاوَلَـتْ وَجْــبَــةَ السَّـحُــورِ مَعَ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أُسْـرَتِــهَــــا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ذَهَـابِـهَـا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الْـمَـدْرَسَةِ، شَعَـرَتْ بِـالْـجُـوعِ والْعَـطَــشِ،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فَاتَّــجَـهَــتْ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الْــمَـقْـصِـفِ وَاشْـتَـرَتْ وَجْـبَــةً غِذِائِــيَّـةً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وَأَكَـلَـتْـهَــا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0" name="نص ال القمرية">
            <a:extLst>
              <a:ext uri="{FF2B5EF4-FFF2-40B4-BE49-F238E27FC236}">
                <a16:creationId xmlns:a16="http://schemas.microsoft.com/office/drawing/2014/main" id="{74E45214-E496-4771-8E60-0D5327F4AAA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أُسْـرَةُ بِدُخُولِ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شَـهْـرِ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رَمَضَــانَ ، فَـفَـرحَـتْ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طَـلَـبَــتْ نُـورَةُ مِنْ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أَبِيـهَـا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أَنْ تَـصُـومَ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بُ: مَـا تَزَالِـيــنَ صَـغِـيـرَةً يَـا بُـنَـيَّــتِــــــي رَدَّتْ نُـورَةُ قَـائِـلَـةً: أَرْجُــوكَ يَـا أَبِــي، دَعْـنِـــي أُحَــاوِلُ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فَـقَــالَ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حَـسَــنًا يَـا بُنَـيَّـتِــي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اِسْـتَـيْـقَــظَـتْ نُـورَةُ وَتَـنَــاوَلَـتْ وَجْــبَــةَ السَّـحُــورِ مَعَ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أُسْـرَتِــهَــــا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ذَهَـابِـهَـا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مَـدْرَسَةِ، شَعَـرَتْ بِـالْـجُـوعِ و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فَاتَّــجَـهَــتْ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ْــمَـقْـصِـفِ وَاشْـتَـرَتْ وَجْـبَــةً غِذِائِــيَّـةً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وَأَكَـلَـتْـهَــا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1" name="نص ال الشمسية">
            <a:extLst>
              <a:ext uri="{FF2B5EF4-FFF2-40B4-BE49-F238E27FC236}">
                <a16:creationId xmlns:a16="http://schemas.microsoft.com/office/drawing/2014/main" id="{E88C17F9-A1A1-43B2-9407-00D68CF67C5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عَلِـمَتِ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أُسْـرَةُ بِدُخُولِ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شَـهْـرِ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رَمَضَــانَ ، فَـفَـرحَـتْ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طَـلَـبَــتْ نُـورَةُ مِنْ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أَبِيـهَـا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أَنْ تَـصُـومَ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بُ: مَـا تَزَالِـيــنَ صَـغِـيـرَةً يَـا بُـنَـيَّــتِــــــي رَدَّتْ نُـورَةُ قَـائِـلَـةً: أَرْجُــوكَ يَـا أَبِــي، دَعْـنِـــي أُحَــاوِلُ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فَـقَــالَ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حَـسَــنًا يَـا بُنَـيَّـتِــي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اِسْـتَـيْـقَــظَـتْ نُـورَةُ وَتَـنَــاوَلَـتْ وَجْــبَــةَ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َـحُــورِ مَعَ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أُسْـرَتِــهَــــا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ذَهَـابِـهَـا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مَـدْرَسَةِ، شَعَـرَتْ بِـالْـجُـوعِ و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فَاتَّــجَـهَــتْ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ْــمَـقْـصِـفِ وَاشْـتَـرَتْ وَجْـبَــةً غِذِائِــيَّـةً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وَأَكَـلَـتْـهَــا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2" name="نص السكون">
            <a:extLst>
              <a:ext uri="{FF2B5EF4-FFF2-40B4-BE49-F238E27FC236}">
                <a16:creationId xmlns:a16="http://schemas.microsoft.com/office/drawing/2014/main" id="{0E2780B7-4BBD-4E73-8E5C-1ACA345E562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ـرَةُ بِدُخُولِ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رَمَضَــانَ ، فَـفَـر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نُـورَةُ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أَبِيـهَـا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تَـصُـومَ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مَـا تَزَالِـيــنَ صَـغِـيـرَةً يَـا بُـنَـيَّــتِــــــي رَ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دَّتْ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نُـورَةُ قَـائِـلَـةً: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جُــوكَ يَـا أَبِــي،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 أُحَــاوِلُ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فَـقَــالَ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حَـسَــنًا يَـا بُنَـيَّـتِــي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ظَـتْ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نُـورَةُ وَتَـنَــاوَ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ــبَــةَ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َـحُــورِ مَعَ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ـرَتِــهَــــا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ذَهَـابِـهَـا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ْرَسَةِ، شَعَـ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بِـالْـجُـوعِ و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ْـبَــةً غِذِائِــيَّـةً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3" name="نص التنوين">
            <a:extLst>
              <a:ext uri="{FF2B5EF4-FFF2-40B4-BE49-F238E27FC236}">
                <a16:creationId xmlns:a16="http://schemas.microsoft.com/office/drawing/2014/main" id="{EA82D514-4F03-496F-A672-CBC20DC0A92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ـرَةُ بِدُخُولِ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رَمَضَــانَ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نُـورَةُ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أَبِيـهَـا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تَـصُـومَ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مَـا تَزَالِـيــنَ صَـغِـيـرَ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يَـا بُـنَـيَّــتِــــــي 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دَّتْ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نُـورَةُ قَـائِـلَـ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جُــوكَ يَـا أَبِــي،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 أُحَــاوِلُ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فَـقَــالَ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يَـا بُنَـيَّـتِــي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نُـورَةُ وَتَـنَــاوَ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ــبَــةَ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َـحُــورِ مَعَ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ـرَتِــهَــــا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ذَهَـابِـهَـا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ْرَسَةِ،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بِـالْـجُـوعِ و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إِلَــى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غِذِائِــيَّـ</a:t>
            </a:r>
            <a:r>
              <a:rPr lang="ar-SA" sz="2800" b="1" dirty="0">
                <a:solidFill>
                  <a:srgbClr val="0059AB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4" name="نص المد">
            <a:extLst>
              <a:ext uri="{FF2B5EF4-FFF2-40B4-BE49-F238E27FC236}">
                <a16:creationId xmlns:a16="http://schemas.microsoft.com/office/drawing/2014/main" id="{D39A9936-1D08-42B3-AD05-5C270213E3FE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ـرَةُ بِدُ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بُـنَـيَّــ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دَّتْ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بُنَـيَّـ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 وَتَ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ــبَــةَ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ْرَسَةِ،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ئِــيَّـ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نص التاء المفتوحة">
            <a:extLst>
              <a:ext uri="{FF2B5EF4-FFF2-40B4-BE49-F238E27FC236}">
                <a16:creationId xmlns:a16="http://schemas.microsoft.com/office/drawing/2014/main" id="{D76FAE63-BE53-4CBE-A41F-973FDE41E24A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ـرَةُ بِدُ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بُـنَـيَّــ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بُنَـيَّـ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ــبَــةَ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ْرَسَةِ،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ئِــيَّـ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نص التاء المربوطة">
            <a:extLst>
              <a:ext uri="{FF2B5EF4-FFF2-40B4-BE49-F238E27FC236}">
                <a16:creationId xmlns:a16="http://schemas.microsoft.com/office/drawing/2014/main" id="{D1DD1F88-1B18-4C38-8180-7211E1D9832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بِدُ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بُـنَـيَّــ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دَّ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بُنَـيَّـ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فَاتَّــجَ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ئِــيَّـ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نص الشدة">
            <a:extLst>
              <a:ext uri="{FF2B5EF4-FFF2-40B4-BE49-F238E27FC236}">
                <a16:creationId xmlns:a16="http://schemas.microsoft.com/office/drawing/2014/main" id="{64CE41C0-8CB0-4A73-B3B4-1EBFB0CCC9A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بِدُ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َاتَّــ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ئِــيّ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8" name="همزة وصل نص">
            <a:extLst>
              <a:ext uri="{FF2B5EF4-FFF2-40B4-BE49-F238E27FC236}">
                <a16:creationId xmlns:a16="http://schemas.microsoft.com/office/drawing/2014/main" id="{B22E4ECC-469A-468F-BFAB-761D5649E23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بِدُ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تَّــ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9" name="نص همزة القطع">
            <a:extLst>
              <a:ext uri="{FF2B5EF4-FFF2-40B4-BE49-F238E27FC236}">
                <a16:creationId xmlns:a16="http://schemas.microsoft.com/office/drawing/2014/main" id="{968E2D88-5CF9-445B-BC63-F87837EAD168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بِدُ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2800" b="1" dirty="0">
                <a:solidFill>
                  <a:srgbClr val="FF66F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تَّــ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0" name="نص ألف مقصورة">
            <a:extLst>
              <a:ext uri="{FF2B5EF4-FFF2-40B4-BE49-F238E27FC236}">
                <a16:creationId xmlns:a16="http://schemas.microsoft.com/office/drawing/2014/main" id="{16B0A0A8-6DBD-4B4A-B06D-8DF2B287385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عَلِـمَ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بِدُ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شَـه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ْـرِ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رَمَ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، فَـفَـر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طَـلَـ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مَعَـهُـم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قَـالَ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تَزَا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 صَ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ـغِـي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تِــــــي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رَدّ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ئِـلَـ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َرْ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دَعْ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ـنِـــي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وِلُ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لْأَ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بُ: حَـسَـ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بُ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تِــي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سْـتَـي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ْـقَــ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ــبَ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لسّ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 مَعَ </a:t>
            </a:r>
            <a:r>
              <a:rPr lang="ar-SA" sz="2800" b="1" dirty="0">
                <a:solidFill>
                  <a:srgbClr val="FF0066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ُسْ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ـرَتِـ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ـهَــــا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ْرَسَ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ِ، شَعَـ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بِـالْ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و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ْعَـطَــشِ،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2800" b="1" dirty="0">
                <a:solidFill>
                  <a:srgbClr val="FF66F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تَّــ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</a:t>
            </a:r>
            <a:r>
              <a:rPr lang="ar-SA" sz="2800" b="1" dirty="0">
                <a:solidFill>
                  <a:srgbClr val="FFC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ـمَـقْـ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صِـفِ وَ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ْـتَـ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وَج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ْـبَـ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غِ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ذِا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ئِــيّ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59AB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</a:t>
            </a:r>
            <a:r>
              <a:rPr lang="ar-SA" sz="2800" b="1" dirty="0">
                <a:solidFill>
                  <a:srgbClr val="FF0066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1" name="نص ال القمرية 1">
            <a:extLst>
              <a:ext uri="{FF2B5EF4-FFF2-40B4-BE49-F238E27FC236}">
                <a16:creationId xmlns:a16="http://schemas.microsoft.com/office/drawing/2014/main" id="{76388797-F18F-430A-887B-E7C390409BFD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عَـوْدَتِـهَــا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ـمَــنْـزِلِ أَخْـبَـرَتْ أَبَـاهَـا بِـالْأَمْـرِ . فَـقَــالَ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سَتَكْـبَـرِيـنَ – إِنْ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2" name="نص ال الشمسية 1">
            <a:extLst>
              <a:ext uri="{FF2B5EF4-FFF2-40B4-BE49-F238E27FC236}">
                <a16:creationId xmlns:a16="http://schemas.microsoft.com/office/drawing/2014/main" id="{96DB2E9B-1CC9-4FD5-9290-C48A1D415E84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عَـوْدَتِـهَــا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ـمَــنْـزِلِ أَخْـبَـرَتْ أَبَـاهَـا بِـالْأَمْـرِ . فَـقَــالَ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سَتَكْـبَـرِيـنَ – إِنْ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3" name="نص السكون 1">
            <a:extLst>
              <a:ext uri="{FF2B5EF4-FFF2-40B4-BE49-F238E27FC236}">
                <a16:creationId xmlns:a16="http://schemas.microsoft.com/office/drawing/2014/main" id="{EA4F8C54-701F-4454-BD7E-E0440C05A421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ْدَتِـهَــا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أَبَـاهَـا بِـ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فَـقَــالَ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ـبَـرِيـنَ –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4" name="نص التنوين 1">
            <a:extLst>
              <a:ext uri="{FF2B5EF4-FFF2-40B4-BE49-F238E27FC236}">
                <a16:creationId xmlns:a16="http://schemas.microsoft.com/office/drawing/2014/main" id="{04E01B96-32D3-40A0-9BBC-9A638372ADCA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ْدَتِـهَــا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أَبَـاهَـا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فَـقَــالَ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ـبَـرِيـنَ –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5" name="نص المد 1">
            <a:extLst>
              <a:ext uri="{FF2B5EF4-FFF2-40B4-BE49-F238E27FC236}">
                <a16:creationId xmlns:a16="http://schemas.microsoft.com/office/drawing/2014/main" id="{4B01E4DD-BCD6-4562-8B35-CC67CF9A1383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دِمِ  سَ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6" name="نص التاء المفتوحة 1">
            <a:extLst>
              <a:ext uri="{FF2B5EF4-FFF2-40B4-BE49-F238E27FC236}">
                <a16:creationId xmlns:a16="http://schemas.microsoft.com/office/drawing/2014/main" id="{D314EED8-A092-4F9B-942F-408462E9FB29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7" name="نص التاء المربوطة 1">
            <a:extLst>
              <a:ext uri="{FF2B5EF4-FFF2-40B4-BE49-F238E27FC236}">
                <a16:creationId xmlns:a16="http://schemas.microsoft.com/office/drawing/2014/main" id="{77FAC56D-DC34-4623-9C0D-1AE7B6A91118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8" name="نص الشدة 1">
            <a:extLst>
              <a:ext uri="{FF2B5EF4-FFF2-40B4-BE49-F238E27FC236}">
                <a16:creationId xmlns:a16="http://schemas.microsoft.com/office/drawing/2014/main" id="{56577EE2-D74E-45F6-B757-FC17E53E6EB8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9" name="نص همزة الوصل 1">
            <a:extLst>
              <a:ext uri="{FF2B5EF4-FFF2-40B4-BE49-F238E27FC236}">
                <a16:creationId xmlns:a16="http://schemas.microsoft.com/office/drawing/2014/main" id="{E05815F8-AA20-42EE-8761-D3989030BC32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0" name="نص همزة القطع 1">
            <a:extLst>
              <a:ext uri="{FF2B5EF4-FFF2-40B4-BE49-F238E27FC236}">
                <a16:creationId xmlns:a16="http://schemas.microsoft.com/office/drawing/2014/main" id="{00151144-3AD0-4586-889B-9D9C16168B26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1" name="نص ألف مقصورة 1">
            <a:extLst>
              <a:ext uri="{FF2B5EF4-FFF2-40B4-BE49-F238E27FC236}">
                <a16:creationId xmlns:a16="http://schemas.microsoft.com/office/drawing/2014/main" id="{45797CF9-D9AF-4C39-A1D0-2883CACE2B5F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2" name="مجموعة 231">
            <a:extLst>
              <a:ext uri="{FF2B5EF4-FFF2-40B4-BE49-F238E27FC236}">
                <a16:creationId xmlns:a16="http://schemas.microsoft.com/office/drawing/2014/main" id="{535E0FE2-F115-40AF-B60E-CD6A7743D454}"/>
              </a:ext>
            </a:extLst>
          </p:cNvPr>
          <p:cNvGrpSpPr/>
          <p:nvPr/>
        </p:nvGrpSpPr>
        <p:grpSpPr>
          <a:xfrm>
            <a:off x="4972665" y="531150"/>
            <a:ext cx="1013203" cy="5887223"/>
            <a:chOff x="5641181" y="716757"/>
            <a:chExt cx="912019" cy="5543630"/>
          </a:xfrm>
          <a:effectLst>
            <a:glow rad="101600">
              <a:srgbClr val="0059AB"/>
            </a:glow>
          </a:effectLst>
        </p:grpSpPr>
        <p:grpSp>
          <p:nvGrpSpPr>
            <p:cNvPr id="233" name="مجموعة 232">
              <a:extLst>
                <a:ext uri="{FF2B5EF4-FFF2-40B4-BE49-F238E27FC236}">
                  <a16:creationId xmlns:a16="http://schemas.microsoft.com/office/drawing/2014/main" id="{EABA3C8E-7519-4057-B344-A2E35ED063E0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335" name="شكل بيضاوي 174">
                <a:extLst>
                  <a:ext uri="{FF2B5EF4-FFF2-40B4-BE49-F238E27FC236}">
                    <a16:creationId xmlns:a16="http://schemas.microsoft.com/office/drawing/2014/main" id="{67B26D20-BEBB-47DA-A71A-C7CE93FC8C5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6" name="شكل بيضاوي 175">
                <a:extLst>
                  <a:ext uri="{FF2B5EF4-FFF2-40B4-BE49-F238E27FC236}">
                    <a16:creationId xmlns:a16="http://schemas.microsoft.com/office/drawing/2014/main" id="{3BF88D49-6779-4B0C-8A3D-C7C66091EC9B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7" name="مستطيل 196">
                <a:extLst>
                  <a:ext uri="{FF2B5EF4-FFF2-40B4-BE49-F238E27FC236}">
                    <a16:creationId xmlns:a16="http://schemas.microsoft.com/office/drawing/2014/main" id="{3416DB99-3677-4FFA-B410-5FD9C54C358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8" name="مستطيل 216">
                <a:extLst>
                  <a:ext uri="{FF2B5EF4-FFF2-40B4-BE49-F238E27FC236}">
                    <a16:creationId xmlns:a16="http://schemas.microsoft.com/office/drawing/2014/main" id="{253753E9-5215-4735-AE95-421CE90E431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4" name="مجموعة 233">
              <a:extLst>
                <a:ext uri="{FF2B5EF4-FFF2-40B4-BE49-F238E27FC236}">
                  <a16:creationId xmlns:a16="http://schemas.microsoft.com/office/drawing/2014/main" id="{8363D988-3E90-4EBD-9ABF-E196E23290AE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331" name="شكل بيضاوي 170">
                <a:extLst>
                  <a:ext uri="{FF2B5EF4-FFF2-40B4-BE49-F238E27FC236}">
                    <a16:creationId xmlns:a16="http://schemas.microsoft.com/office/drawing/2014/main" id="{3C234421-4ED2-4F8A-94C3-4C80A45A35D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2" name="شكل بيضاوي 171">
                <a:extLst>
                  <a:ext uri="{FF2B5EF4-FFF2-40B4-BE49-F238E27FC236}">
                    <a16:creationId xmlns:a16="http://schemas.microsoft.com/office/drawing/2014/main" id="{BD2F0DAB-F5FB-4904-8DE2-764383241F3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3" name="مستطيل 172">
                <a:extLst>
                  <a:ext uri="{FF2B5EF4-FFF2-40B4-BE49-F238E27FC236}">
                    <a16:creationId xmlns:a16="http://schemas.microsoft.com/office/drawing/2014/main" id="{151C9BE0-FFD7-4CA3-94D5-0F4E77D0558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4" name="مستطيل 173">
                <a:extLst>
                  <a:ext uri="{FF2B5EF4-FFF2-40B4-BE49-F238E27FC236}">
                    <a16:creationId xmlns:a16="http://schemas.microsoft.com/office/drawing/2014/main" id="{42BFD2A7-DF73-41C0-A97E-9BB53D420EF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5" name="مجموعة 234">
              <a:extLst>
                <a:ext uri="{FF2B5EF4-FFF2-40B4-BE49-F238E27FC236}">
                  <a16:creationId xmlns:a16="http://schemas.microsoft.com/office/drawing/2014/main" id="{14E01CD6-B027-4465-AAEC-ACD0F3891B32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327" name="شكل بيضاوي 166">
                <a:extLst>
                  <a:ext uri="{FF2B5EF4-FFF2-40B4-BE49-F238E27FC236}">
                    <a16:creationId xmlns:a16="http://schemas.microsoft.com/office/drawing/2014/main" id="{CFBF1BE3-1D6A-41A3-94EB-21971DEE14F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8" name="شكل بيضاوي 167">
                <a:extLst>
                  <a:ext uri="{FF2B5EF4-FFF2-40B4-BE49-F238E27FC236}">
                    <a16:creationId xmlns:a16="http://schemas.microsoft.com/office/drawing/2014/main" id="{FBF92B76-D6C3-4484-BC5B-C7EFE6DF1D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9" name="مستطيل 168">
                <a:extLst>
                  <a:ext uri="{FF2B5EF4-FFF2-40B4-BE49-F238E27FC236}">
                    <a16:creationId xmlns:a16="http://schemas.microsoft.com/office/drawing/2014/main" id="{359D8616-7C30-4A5C-B51A-797865670E0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0" name="مستطيل 169">
                <a:extLst>
                  <a:ext uri="{FF2B5EF4-FFF2-40B4-BE49-F238E27FC236}">
                    <a16:creationId xmlns:a16="http://schemas.microsoft.com/office/drawing/2014/main" id="{C530C085-F13A-4B4C-995B-61B0D894A76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6" name="مجموعة 235">
              <a:extLst>
                <a:ext uri="{FF2B5EF4-FFF2-40B4-BE49-F238E27FC236}">
                  <a16:creationId xmlns:a16="http://schemas.microsoft.com/office/drawing/2014/main" id="{CB90E37D-75E6-4FD1-AF62-6091A7FAFD81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323" name="شكل بيضاوي 162">
                <a:extLst>
                  <a:ext uri="{FF2B5EF4-FFF2-40B4-BE49-F238E27FC236}">
                    <a16:creationId xmlns:a16="http://schemas.microsoft.com/office/drawing/2014/main" id="{27E1DFA4-848F-43F2-A306-123F3ED7851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4" name="شكل بيضاوي 163">
                <a:extLst>
                  <a:ext uri="{FF2B5EF4-FFF2-40B4-BE49-F238E27FC236}">
                    <a16:creationId xmlns:a16="http://schemas.microsoft.com/office/drawing/2014/main" id="{D6743E9C-3EE8-437D-ACD1-E6C24F3D789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5" name="مستطيل 164">
                <a:extLst>
                  <a:ext uri="{FF2B5EF4-FFF2-40B4-BE49-F238E27FC236}">
                    <a16:creationId xmlns:a16="http://schemas.microsoft.com/office/drawing/2014/main" id="{E04BF09A-DD11-4743-AD5F-41C64965159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6" name="مستطيل 165">
                <a:extLst>
                  <a:ext uri="{FF2B5EF4-FFF2-40B4-BE49-F238E27FC236}">
                    <a16:creationId xmlns:a16="http://schemas.microsoft.com/office/drawing/2014/main" id="{D9E738D8-F7CC-4E67-ADAB-0ED82EB1A650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7" name="مجموعة 236">
              <a:extLst>
                <a:ext uri="{FF2B5EF4-FFF2-40B4-BE49-F238E27FC236}">
                  <a16:creationId xmlns:a16="http://schemas.microsoft.com/office/drawing/2014/main" id="{A53EC229-0F66-40D7-9949-A2EBA199C1CC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319" name="شكل بيضاوي 158">
                <a:extLst>
                  <a:ext uri="{FF2B5EF4-FFF2-40B4-BE49-F238E27FC236}">
                    <a16:creationId xmlns:a16="http://schemas.microsoft.com/office/drawing/2014/main" id="{9CDC3E49-EA2B-4640-B68D-D3BEAE564E2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0" name="شكل بيضاوي 159">
                <a:extLst>
                  <a:ext uri="{FF2B5EF4-FFF2-40B4-BE49-F238E27FC236}">
                    <a16:creationId xmlns:a16="http://schemas.microsoft.com/office/drawing/2014/main" id="{94B284CA-0E5E-470F-B36A-D905620AB96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1" name="مستطيل 160">
                <a:extLst>
                  <a:ext uri="{FF2B5EF4-FFF2-40B4-BE49-F238E27FC236}">
                    <a16:creationId xmlns:a16="http://schemas.microsoft.com/office/drawing/2014/main" id="{B2CE5A78-D365-4611-921C-622F691BE70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2" name="مستطيل 161">
                <a:extLst>
                  <a:ext uri="{FF2B5EF4-FFF2-40B4-BE49-F238E27FC236}">
                    <a16:creationId xmlns:a16="http://schemas.microsoft.com/office/drawing/2014/main" id="{F6B7E89C-1282-4D68-84A6-D600890A221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8" name="مجموعة 237">
              <a:extLst>
                <a:ext uri="{FF2B5EF4-FFF2-40B4-BE49-F238E27FC236}">
                  <a16:creationId xmlns:a16="http://schemas.microsoft.com/office/drawing/2014/main" id="{AD50B457-CF98-4443-A88C-8B45FE69E940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315" name="شكل بيضاوي 154">
                <a:extLst>
                  <a:ext uri="{FF2B5EF4-FFF2-40B4-BE49-F238E27FC236}">
                    <a16:creationId xmlns:a16="http://schemas.microsoft.com/office/drawing/2014/main" id="{D254274A-F513-460A-8E72-A14AC3759EBE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6" name="شكل بيضاوي 155">
                <a:extLst>
                  <a:ext uri="{FF2B5EF4-FFF2-40B4-BE49-F238E27FC236}">
                    <a16:creationId xmlns:a16="http://schemas.microsoft.com/office/drawing/2014/main" id="{EBB618F0-97A5-4D72-A6C9-A3333F172B1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7" name="مستطيل 156">
                <a:extLst>
                  <a:ext uri="{FF2B5EF4-FFF2-40B4-BE49-F238E27FC236}">
                    <a16:creationId xmlns:a16="http://schemas.microsoft.com/office/drawing/2014/main" id="{03617A59-1783-4884-8A7C-6197488E6C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8" name="مستطيل 157">
                <a:extLst>
                  <a:ext uri="{FF2B5EF4-FFF2-40B4-BE49-F238E27FC236}">
                    <a16:creationId xmlns:a16="http://schemas.microsoft.com/office/drawing/2014/main" id="{3C980837-3F47-485D-BDC5-1D12C0E3E5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9" name="مجموعة 238">
              <a:extLst>
                <a:ext uri="{FF2B5EF4-FFF2-40B4-BE49-F238E27FC236}">
                  <a16:creationId xmlns:a16="http://schemas.microsoft.com/office/drawing/2014/main" id="{0FF4995E-BBA0-47A6-95AE-4AA5AE95DCD0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311" name="شكل بيضاوي 150">
                <a:extLst>
                  <a:ext uri="{FF2B5EF4-FFF2-40B4-BE49-F238E27FC236}">
                    <a16:creationId xmlns:a16="http://schemas.microsoft.com/office/drawing/2014/main" id="{CBFA597A-9B83-49DA-988B-4F87751B75B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2" name="شكل بيضاوي 151">
                <a:extLst>
                  <a:ext uri="{FF2B5EF4-FFF2-40B4-BE49-F238E27FC236}">
                    <a16:creationId xmlns:a16="http://schemas.microsoft.com/office/drawing/2014/main" id="{9E710338-9B38-4E9A-B539-41348B55281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3" name="مستطيل 152">
                <a:extLst>
                  <a:ext uri="{FF2B5EF4-FFF2-40B4-BE49-F238E27FC236}">
                    <a16:creationId xmlns:a16="http://schemas.microsoft.com/office/drawing/2014/main" id="{3E04ABDE-FF2E-4762-B140-6B2BA2A61BE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4" name="مستطيل 153">
                <a:extLst>
                  <a:ext uri="{FF2B5EF4-FFF2-40B4-BE49-F238E27FC236}">
                    <a16:creationId xmlns:a16="http://schemas.microsoft.com/office/drawing/2014/main" id="{FD672021-FFF3-4692-AD4A-EF29EC6DBF6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0" name="مجموعة 239">
              <a:extLst>
                <a:ext uri="{FF2B5EF4-FFF2-40B4-BE49-F238E27FC236}">
                  <a16:creationId xmlns:a16="http://schemas.microsoft.com/office/drawing/2014/main" id="{F2E2E95E-5BAB-477C-8E7A-0F8E77C19579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307" name="شكل بيضاوي 146">
                <a:extLst>
                  <a:ext uri="{FF2B5EF4-FFF2-40B4-BE49-F238E27FC236}">
                    <a16:creationId xmlns:a16="http://schemas.microsoft.com/office/drawing/2014/main" id="{CDC209F2-6F06-4226-B4CF-593FCCB978A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8" name="شكل بيضاوي 147">
                <a:extLst>
                  <a:ext uri="{FF2B5EF4-FFF2-40B4-BE49-F238E27FC236}">
                    <a16:creationId xmlns:a16="http://schemas.microsoft.com/office/drawing/2014/main" id="{AFE3C788-C362-4886-9569-9069C27637E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9" name="مستطيل 148">
                <a:extLst>
                  <a:ext uri="{FF2B5EF4-FFF2-40B4-BE49-F238E27FC236}">
                    <a16:creationId xmlns:a16="http://schemas.microsoft.com/office/drawing/2014/main" id="{54D5EC24-3436-4550-8AA7-DC25A4166F7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0" name="مستطيل 149">
                <a:extLst>
                  <a:ext uri="{FF2B5EF4-FFF2-40B4-BE49-F238E27FC236}">
                    <a16:creationId xmlns:a16="http://schemas.microsoft.com/office/drawing/2014/main" id="{7ACF9A1A-F470-4D4E-AAEB-60D73C7A642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1" name="مجموعة 240">
              <a:extLst>
                <a:ext uri="{FF2B5EF4-FFF2-40B4-BE49-F238E27FC236}">
                  <a16:creationId xmlns:a16="http://schemas.microsoft.com/office/drawing/2014/main" id="{3650488B-5598-4F41-9361-E3C51F373231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303" name="شكل بيضاوي 142">
                <a:extLst>
                  <a:ext uri="{FF2B5EF4-FFF2-40B4-BE49-F238E27FC236}">
                    <a16:creationId xmlns:a16="http://schemas.microsoft.com/office/drawing/2014/main" id="{63973827-1947-47F7-802B-B3BE9609172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4" name="شكل بيضاوي 143">
                <a:extLst>
                  <a:ext uri="{FF2B5EF4-FFF2-40B4-BE49-F238E27FC236}">
                    <a16:creationId xmlns:a16="http://schemas.microsoft.com/office/drawing/2014/main" id="{FB0C3F3D-536B-4168-B4F5-90614C92D01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5" name="مستطيل 144">
                <a:extLst>
                  <a:ext uri="{FF2B5EF4-FFF2-40B4-BE49-F238E27FC236}">
                    <a16:creationId xmlns:a16="http://schemas.microsoft.com/office/drawing/2014/main" id="{8BCD270C-BA42-406A-95D7-91E411899E5C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6" name="مستطيل 145">
                <a:extLst>
                  <a:ext uri="{FF2B5EF4-FFF2-40B4-BE49-F238E27FC236}">
                    <a16:creationId xmlns:a16="http://schemas.microsoft.com/office/drawing/2014/main" id="{84F9512D-93EA-41E3-B14C-57B6C995690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2" name="مجموعة 241">
              <a:extLst>
                <a:ext uri="{FF2B5EF4-FFF2-40B4-BE49-F238E27FC236}">
                  <a16:creationId xmlns:a16="http://schemas.microsoft.com/office/drawing/2014/main" id="{51A87657-5828-4AEE-911A-5601A2A58BE6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299" name="شكل بيضاوي 138">
                <a:extLst>
                  <a:ext uri="{FF2B5EF4-FFF2-40B4-BE49-F238E27FC236}">
                    <a16:creationId xmlns:a16="http://schemas.microsoft.com/office/drawing/2014/main" id="{A555A0D7-5D6E-4284-A2E1-05774EF6994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0" name="شكل بيضاوي 139">
                <a:extLst>
                  <a:ext uri="{FF2B5EF4-FFF2-40B4-BE49-F238E27FC236}">
                    <a16:creationId xmlns:a16="http://schemas.microsoft.com/office/drawing/2014/main" id="{344A295E-CCF2-4C06-8CAD-5D65AD70C18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1" name="مستطيل 140">
                <a:extLst>
                  <a:ext uri="{FF2B5EF4-FFF2-40B4-BE49-F238E27FC236}">
                    <a16:creationId xmlns:a16="http://schemas.microsoft.com/office/drawing/2014/main" id="{B580E495-969A-469B-909D-960A62DC32F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2" name="مستطيل 141">
                <a:extLst>
                  <a:ext uri="{FF2B5EF4-FFF2-40B4-BE49-F238E27FC236}">
                    <a16:creationId xmlns:a16="http://schemas.microsoft.com/office/drawing/2014/main" id="{D3FCE1EF-55A6-4A0D-8391-2E60A3F48D1F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3" name="مجموعة 242">
              <a:extLst>
                <a:ext uri="{FF2B5EF4-FFF2-40B4-BE49-F238E27FC236}">
                  <a16:creationId xmlns:a16="http://schemas.microsoft.com/office/drawing/2014/main" id="{55CBAFA5-7307-4701-AABD-A5C9461C6217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295" name="شكل بيضاوي 134">
                <a:extLst>
                  <a:ext uri="{FF2B5EF4-FFF2-40B4-BE49-F238E27FC236}">
                    <a16:creationId xmlns:a16="http://schemas.microsoft.com/office/drawing/2014/main" id="{1FFD0CCB-A1A4-4837-8642-E8D1328A34E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6" name="شكل بيضاوي 135">
                <a:extLst>
                  <a:ext uri="{FF2B5EF4-FFF2-40B4-BE49-F238E27FC236}">
                    <a16:creationId xmlns:a16="http://schemas.microsoft.com/office/drawing/2014/main" id="{38674391-8248-4217-B9E7-893AB71ADFC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7" name="مستطيل 136">
                <a:extLst>
                  <a:ext uri="{FF2B5EF4-FFF2-40B4-BE49-F238E27FC236}">
                    <a16:creationId xmlns:a16="http://schemas.microsoft.com/office/drawing/2014/main" id="{B14CC30B-1BFC-41AF-A47E-4566A8442F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8" name="مستطيل 137">
                <a:extLst>
                  <a:ext uri="{FF2B5EF4-FFF2-40B4-BE49-F238E27FC236}">
                    <a16:creationId xmlns:a16="http://schemas.microsoft.com/office/drawing/2014/main" id="{5B22D9E4-BC8C-441F-9BC9-F3A53A7B5D2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4" name="مجموعة 243">
              <a:extLst>
                <a:ext uri="{FF2B5EF4-FFF2-40B4-BE49-F238E27FC236}">
                  <a16:creationId xmlns:a16="http://schemas.microsoft.com/office/drawing/2014/main" id="{79813C5D-C01D-4605-8930-CE07A71F65D2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291" name="شكل بيضاوي 130">
                <a:extLst>
                  <a:ext uri="{FF2B5EF4-FFF2-40B4-BE49-F238E27FC236}">
                    <a16:creationId xmlns:a16="http://schemas.microsoft.com/office/drawing/2014/main" id="{81D621D1-0134-4B31-AAE9-0FCFE3747CE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2" name="شكل بيضاوي 131">
                <a:extLst>
                  <a:ext uri="{FF2B5EF4-FFF2-40B4-BE49-F238E27FC236}">
                    <a16:creationId xmlns:a16="http://schemas.microsoft.com/office/drawing/2014/main" id="{AE6230FE-FBB4-4C7D-BB18-F1AF4D21A3E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3" name="مستطيل 132">
                <a:extLst>
                  <a:ext uri="{FF2B5EF4-FFF2-40B4-BE49-F238E27FC236}">
                    <a16:creationId xmlns:a16="http://schemas.microsoft.com/office/drawing/2014/main" id="{BC696789-D82A-4729-AFE9-A194BE87072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4" name="مستطيل 133">
                <a:extLst>
                  <a:ext uri="{FF2B5EF4-FFF2-40B4-BE49-F238E27FC236}">
                    <a16:creationId xmlns:a16="http://schemas.microsoft.com/office/drawing/2014/main" id="{7425C22D-432A-4A69-B4AC-59C1C62E2FD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5" name="مجموعة 244">
              <a:extLst>
                <a:ext uri="{FF2B5EF4-FFF2-40B4-BE49-F238E27FC236}">
                  <a16:creationId xmlns:a16="http://schemas.microsoft.com/office/drawing/2014/main" id="{E44C6DA8-CC19-4B9A-8AC4-7BD6A0A8A160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287" name="شكل بيضاوي 126">
                <a:extLst>
                  <a:ext uri="{FF2B5EF4-FFF2-40B4-BE49-F238E27FC236}">
                    <a16:creationId xmlns:a16="http://schemas.microsoft.com/office/drawing/2014/main" id="{6F580BCF-477F-44EA-814B-AF5CA6ADC30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8" name="شكل بيضاوي 127">
                <a:extLst>
                  <a:ext uri="{FF2B5EF4-FFF2-40B4-BE49-F238E27FC236}">
                    <a16:creationId xmlns:a16="http://schemas.microsoft.com/office/drawing/2014/main" id="{BFB90575-80F4-4F69-AF79-226ED6BB434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9" name="مستطيل 128">
                <a:extLst>
                  <a:ext uri="{FF2B5EF4-FFF2-40B4-BE49-F238E27FC236}">
                    <a16:creationId xmlns:a16="http://schemas.microsoft.com/office/drawing/2014/main" id="{A922B571-BBF1-43C0-B3A6-E4ACB05034A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0" name="مستطيل 129">
                <a:extLst>
                  <a:ext uri="{FF2B5EF4-FFF2-40B4-BE49-F238E27FC236}">
                    <a16:creationId xmlns:a16="http://schemas.microsoft.com/office/drawing/2014/main" id="{179648A8-4607-4FC1-9F23-B4FD414FFFE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6" name="مجموعة 245">
              <a:extLst>
                <a:ext uri="{FF2B5EF4-FFF2-40B4-BE49-F238E27FC236}">
                  <a16:creationId xmlns:a16="http://schemas.microsoft.com/office/drawing/2014/main" id="{B5C217A0-0E43-4D1B-9203-C0BF01B305EA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283" name="شكل بيضاوي 122">
                <a:extLst>
                  <a:ext uri="{FF2B5EF4-FFF2-40B4-BE49-F238E27FC236}">
                    <a16:creationId xmlns:a16="http://schemas.microsoft.com/office/drawing/2014/main" id="{947F80D0-D574-4027-8E41-CCFF862EEE4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4" name="شكل بيضاوي 123">
                <a:extLst>
                  <a:ext uri="{FF2B5EF4-FFF2-40B4-BE49-F238E27FC236}">
                    <a16:creationId xmlns:a16="http://schemas.microsoft.com/office/drawing/2014/main" id="{8F7096F8-7EC6-4460-AED8-B885429569B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5" name="مستطيل 124">
                <a:extLst>
                  <a:ext uri="{FF2B5EF4-FFF2-40B4-BE49-F238E27FC236}">
                    <a16:creationId xmlns:a16="http://schemas.microsoft.com/office/drawing/2014/main" id="{4D26340B-A260-4FF7-B3EB-FE62677F292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6" name="مستطيل 125">
                <a:extLst>
                  <a:ext uri="{FF2B5EF4-FFF2-40B4-BE49-F238E27FC236}">
                    <a16:creationId xmlns:a16="http://schemas.microsoft.com/office/drawing/2014/main" id="{985AAA4F-3C91-4B15-ACE4-3164DADFDEA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7" name="مجموعة 246">
              <a:extLst>
                <a:ext uri="{FF2B5EF4-FFF2-40B4-BE49-F238E27FC236}">
                  <a16:creationId xmlns:a16="http://schemas.microsoft.com/office/drawing/2014/main" id="{8FD19997-1ADA-4504-87E6-08C661FA92F8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279" name="شكل بيضاوي 118">
                <a:extLst>
                  <a:ext uri="{FF2B5EF4-FFF2-40B4-BE49-F238E27FC236}">
                    <a16:creationId xmlns:a16="http://schemas.microsoft.com/office/drawing/2014/main" id="{20538AC6-5204-452F-BC41-7FE2D8302A7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0" name="شكل بيضاوي 119">
                <a:extLst>
                  <a:ext uri="{FF2B5EF4-FFF2-40B4-BE49-F238E27FC236}">
                    <a16:creationId xmlns:a16="http://schemas.microsoft.com/office/drawing/2014/main" id="{66D24539-B26E-4BB0-9668-3EBBA62F8F89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1" name="مستطيل 120">
                <a:extLst>
                  <a:ext uri="{FF2B5EF4-FFF2-40B4-BE49-F238E27FC236}">
                    <a16:creationId xmlns:a16="http://schemas.microsoft.com/office/drawing/2014/main" id="{523D34E6-13F2-4AC0-BF9B-CBAC0824CF4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2" name="مستطيل 121">
                <a:extLst>
                  <a:ext uri="{FF2B5EF4-FFF2-40B4-BE49-F238E27FC236}">
                    <a16:creationId xmlns:a16="http://schemas.microsoft.com/office/drawing/2014/main" id="{68030675-FD0E-44DC-B690-D0763D0E50A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8" name="مجموعة 247">
              <a:extLst>
                <a:ext uri="{FF2B5EF4-FFF2-40B4-BE49-F238E27FC236}">
                  <a16:creationId xmlns:a16="http://schemas.microsoft.com/office/drawing/2014/main" id="{521856B4-FA08-4CBD-873E-950755CAA80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275" name="شكل بيضاوي 114">
                <a:extLst>
                  <a:ext uri="{FF2B5EF4-FFF2-40B4-BE49-F238E27FC236}">
                    <a16:creationId xmlns:a16="http://schemas.microsoft.com/office/drawing/2014/main" id="{CEDF44EB-4350-4D52-974B-093A833258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6" name="شكل بيضاوي 115">
                <a:extLst>
                  <a:ext uri="{FF2B5EF4-FFF2-40B4-BE49-F238E27FC236}">
                    <a16:creationId xmlns:a16="http://schemas.microsoft.com/office/drawing/2014/main" id="{035E18D7-DF0F-41CB-B94E-DEDF8CE1B55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7" name="مستطيل 116">
                <a:extLst>
                  <a:ext uri="{FF2B5EF4-FFF2-40B4-BE49-F238E27FC236}">
                    <a16:creationId xmlns:a16="http://schemas.microsoft.com/office/drawing/2014/main" id="{DEFB7FFC-3C7A-4D38-963F-A33C32EEF91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8" name="مستطيل 117">
                <a:extLst>
                  <a:ext uri="{FF2B5EF4-FFF2-40B4-BE49-F238E27FC236}">
                    <a16:creationId xmlns:a16="http://schemas.microsoft.com/office/drawing/2014/main" id="{0D317602-EF49-40DE-B145-D440D62C4D8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9" name="مجموعة 248">
              <a:extLst>
                <a:ext uri="{FF2B5EF4-FFF2-40B4-BE49-F238E27FC236}">
                  <a16:creationId xmlns:a16="http://schemas.microsoft.com/office/drawing/2014/main" id="{55F689C1-7D7A-44C3-A979-A43A77D45EAC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270" name="شكل بيضاوي 110">
                <a:extLst>
                  <a:ext uri="{FF2B5EF4-FFF2-40B4-BE49-F238E27FC236}">
                    <a16:creationId xmlns:a16="http://schemas.microsoft.com/office/drawing/2014/main" id="{3867D02C-6A9C-48DC-BB5F-67115AB8796E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2" name="شكل بيضاوي 111">
                <a:extLst>
                  <a:ext uri="{FF2B5EF4-FFF2-40B4-BE49-F238E27FC236}">
                    <a16:creationId xmlns:a16="http://schemas.microsoft.com/office/drawing/2014/main" id="{374C18B0-929D-439F-B0BE-462AAC988A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3" name="مستطيل 112">
                <a:extLst>
                  <a:ext uri="{FF2B5EF4-FFF2-40B4-BE49-F238E27FC236}">
                    <a16:creationId xmlns:a16="http://schemas.microsoft.com/office/drawing/2014/main" id="{21D8FCC7-1E24-41E2-A1A4-64DCDB5840B8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4" name="مستطيل 113">
                <a:extLst>
                  <a:ext uri="{FF2B5EF4-FFF2-40B4-BE49-F238E27FC236}">
                    <a16:creationId xmlns:a16="http://schemas.microsoft.com/office/drawing/2014/main" id="{DAF6AC34-0B23-4308-931A-849D49BC097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0" name="مجموعة 249">
              <a:extLst>
                <a:ext uri="{FF2B5EF4-FFF2-40B4-BE49-F238E27FC236}">
                  <a16:creationId xmlns:a16="http://schemas.microsoft.com/office/drawing/2014/main" id="{4BA5F935-BE72-4203-8519-857BB25552F0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266" name="شكل بيضاوي 106">
                <a:extLst>
                  <a:ext uri="{FF2B5EF4-FFF2-40B4-BE49-F238E27FC236}">
                    <a16:creationId xmlns:a16="http://schemas.microsoft.com/office/drawing/2014/main" id="{54362D35-E38B-44D4-A951-742A329BFC8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7" name="شكل بيضاوي 107">
                <a:extLst>
                  <a:ext uri="{FF2B5EF4-FFF2-40B4-BE49-F238E27FC236}">
                    <a16:creationId xmlns:a16="http://schemas.microsoft.com/office/drawing/2014/main" id="{8C56E8E6-EA91-4E9D-AEEF-FEE2282CCFC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8" name="مستطيل 108">
                <a:extLst>
                  <a:ext uri="{FF2B5EF4-FFF2-40B4-BE49-F238E27FC236}">
                    <a16:creationId xmlns:a16="http://schemas.microsoft.com/office/drawing/2014/main" id="{43A92E3A-D06A-4CB1-A9BA-016BBF58BF9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9" name="مستطيل 109">
                <a:extLst>
                  <a:ext uri="{FF2B5EF4-FFF2-40B4-BE49-F238E27FC236}">
                    <a16:creationId xmlns:a16="http://schemas.microsoft.com/office/drawing/2014/main" id="{9FAD39D5-7629-4233-9FEF-7A725B8B2CF7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1" name="مجموعة 250">
              <a:extLst>
                <a:ext uri="{FF2B5EF4-FFF2-40B4-BE49-F238E27FC236}">
                  <a16:creationId xmlns:a16="http://schemas.microsoft.com/office/drawing/2014/main" id="{C250F825-5E09-42C3-A0B4-D63327BE8E04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262" name="شكل بيضاوي 102">
                <a:extLst>
                  <a:ext uri="{FF2B5EF4-FFF2-40B4-BE49-F238E27FC236}">
                    <a16:creationId xmlns:a16="http://schemas.microsoft.com/office/drawing/2014/main" id="{A5E02282-B344-4BED-B04D-289D0F43D7B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3" name="شكل بيضاوي 103">
                <a:extLst>
                  <a:ext uri="{FF2B5EF4-FFF2-40B4-BE49-F238E27FC236}">
                    <a16:creationId xmlns:a16="http://schemas.microsoft.com/office/drawing/2014/main" id="{B3402EB0-916D-4BF5-BF0D-3A0BD491889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4" name="مستطيل 104">
                <a:extLst>
                  <a:ext uri="{FF2B5EF4-FFF2-40B4-BE49-F238E27FC236}">
                    <a16:creationId xmlns:a16="http://schemas.microsoft.com/office/drawing/2014/main" id="{0C26CFAA-9DDA-4428-B793-527E2E98E21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5" name="مستطيل 105">
                <a:extLst>
                  <a:ext uri="{FF2B5EF4-FFF2-40B4-BE49-F238E27FC236}">
                    <a16:creationId xmlns:a16="http://schemas.microsoft.com/office/drawing/2014/main" id="{2EC6AC68-7190-4502-A3DF-F971A6FCC2A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2" name="مجموعة 251">
              <a:extLst>
                <a:ext uri="{FF2B5EF4-FFF2-40B4-BE49-F238E27FC236}">
                  <a16:creationId xmlns:a16="http://schemas.microsoft.com/office/drawing/2014/main" id="{6F415E27-F9A0-4898-9DBE-9B58AB580492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258" name="شكل بيضاوي 98">
                <a:extLst>
                  <a:ext uri="{FF2B5EF4-FFF2-40B4-BE49-F238E27FC236}">
                    <a16:creationId xmlns:a16="http://schemas.microsoft.com/office/drawing/2014/main" id="{315385A4-39D2-4531-801D-09441763F3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9" name="شكل بيضاوي 99">
                <a:extLst>
                  <a:ext uri="{FF2B5EF4-FFF2-40B4-BE49-F238E27FC236}">
                    <a16:creationId xmlns:a16="http://schemas.microsoft.com/office/drawing/2014/main" id="{8607C05E-D4FB-4550-BAB3-C3DED1D029B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0" name="مستطيل 100">
                <a:extLst>
                  <a:ext uri="{FF2B5EF4-FFF2-40B4-BE49-F238E27FC236}">
                    <a16:creationId xmlns:a16="http://schemas.microsoft.com/office/drawing/2014/main" id="{11492908-228E-4B28-B2BE-E069416D155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1" name="مستطيل 101">
                <a:extLst>
                  <a:ext uri="{FF2B5EF4-FFF2-40B4-BE49-F238E27FC236}">
                    <a16:creationId xmlns:a16="http://schemas.microsoft.com/office/drawing/2014/main" id="{C039DD32-E934-424C-92A8-2BF8199546C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3" name="مجموعة 252">
              <a:extLst>
                <a:ext uri="{FF2B5EF4-FFF2-40B4-BE49-F238E27FC236}">
                  <a16:creationId xmlns:a16="http://schemas.microsoft.com/office/drawing/2014/main" id="{4D06908C-754C-44FE-96A3-A6FC32CAEA71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254" name="شكل بيضاوي 94">
                <a:extLst>
                  <a:ext uri="{FF2B5EF4-FFF2-40B4-BE49-F238E27FC236}">
                    <a16:creationId xmlns:a16="http://schemas.microsoft.com/office/drawing/2014/main" id="{F7DB3726-2573-4A3B-8B17-4E3754FDCA6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5" name="شكل بيضاوي 95">
                <a:extLst>
                  <a:ext uri="{FF2B5EF4-FFF2-40B4-BE49-F238E27FC236}">
                    <a16:creationId xmlns:a16="http://schemas.microsoft.com/office/drawing/2014/main" id="{5E26A9EE-1B51-4D22-990C-C6E4E3B3B56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6" name="مستطيل 96">
                <a:extLst>
                  <a:ext uri="{FF2B5EF4-FFF2-40B4-BE49-F238E27FC236}">
                    <a16:creationId xmlns:a16="http://schemas.microsoft.com/office/drawing/2014/main" id="{AB9672AA-917B-4C44-8FC9-D5022403479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7" name="مستطيل 97">
                <a:extLst>
                  <a:ext uri="{FF2B5EF4-FFF2-40B4-BE49-F238E27FC236}">
                    <a16:creationId xmlns:a16="http://schemas.microsoft.com/office/drawing/2014/main" id="{D3FFC8ED-D2A9-4A3A-B518-4392AB296F5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339" name="شكل حر: شكل 338">
            <a:extLst>
              <a:ext uri="{FF2B5EF4-FFF2-40B4-BE49-F238E27FC236}">
                <a16:creationId xmlns:a16="http://schemas.microsoft.com/office/drawing/2014/main" id="{33D38C67-1259-478D-8816-B00AA729527B}"/>
              </a:ext>
            </a:extLst>
          </p:cNvPr>
          <p:cNvSpPr/>
          <p:nvPr/>
        </p:nvSpPr>
        <p:spPr>
          <a:xfrm>
            <a:off x="3269969" y="3140558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0" name="شكل حر: شكل 339">
            <a:extLst>
              <a:ext uri="{FF2B5EF4-FFF2-40B4-BE49-F238E27FC236}">
                <a16:creationId xmlns:a16="http://schemas.microsoft.com/office/drawing/2014/main" id="{738D1101-66AD-451E-9AB0-5698443E3FC9}"/>
              </a:ext>
            </a:extLst>
          </p:cNvPr>
          <p:cNvSpPr/>
          <p:nvPr/>
        </p:nvSpPr>
        <p:spPr>
          <a:xfrm>
            <a:off x="2229108" y="3119555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1" name="شكل حر: شكل 340">
            <a:extLst>
              <a:ext uri="{FF2B5EF4-FFF2-40B4-BE49-F238E27FC236}">
                <a16:creationId xmlns:a16="http://schemas.microsoft.com/office/drawing/2014/main" id="{769B6E13-C8D3-4884-8702-7DB64A9FE01D}"/>
              </a:ext>
            </a:extLst>
          </p:cNvPr>
          <p:cNvSpPr/>
          <p:nvPr/>
        </p:nvSpPr>
        <p:spPr>
          <a:xfrm>
            <a:off x="1703816" y="3160970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2" name="شكل حر: شكل 341">
            <a:extLst>
              <a:ext uri="{FF2B5EF4-FFF2-40B4-BE49-F238E27FC236}">
                <a16:creationId xmlns:a16="http://schemas.microsoft.com/office/drawing/2014/main" id="{E3029F32-6560-4B41-905E-452F418390AD}"/>
              </a:ext>
            </a:extLst>
          </p:cNvPr>
          <p:cNvSpPr/>
          <p:nvPr/>
        </p:nvSpPr>
        <p:spPr>
          <a:xfrm>
            <a:off x="1603983" y="4055915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شكل حر: شكل 342">
            <a:extLst>
              <a:ext uri="{FF2B5EF4-FFF2-40B4-BE49-F238E27FC236}">
                <a16:creationId xmlns:a16="http://schemas.microsoft.com/office/drawing/2014/main" id="{C531927A-9C33-48FA-AFD8-EDDFC53D2637}"/>
              </a:ext>
            </a:extLst>
          </p:cNvPr>
          <p:cNvSpPr/>
          <p:nvPr/>
        </p:nvSpPr>
        <p:spPr>
          <a:xfrm>
            <a:off x="2676582" y="4172647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4" name="شكل حر: شكل 343">
            <a:extLst>
              <a:ext uri="{FF2B5EF4-FFF2-40B4-BE49-F238E27FC236}">
                <a16:creationId xmlns:a16="http://schemas.microsoft.com/office/drawing/2014/main" id="{EE04E7E8-0F15-449E-BDC6-84543F17CE76}"/>
              </a:ext>
            </a:extLst>
          </p:cNvPr>
          <p:cNvSpPr/>
          <p:nvPr/>
        </p:nvSpPr>
        <p:spPr>
          <a:xfrm>
            <a:off x="3143509" y="4435294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5" name="شكل حر: شكل 344">
            <a:extLst>
              <a:ext uri="{FF2B5EF4-FFF2-40B4-BE49-F238E27FC236}">
                <a16:creationId xmlns:a16="http://schemas.microsoft.com/office/drawing/2014/main" id="{C8B77E00-EA77-4B73-9AB1-A0CFE528ACF3}"/>
              </a:ext>
            </a:extLst>
          </p:cNvPr>
          <p:cNvSpPr/>
          <p:nvPr/>
        </p:nvSpPr>
        <p:spPr>
          <a:xfrm>
            <a:off x="1771909" y="4882766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6" name="شكل حر: شكل 345">
            <a:extLst>
              <a:ext uri="{FF2B5EF4-FFF2-40B4-BE49-F238E27FC236}">
                <a16:creationId xmlns:a16="http://schemas.microsoft.com/office/drawing/2014/main" id="{1266AC9C-1CA0-4481-BC23-844007179117}"/>
              </a:ext>
            </a:extLst>
          </p:cNvPr>
          <p:cNvSpPr/>
          <p:nvPr/>
        </p:nvSpPr>
        <p:spPr>
          <a:xfrm>
            <a:off x="1379538" y="5155141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7" name="شكل حر: شكل 346">
            <a:extLst>
              <a:ext uri="{FF2B5EF4-FFF2-40B4-BE49-F238E27FC236}">
                <a16:creationId xmlns:a16="http://schemas.microsoft.com/office/drawing/2014/main" id="{C8C016F9-A932-4CBC-BA42-827ACEECC099}"/>
              </a:ext>
            </a:extLst>
          </p:cNvPr>
          <p:cNvSpPr/>
          <p:nvPr/>
        </p:nvSpPr>
        <p:spPr>
          <a:xfrm>
            <a:off x="2433390" y="5909668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8" name="شكل حر: شكل 347">
            <a:extLst>
              <a:ext uri="{FF2B5EF4-FFF2-40B4-BE49-F238E27FC236}">
                <a16:creationId xmlns:a16="http://schemas.microsoft.com/office/drawing/2014/main" id="{D5FA77C7-30BE-4708-BC9E-069A5DD5D918}"/>
              </a:ext>
            </a:extLst>
          </p:cNvPr>
          <p:cNvSpPr/>
          <p:nvPr/>
        </p:nvSpPr>
        <p:spPr>
          <a:xfrm>
            <a:off x="3503433" y="5699890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49" name="ال القمرية">
            <a:extLst>
              <a:ext uri="{FF2B5EF4-FFF2-40B4-BE49-F238E27FC236}">
                <a16:creationId xmlns:a16="http://schemas.microsoft.com/office/drawing/2014/main" id="{56DCF25F-8869-4896-A305-09BA23366791}"/>
              </a:ext>
            </a:extLst>
          </p:cNvPr>
          <p:cNvGrpSpPr/>
          <p:nvPr/>
        </p:nvGrpSpPr>
        <p:grpSpPr>
          <a:xfrm>
            <a:off x="3819336" y="2614508"/>
            <a:ext cx="812853" cy="938486"/>
            <a:chOff x="4236150" y="2585844"/>
            <a:chExt cx="812853" cy="938486"/>
          </a:xfrm>
          <a:effectLst/>
        </p:grpSpPr>
        <p:grpSp>
          <p:nvGrpSpPr>
            <p:cNvPr id="350" name="مجموعة 349">
              <a:extLst>
                <a:ext uri="{FF2B5EF4-FFF2-40B4-BE49-F238E27FC236}">
                  <a16:creationId xmlns:a16="http://schemas.microsoft.com/office/drawing/2014/main" id="{F0B8D317-02C8-483F-982E-7785780DEA82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352" name="شكل حر: شكل 351">
                <a:extLst>
                  <a:ext uri="{FF2B5EF4-FFF2-40B4-BE49-F238E27FC236}">
                    <a16:creationId xmlns:a16="http://schemas.microsoft.com/office/drawing/2014/main" id="{23EFC546-D02E-4A8B-8FA2-77EECA7D0336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53" name="شكل بيضاوي 352">
                <a:extLst>
                  <a:ext uri="{FF2B5EF4-FFF2-40B4-BE49-F238E27FC236}">
                    <a16:creationId xmlns:a16="http://schemas.microsoft.com/office/drawing/2014/main" id="{99FE380F-6FEF-4ACA-846D-747D8BFC9D3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51" name="مربع نص 350">
              <a:extLst>
                <a:ext uri="{FF2B5EF4-FFF2-40B4-BE49-F238E27FC236}">
                  <a16:creationId xmlns:a16="http://schemas.microsoft.com/office/drawing/2014/main" id="{6C6CB202-CE0F-43E4-BDA0-794B3C855CBB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354" name="ال الشمسية">
            <a:extLst>
              <a:ext uri="{FF2B5EF4-FFF2-40B4-BE49-F238E27FC236}">
                <a16:creationId xmlns:a16="http://schemas.microsoft.com/office/drawing/2014/main" id="{7444B1C3-4D58-4BC8-AEF5-314954F50685}"/>
              </a:ext>
            </a:extLst>
          </p:cNvPr>
          <p:cNvGrpSpPr/>
          <p:nvPr/>
        </p:nvGrpSpPr>
        <p:grpSpPr>
          <a:xfrm>
            <a:off x="2853301" y="2282977"/>
            <a:ext cx="836207" cy="938486"/>
            <a:chOff x="3270115" y="2254313"/>
            <a:chExt cx="836207" cy="938486"/>
          </a:xfrm>
          <a:effectLst/>
        </p:grpSpPr>
        <p:grpSp>
          <p:nvGrpSpPr>
            <p:cNvPr id="355" name="مجموعة 354">
              <a:extLst>
                <a:ext uri="{FF2B5EF4-FFF2-40B4-BE49-F238E27FC236}">
                  <a16:creationId xmlns:a16="http://schemas.microsoft.com/office/drawing/2014/main" id="{44F9D6D6-021C-4E2C-8EE8-4FB217C4CF49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357" name="شكل حر: شكل 356">
                <a:extLst>
                  <a:ext uri="{FF2B5EF4-FFF2-40B4-BE49-F238E27FC236}">
                    <a16:creationId xmlns:a16="http://schemas.microsoft.com/office/drawing/2014/main" id="{A60F2BFC-E39B-480B-9474-E7226577105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58" name="شكل بيضاوي 357">
                <a:extLst>
                  <a:ext uri="{FF2B5EF4-FFF2-40B4-BE49-F238E27FC236}">
                    <a16:creationId xmlns:a16="http://schemas.microsoft.com/office/drawing/2014/main" id="{5B8B5B31-7F9E-482D-B157-B82BB4C66A7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56" name="مربع نص 355">
              <a:extLst>
                <a:ext uri="{FF2B5EF4-FFF2-40B4-BE49-F238E27FC236}">
                  <a16:creationId xmlns:a16="http://schemas.microsoft.com/office/drawing/2014/main" id="{BC8CD8F0-00FC-4FA2-8013-A6CF884D1C5C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359" name="السكون">
            <a:extLst>
              <a:ext uri="{FF2B5EF4-FFF2-40B4-BE49-F238E27FC236}">
                <a16:creationId xmlns:a16="http://schemas.microsoft.com/office/drawing/2014/main" id="{A0A98918-E28E-493D-BE3C-74C607EA5E2A}"/>
              </a:ext>
            </a:extLst>
          </p:cNvPr>
          <p:cNvGrpSpPr/>
          <p:nvPr/>
        </p:nvGrpSpPr>
        <p:grpSpPr>
          <a:xfrm>
            <a:off x="1810343" y="2240576"/>
            <a:ext cx="812853" cy="938486"/>
            <a:chOff x="2227157" y="2211912"/>
            <a:chExt cx="812853" cy="938486"/>
          </a:xfrm>
          <a:effectLst/>
        </p:grpSpPr>
        <p:grpSp>
          <p:nvGrpSpPr>
            <p:cNvPr id="360" name="مجموعة 359">
              <a:extLst>
                <a:ext uri="{FF2B5EF4-FFF2-40B4-BE49-F238E27FC236}">
                  <a16:creationId xmlns:a16="http://schemas.microsoft.com/office/drawing/2014/main" id="{87E7F099-E1A5-4D94-A16B-07FDD6A7AF0A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362" name="شكل حر: شكل 361">
                <a:extLst>
                  <a:ext uri="{FF2B5EF4-FFF2-40B4-BE49-F238E27FC236}">
                    <a16:creationId xmlns:a16="http://schemas.microsoft.com/office/drawing/2014/main" id="{75059CD3-4916-4390-8593-96B65933AC4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63" name="شكل بيضاوي 362">
                <a:extLst>
                  <a:ext uri="{FF2B5EF4-FFF2-40B4-BE49-F238E27FC236}">
                    <a16:creationId xmlns:a16="http://schemas.microsoft.com/office/drawing/2014/main" id="{D0836720-45D0-4CBD-9160-5CD734AEB8BF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1" name="مربع نص 360">
              <a:extLst>
                <a:ext uri="{FF2B5EF4-FFF2-40B4-BE49-F238E27FC236}">
                  <a16:creationId xmlns:a16="http://schemas.microsoft.com/office/drawing/2014/main" id="{7CAB8FC7-819B-4E14-B42C-82EF4D99539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364" name="المد">
            <a:extLst>
              <a:ext uri="{FF2B5EF4-FFF2-40B4-BE49-F238E27FC236}">
                <a16:creationId xmlns:a16="http://schemas.microsoft.com/office/drawing/2014/main" id="{87F00E05-3E2C-4493-AB34-51C5FF419E14}"/>
              </a:ext>
            </a:extLst>
          </p:cNvPr>
          <p:cNvGrpSpPr/>
          <p:nvPr/>
        </p:nvGrpSpPr>
        <p:grpSpPr>
          <a:xfrm>
            <a:off x="2314833" y="3344773"/>
            <a:ext cx="824230" cy="938486"/>
            <a:chOff x="1681247" y="3123342"/>
            <a:chExt cx="824230" cy="938486"/>
          </a:xfrm>
          <a:effectLst/>
        </p:grpSpPr>
        <p:grpSp>
          <p:nvGrpSpPr>
            <p:cNvPr id="365" name="مجموعة 364">
              <a:extLst>
                <a:ext uri="{FF2B5EF4-FFF2-40B4-BE49-F238E27FC236}">
                  <a16:creationId xmlns:a16="http://schemas.microsoft.com/office/drawing/2014/main" id="{E0059F21-36B1-47FF-96FF-F6938106B93D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367" name="شكل حر: شكل 366">
                <a:extLst>
                  <a:ext uri="{FF2B5EF4-FFF2-40B4-BE49-F238E27FC236}">
                    <a16:creationId xmlns:a16="http://schemas.microsoft.com/office/drawing/2014/main" id="{427D075E-E5D4-44EA-9154-96B196DF453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68" name="شكل بيضاوي 367">
                <a:extLst>
                  <a:ext uri="{FF2B5EF4-FFF2-40B4-BE49-F238E27FC236}">
                    <a16:creationId xmlns:a16="http://schemas.microsoft.com/office/drawing/2014/main" id="{EB1319C0-4A68-4159-B597-F4512A11E85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6" name="مربع نص 365">
              <a:extLst>
                <a:ext uri="{FF2B5EF4-FFF2-40B4-BE49-F238E27FC236}">
                  <a16:creationId xmlns:a16="http://schemas.microsoft.com/office/drawing/2014/main" id="{66EFDA60-1D40-4D59-8F90-23DD4135B244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369" name="التنوين">
            <a:extLst>
              <a:ext uri="{FF2B5EF4-FFF2-40B4-BE49-F238E27FC236}">
                <a16:creationId xmlns:a16="http://schemas.microsoft.com/office/drawing/2014/main" id="{360CA35F-D45E-4646-B7AE-34336649F05E}"/>
              </a:ext>
            </a:extLst>
          </p:cNvPr>
          <p:cNvGrpSpPr/>
          <p:nvPr/>
        </p:nvGrpSpPr>
        <p:grpSpPr>
          <a:xfrm>
            <a:off x="1310736" y="3130712"/>
            <a:ext cx="845268" cy="938486"/>
            <a:chOff x="2661580" y="3227967"/>
            <a:chExt cx="845268" cy="938486"/>
          </a:xfrm>
          <a:effectLst/>
        </p:grpSpPr>
        <p:grpSp>
          <p:nvGrpSpPr>
            <p:cNvPr id="370" name="مجموعة 369">
              <a:extLst>
                <a:ext uri="{FF2B5EF4-FFF2-40B4-BE49-F238E27FC236}">
                  <a16:creationId xmlns:a16="http://schemas.microsoft.com/office/drawing/2014/main" id="{FB0FE029-A4C6-4507-96E6-E4F22ECB39C7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372" name="شكل حر: شكل 371">
                <a:extLst>
                  <a:ext uri="{FF2B5EF4-FFF2-40B4-BE49-F238E27FC236}">
                    <a16:creationId xmlns:a16="http://schemas.microsoft.com/office/drawing/2014/main" id="{216FCFEB-F862-42A6-BC81-3B7B08FCC0F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373" name="شكل بيضاوي 372">
                <a:extLst>
                  <a:ext uri="{FF2B5EF4-FFF2-40B4-BE49-F238E27FC236}">
                    <a16:creationId xmlns:a16="http://schemas.microsoft.com/office/drawing/2014/main" id="{F96124D8-57A3-46DA-A38B-FB1278D3F19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71" name="مربع نص 370">
              <a:extLst>
                <a:ext uri="{FF2B5EF4-FFF2-40B4-BE49-F238E27FC236}">
                  <a16:creationId xmlns:a16="http://schemas.microsoft.com/office/drawing/2014/main" id="{86215C95-7F22-4CEA-9463-6DC3593882C9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374" name="تاء مفتوحة">
            <a:extLst>
              <a:ext uri="{FF2B5EF4-FFF2-40B4-BE49-F238E27FC236}">
                <a16:creationId xmlns:a16="http://schemas.microsoft.com/office/drawing/2014/main" id="{73ED6AE4-EAC1-4648-9181-8DFD053BA25C}"/>
              </a:ext>
            </a:extLst>
          </p:cNvPr>
          <p:cNvGrpSpPr/>
          <p:nvPr/>
        </p:nvGrpSpPr>
        <p:grpSpPr>
          <a:xfrm>
            <a:off x="3516538" y="3574233"/>
            <a:ext cx="812853" cy="938486"/>
            <a:chOff x="3933352" y="3545569"/>
            <a:chExt cx="812853" cy="938486"/>
          </a:xfrm>
          <a:effectLst/>
        </p:grpSpPr>
        <p:grpSp>
          <p:nvGrpSpPr>
            <p:cNvPr id="375" name="مجموعة 374">
              <a:extLst>
                <a:ext uri="{FF2B5EF4-FFF2-40B4-BE49-F238E27FC236}">
                  <a16:creationId xmlns:a16="http://schemas.microsoft.com/office/drawing/2014/main" id="{7AB63685-4D7B-40B5-8F22-BAE19B28C1FD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377" name="شكل حر: شكل 376">
                <a:extLst>
                  <a:ext uri="{FF2B5EF4-FFF2-40B4-BE49-F238E27FC236}">
                    <a16:creationId xmlns:a16="http://schemas.microsoft.com/office/drawing/2014/main" id="{333C71F5-7ACB-4ABD-8001-1400A64CA1B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78" name="شكل بيضاوي 377">
                <a:extLst>
                  <a:ext uri="{FF2B5EF4-FFF2-40B4-BE49-F238E27FC236}">
                    <a16:creationId xmlns:a16="http://schemas.microsoft.com/office/drawing/2014/main" id="{CD28B1D5-8AC7-499A-BFDB-4ED827E245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76" name="مربع نص 375">
              <a:extLst>
                <a:ext uri="{FF2B5EF4-FFF2-40B4-BE49-F238E27FC236}">
                  <a16:creationId xmlns:a16="http://schemas.microsoft.com/office/drawing/2014/main" id="{1C45B8A0-9403-4AA8-90D4-D1E46B185CD0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379" name="تاء مربوطة">
            <a:extLst>
              <a:ext uri="{FF2B5EF4-FFF2-40B4-BE49-F238E27FC236}">
                <a16:creationId xmlns:a16="http://schemas.microsoft.com/office/drawing/2014/main" id="{AB046B38-F375-436B-A84D-59FA30982698}"/>
              </a:ext>
            </a:extLst>
          </p:cNvPr>
          <p:cNvGrpSpPr/>
          <p:nvPr/>
        </p:nvGrpSpPr>
        <p:grpSpPr>
          <a:xfrm>
            <a:off x="2738433" y="4306969"/>
            <a:ext cx="812853" cy="938486"/>
            <a:chOff x="3155247" y="4278305"/>
            <a:chExt cx="812853" cy="938486"/>
          </a:xfrm>
          <a:effectLst/>
        </p:grpSpPr>
        <p:grpSp>
          <p:nvGrpSpPr>
            <p:cNvPr id="380" name="مجموعة 379">
              <a:extLst>
                <a:ext uri="{FF2B5EF4-FFF2-40B4-BE49-F238E27FC236}">
                  <a16:creationId xmlns:a16="http://schemas.microsoft.com/office/drawing/2014/main" id="{204C785E-AC97-4FC6-8B4C-33D4A897E1C6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382" name="شكل حر: شكل 381">
                <a:extLst>
                  <a:ext uri="{FF2B5EF4-FFF2-40B4-BE49-F238E27FC236}">
                    <a16:creationId xmlns:a16="http://schemas.microsoft.com/office/drawing/2014/main" id="{66AFF89D-B2A1-4D2C-A3CB-59855354713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83" name="شكل بيضاوي 382">
                <a:extLst>
                  <a:ext uri="{FF2B5EF4-FFF2-40B4-BE49-F238E27FC236}">
                    <a16:creationId xmlns:a16="http://schemas.microsoft.com/office/drawing/2014/main" id="{5237BE34-BE97-4831-A241-19EA41570DF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81" name="مربع نص 380">
              <a:extLst>
                <a:ext uri="{FF2B5EF4-FFF2-40B4-BE49-F238E27FC236}">
                  <a16:creationId xmlns:a16="http://schemas.microsoft.com/office/drawing/2014/main" id="{30BC1545-ABD1-4AC5-B620-C3192F819C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384" name="حرف مضعف">
            <a:extLst>
              <a:ext uri="{FF2B5EF4-FFF2-40B4-BE49-F238E27FC236}">
                <a16:creationId xmlns:a16="http://schemas.microsoft.com/office/drawing/2014/main" id="{FC4C9787-D5D7-4DD8-9038-550D5542F187}"/>
              </a:ext>
            </a:extLst>
          </p:cNvPr>
          <p:cNvGrpSpPr/>
          <p:nvPr/>
        </p:nvGrpSpPr>
        <p:grpSpPr>
          <a:xfrm>
            <a:off x="1359850" y="4339303"/>
            <a:ext cx="812853" cy="938486"/>
            <a:chOff x="1776664" y="4310639"/>
            <a:chExt cx="812853" cy="938486"/>
          </a:xfrm>
          <a:effectLst/>
        </p:grpSpPr>
        <p:grpSp>
          <p:nvGrpSpPr>
            <p:cNvPr id="385" name="مجموعة 384">
              <a:extLst>
                <a:ext uri="{FF2B5EF4-FFF2-40B4-BE49-F238E27FC236}">
                  <a16:creationId xmlns:a16="http://schemas.microsoft.com/office/drawing/2014/main" id="{5ED4895B-C20F-4744-9C00-B43B4677C7A2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387" name="شكل حر: شكل 386">
                <a:extLst>
                  <a:ext uri="{FF2B5EF4-FFF2-40B4-BE49-F238E27FC236}">
                    <a16:creationId xmlns:a16="http://schemas.microsoft.com/office/drawing/2014/main" id="{0B74E93C-7D68-4263-BB00-4000F29F5B0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88" name="شكل بيضاوي 387">
                <a:extLst>
                  <a:ext uri="{FF2B5EF4-FFF2-40B4-BE49-F238E27FC236}">
                    <a16:creationId xmlns:a16="http://schemas.microsoft.com/office/drawing/2014/main" id="{7DE34499-108B-4DA8-8251-1BCDFDE7916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86" name="مربع نص 385">
              <a:extLst>
                <a:ext uri="{FF2B5EF4-FFF2-40B4-BE49-F238E27FC236}">
                  <a16:creationId xmlns:a16="http://schemas.microsoft.com/office/drawing/2014/main" id="{0D04CC07-CFD6-44BD-A314-0F29AD1CC5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389" name="همزة وصل">
            <a:extLst>
              <a:ext uri="{FF2B5EF4-FFF2-40B4-BE49-F238E27FC236}">
                <a16:creationId xmlns:a16="http://schemas.microsoft.com/office/drawing/2014/main" id="{12696DED-D4F1-4EED-9289-EE5D9BD1C239}"/>
              </a:ext>
            </a:extLst>
          </p:cNvPr>
          <p:cNvGrpSpPr/>
          <p:nvPr/>
        </p:nvGrpSpPr>
        <p:grpSpPr>
          <a:xfrm>
            <a:off x="2032855" y="5001833"/>
            <a:ext cx="812853" cy="938486"/>
            <a:chOff x="2449669" y="4973169"/>
            <a:chExt cx="812853" cy="938486"/>
          </a:xfrm>
          <a:effectLst/>
        </p:grpSpPr>
        <p:grpSp>
          <p:nvGrpSpPr>
            <p:cNvPr id="390" name="مجموعة 389">
              <a:extLst>
                <a:ext uri="{FF2B5EF4-FFF2-40B4-BE49-F238E27FC236}">
                  <a16:creationId xmlns:a16="http://schemas.microsoft.com/office/drawing/2014/main" id="{A480FD5F-2E9A-4A1E-B35F-ABD8113EF9B1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392" name="شكل حر: شكل 391">
                <a:extLst>
                  <a:ext uri="{FF2B5EF4-FFF2-40B4-BE49-F238E27FC236}">
                    <a16:creationId xmlns:a16="http://schemas.microsoft.com/office/drawing/2014/main" id="{884698F2-0735-4D48-A5E4-F385F64810C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93" name="شكل بيضاوي 392">
                <a:extLst>
                  <a:ext uri="{FF2B5EF4-FFF2-40B4-BE49-F238E27FC236}">
                    <a16:creationId xmlns:a16="http://schemas.microsoft.com/office/drawing/2014/main" id="{2E45E270-0B35-486B-BD62-605929F8FC0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91" name="مربع نص 390">
              <a:extLst>
                <a:ext uri="{FF2B5EF4-FFF2-40B4-BE49-F238E27FC236}">
                  <a16:creationId xmlns:a16="http://schemas.microsoft.com/office/drawing/2014/main" id="{517452DA-AFCF-488B-891E-EEEB6FA2FA6F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394" name="همزة قطع">
            <a:extLst>
              <a:ext uri="{FF2B5EF4-FFF2-40B4-BE49-F238E27FC236}">
                <a16:creationId xmlns:a16="http://schemas.microsoft.com/office/drawing/2014/main" id="{2305C5FF-F6C9-42A1-8BB9-68998719BBE9}"/>
              </a:ext>
            </a:extLst>
          </p:cNvPr>
          <p:cNvGrpSpPr/>
          <p:nvPr/>
        </p:nvGrpSpPr>
        <p:grpSpPr>
          <a:xfrm>
            <a:off x="3112584" y="5223892"/>
            <a:ext cx="812853" cy="938486"/>
            <a:chOff x="3529398" y="5195228"/>
            <a:chExt cx="812853" cy="938486"/>
          </a:xfrm>
          <a:effectLst/>
        </p:grpSpPr>
        <p:grpSp>
          <p:nvGrpSpPr>
            <p:cNvPr id="395" name="مجموعة 394">
              <a:extLst>
                <a:ext uri="{FF2B5EF4-FFF2-40B4-BE49-F238E27FC236}">
                  <a16:creationId xmlns:a16="http://schemas.microsoft.com/office/drawing/2014/main" id="{83E535C0-1C06-4F07-9430-E367824811C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2544391C-87AA-4588-8716-036093991DC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98" name="شكل بيضاوي 397">
                <a:extLst>
                  <a:ext uri="{FF2B5EF4-FFF2-40B4-BE49-F238E27FC236}">
                    <a16:creationId xmlns:a16="http://schemas.microsoft.com/office/drawing/2014/main" id="{A70EBEE2-C4C1-4B5A-B206-EF24F934467F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96" name="مربع نص 395">
              <a:extLst>
                <a:ext uri="{FF2B5EF4-FFF2-40B4-BE49-F238E27FC236}">
                  <a16:creationId xmlns:a16="http://schemas.microsoft.com/office/drawing/2014/main" id="{A91FACAB-8F32-490B-9484-037384EA63BD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399" name="ألف مقصورة">
            <a:extLst>
              <a:ext uri="{FF2B5EF4-FFF2-40B4-BE49-F238E27FC236}">
                <a16:creationId xmlns:a16="http://schemas.microsoft.com/office/drawing/2014/main" id="{8AADE0DF-C61E-4A17-B35E-9D31D2AE1BAF}"/>
              </a:ext>
            </a:extLst>
          </p:cNvPr>
          <p:cNvGrpSpPr/>
          <p:nvPr/>
        </p:nvGrpSpPr>
        <p:grpSpPr>
          <a:xfrm>
            <a:off x="4007701" y="4783156"/>
            <a:ext cx="812853" cy="938486"/>
            <a:chOff x="4424515" y="4754492"/>
            <a:chExt cx="812853" cy="938486"/>
          </a:xfrm>
          <a:effectLst/>
        </p:grpSpPr>
        <p:grpSp>
          <p:nvGrpSpPr>
            <p:cNvPr id="400" name="مجموعة 399">
              <a:extLst>
                <a:ext uri="{FF2B5EF4-FFF2-40B4-BE49-F238E27FC236}">
                  <a16:creationId xmlns:a16="http://schemas.microsoft.com/office/drawing/2014/main" id="{AEFC3A48-AD48-4088-A680-33C73F96B464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402" name="شكل حر: شكل 401">
                <a:extLst>
                  <a:ext uri="{FF2B5EF4-FFF2-40B4-BE49-F238E27FC236}">
                    <a16:creationId xmlns:a16="http://schemas.microsoft.com/office/drawing/2014/main" id="{CD88B130-1858-492B-8891-9C7B7AF72DE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403" name="شكل بيضاوي 402">
                <a:extLst>
                  <a:ext uri="{FF2B5EF4-FFF2-40B4-BE49-F238E27FC236}">
                    <a16:creationId xmlns:a16="http://schemas.microsoft.com/office/drawing/2014/main" id="{7BCDA82D-0B11-46A2-B5FA-D539D685AE53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01" name="مربع نص 400">
              <a:extLst>
                <a:ext uri="{FF2B5EF4-FFF2-40B4-BE49-F238E27FC236}">
                  <a16:creationId xmlns:a16="http://schemas.microsoft.com/office/drawing/2014/main" id="{B1F798BD-E639-4307-BB1B-FAD49A5684A3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pic>
        <p:nvPicPr>
          <p:cNvPr id="405" name="رسم 404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40215FA3-D9AC-46A9-89CA-EA2F7E2C6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096" y="5851912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4588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"/>
                            </p:stCondLst>
                            <p:childTnLst>
                              <p:par>
                                <p:cTn id="1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"/>
                            </p:stCondLst>
                            <p:childTnLst>
                              <p:par>
                                <p:cTn id="1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9D972D2-F0C4-4BA3-9B4E-72AB94E652D6}"/>
              </a:ext>
            </a:extLst>
          </p:cNvPr>
          <p:cNvSpPr txBox="1"/>
          <p:nvPr/>
        </p:nvSpPr>
        <p:spPr>
          <a:xfrm>
            <a:off x="10152371" y="1843698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الـمـد </a:t>
            </a:r>
          </a:p>
        </p:txBody>
      </p:sp>
      <p:sp>
        <p:nvSpPr>
          <p:cNvPr id="435" name="مربع نص 434">
            <a:extLst>
              <a:ext uri="{FF2B5EF4-FFF2-40B4-BE49-F238E27FC236}">
                <a16:creationId xmlns:a16="http://schemas.microsoft.com/office/drawing/2014/main" id="{D7E24EA7-7D5E-4C86-8536-CCC3EA13C029}"/>
              </a:ext>
            </a:extLst>
          </p:cNvPr>
          <p:cNvSpPr txBox="1"/>
          <p:nvPr/>
        </p:nvSpPr>
        <p:spPr>
          <a:xfrm>
            <a:off x="10228510" y="224671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436" name="مربع نص 435">
            <a:extLst>
              <a:ext uri="{FF2B5EF4-FFF2-40B4-BE49-F238E27FC236}">
                <a16:creationId xmlns:a16="http://schemas.microsoft.com/office/drawing/2014/main" id="{5EB2ADD7-CE9C-47F0-A1C2-8015F2EF1336}"/>
              </a:ext>
            </a:extLst>
          </p:cNvPr>
          <p:cNvSpPr txBox="1"/>
          <p:nvPr/>
        </p:nvSpPr>
        <p:spPr>
          <a:xfrm>
            <a:off x="10228510" y="2740958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التنوين  </a:t>
            </a:r>
          </a:p>
        </p:txBody>
      </p:sp>
      <p:sp>
        <p:nvSpPr>
          <p:cNvPr id="437" name="مربع نص 436">
            <a:extLst>
              <a:ext uri="{FF2B5EF4-FFF2-40B4-BE49-F238E27FC236}">
                <a16:creationId xmlns:a16="http://schemas.microsoft.com/office/drawing/2014/main" id="{8E638150-45C8-425E-A932-0045410DB8E1}"/>
              </a:ext>
            </a:extLst>
          </p:cNvPr>
          <p:cNvSpPr txBox="1"/>
          <p:nvPr/>
        </p:nvSpPr>
        <p:spPr>
          <a:xfrm>
            <a:off x="10205156" y="3254265"/>
            <a:ext cx="675730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الشدة </a:t>
            </a:r>
          </a:p>
        </p:txBody>
      </p:sp>
      <p:sp>
        <p:nvSpPr>
          <p:cNvPr id="438" name="مربع نص 437">
            <a:extLst>
              <a:ext uri="{FF2B5EF4-FFF2-40B4-BE49-F238E27FC236}">
                <a16:creationId xmlns:a16="http://schemas.microsoft.com/office/drawing/2014/main" id="{5C0E9E8B-82BA-4EFD-BE50-FD7168AC1B13}"/>
              </a:ext>
            </a:extLst>
          </p:cNvPr>
          <p:cNvSpPr txBox="1"/>
          <p:nvPr/>
        </p:nvSpPr>
        <p:spPr>
          <a:xfrm>
            <a:off x="10152372" y="4539914"/>
            <a:ext cx="752374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الشمسية</a:t>
            </a:r>
          </a:p>
        </p:txBody>
      </p:sp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A5982A2C-316D-4532-80D7-90D5B4B0C154}"/>
              </a:ext>
            </a:extLst>
          </p:cNvPr>
          <p:cNvSpPr txBox="1"/>
          <p:nvPr/>
        </p:nvSpPr>
        <p:spPr>
          <a:xfrm>
            <a:off x="10189677" y="5178282"/>
            <a:ext cx="675730" cy="846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التاء المربوطة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805E1FD2-B834-4245-829E-347448E53C4E}"/>
              </a:ext>
            </a:extLst>
          </p:cNvPr>
          <p:cNvSpPr txBox="1"/>
          <p:nvPr/>
        </p:nvSpPr>
        <p:spPr>
          <a:xfrm>
            <a:off x="10205661" y="3774404"/>
            <a:ext cx="675730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 القمرية </a:t>
            </a:r>
          </a:p>
        </p:txBody>
      </p:sp>
      <p:grpSp>
        <p:nvGrpSpPr>
          <p:cNvPr id="500" name="مجموعة 499">
            <a:extLst>
              <a:ext uri="{FF2B5EF4-FFF2-40B4-BE49-F238E27FC236}">
                <a16:creationId xmlns:a16="http://schemas.microsoft.com/office/drawing/2014/main" id="{D7DBB685-8696-4B65-9CD6-93B9C2FBCCDB}"/>
              </a:ext>
            </a:extLst>
          </p:cNvPr>
          <p:cNvGrpSpPr/>
          <p:nvPr/>
        </p:nvGrpSpPr>
        <p:grpSpPr>
          <a:xfrm>
            <a:off x="740229" y="150260"/>
            <a:ext cx="10525107" cy="6551629"/>
            <a:chOff x="170822" y="688085"/>
            <a:chExt cx="10431481" cy="6446245"/>
          </a:xfrm>
          <a:pattFill prst="pct25">
            <a:fgClr>
              <a:srgbClr val="0059AB"/>
            </a:fgClr>
            <a:bgClr>
              <a:schemeClr val="bg1"/>
            </a:bgClr>
          </a:pattFill>
          <a:effectLst>
            <a:glow rad="63500">
              <a:srgbClr val="0059AB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1" name="مستطيل: زوايا مستديرة 500">
              <a:extLst>
                <a:ext uri="{FF2B5EF4-FFF2-40B4-BE49-F238E27FC236}">
                  <a16:creationId xmlns:a16="http://schemas.microsoft.com/office/drawing/2014/main" id="{56592BF4-01F3-4CE3-9AAA-02210C59FF39}"/>
                </a:ext>
              </a:extLst>
            </p:cNvPr>
            <p:cNvSpPr/>
            <p:nvPr/>
          </p:nvSpPr>
          <p:spPr>
            <a:xfrm>
              <a:off x="170822" y="688086"/>
              <a:ext cx="10431480" cy="6446244"/>
            </a:xfrm>
            <a:prstGeom prst="rect">
              <a:avLst/>
            </a:prstGeom>
            <a:grpFill/>
            <a:ln>
              <a:solidFill>
                <a:srgbClr val="005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33" dirty="0"/>
            </a:p>
          </p:txBody>
        </p:sp>
        <p:sp>
          <p:nvSpPr>
            <p:cNvPr id="502" name="شكل حر: شكل 501">
              <a:extLst>
                <a:ext uri="{FF2B5EF4-FFF2-40B4-BE49-F238E27FC236}">
                  <a16:creationId xmlns:a16="http://schemas.microsoft.com/office/drawing/2014/main" id="{F4ABCD39-4AED-4D33-8272-3F209AE95DEE}"/>
                </a:ext>
              </a:extLst>
            </p:cNvPr>
            <p:cNvSpPr/>
            <p:nvPr/>
          </p:nvSpPr>
          <p:spPr>
            <a:xfrm>
              <a:off x="9489716" y="688085"/>
              <a:ext cx="1112587" cy="6446243"/>
            </a:xfrm>
            <a:prstGeom prst="rect">
              <a:avLst/>
            </a:prstGeom>
            <a:grpFill/>
            <a:ln w="28575">
              <a:solidFill>
                <a:srgbClr val="0059AB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r"/>
              <a:endParaRPr lang="ar-SA" sz="1633" dirty="0"/>
            </a:p>
          </p:txBody>
        </p:sp>
      </p:grp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EBB7FCBA-A737-41C4-BE3C-9560FC10AB8F}"/>
              </a:ext>
            </a:extLst>
          </p:cNvPr>
          <p:cNvSpPr txBox="1"/>
          <p:nvPr/>
        </p:nvSpPr>
        <p:spPr>
          <a:xfrm>
            <a:off x="9891610" y="1007382"/>
            <a:ext cx="130844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طعام ملوث </a:t>
            </a: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8CD83BF6-852C-4542-865E-638480266295}"/>
              </a:ext>
            </a:extLst>
          </p:cNvPr>
          <p:cNvSpPr txBox="1"/>
          <p:nvPr/>
        </p:nvSpPr>
        <p:spPr>
          <a:xfrm>
            <a:off x="9977533" y="1730148"/>
            <a:ext cx="1245904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فيه شفاء </a:t>
            </a: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8A6257F0-1776-4F65-8E6F-CFF89EDA2E2A}"/>
              </a:ext>
            </a:extLst>
          </p:cNvPr>
          <p:cNvSpPr txBox="1"/>
          <p:nvPr/>
        </p:nvSpPr>
        <p:spPr>
          <a:xfrm>
            <a:off x="9733131" y="2051153"/>
            <a:ext cx="147164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1633" b="1">
                <a:solidFill>
                  <a:schemeClr val="bg1"/>
                </a:solidFill>
                <a:effectLst>
                  <a:glow rad="101600">
                    <a:schemeClr val="accent4">
                      <a:alpha val="6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عيادة المريض </a:t>
            </a: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BA1A485-E6EA-4FDA-AF51-4E66FBB83A19}"/>
              </a:ext>
            </a:extLst>
          </p:cNvPr>
          <p:cNvSpPr txBox="1"/>
          <p:nvPr/>
        </p:nvSpPr>
        <p:spPr>
          <a:xfrm>
            <a:off x="9985479" y="2699870"/>
            <a:ext cx="1195236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السباق   </a:t>
            </a: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EA470D49-9582-4818-AC2D-F8A6503EC927}"/>
              </a:ext>
            </a:extLst>
          </p:cNvPr>
          <p:cNvSpPr txBox="1"/>
          <p:nvPr/>
        </p:nvSpPr>
        <p:spPr>
          <a:xfrm>
            <a:off x="10014672" y="3135472"/>
            <a:ext cx="1471643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الخروف والذئب  </a:t>
            </a: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6906BF19-FF01-459E-A66F-DE0D22B9750A}"/>
              </a:ext>
            </a:extLst>
          </p:cNvPr>
          <p:cNvSpPr txBox="1"/>
          <p:nvPr/>
        </p:nvSpPr>
        <p:spPr>
          <a:xfrm>
            <a:off x="9941358" y="4553076"/>
            <a:ext cx="1331602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نورة وشهر رمضان 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191228F-20F8-4B0B-8329-1D8CE1458B06}"/>
              </a:ext>
            </a:extLst>
          </p:cNvPr>
          <p:cNvSpPr txBox="1"/>
          <p:nvPr/>
        </p:nvSpPr>
        <p:spPr>
          <a:xfrm>
            <a:off x="9988873" y="5207432"/>
            <a:ext cx="1347587" cy="343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ضيف جديد </a:t>
            </a:r>
          </a:p>
        </p:txBody>
      </p:sp>
      <p:sp>
        <p:nvSpPr>
          <p:cNvPr id="483" name="مربع نص 482">
            <a:extLst>
              <a:ext uri="{FF2B5EF4-FFF2-40B4-BE49-F238E27FC236}">
                <a16:creationId xmlns:a16="http://schemas.microsoft.com/office/drawing/2014/main" id="{28FA0C0A-2D87-457D-9BDC-E8DBCC60EA7F}"/>
              </a:ext>
            </a:extLst>
          </p:cNvPr>
          <p:cNvSpPr txBox="1"/>
          <p:nvPr/>
        </p:nvSpPr>
        <p:spPr>
          <a:xfrm>
            <a:off x="10204870" y="3780913"/>
            <a:ext cx="951829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تعلمت درسًا </a:t>
            </a:r>
          </a:p>
        </p:txBody>
      </p:sp>
      <p:cxnSp>
        <p:nvCxnSpPr>
          <p:cNvPr id="484" name="رابط مستقيم 483">
            <a:extLst>
              <a:ext uri="{FF2B5EF4-FFF2-40B4-BE49-F238E27FC236}">
                <a16:creationId xmlns:a16="http://schemas.microsoft.com/office/drawing/2014/main" id="{81F875A4-0A44-4FC5-A028-ACD0E9189A43}"/>
              </a:ext>
            </a:extLst>
          </p:cNvPr>
          <p:cNvCxnSpPr>
            <a:cxnSpLocks/>
          </p:cNvCxnSpPr>
          <p:nvPr/>
        </p:nvCxnSpPr>
        <p:spPr>
          <a:xfrm flipH="1">
            <a:off x="10615508" y="696870"/>
            <a:ext cx="552017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رابط مستقيم 484">
            <a:extLst>
              <a:ext uri="{FF2B5EF4-FFF2-40B4-BE49-F238E27FC236}">
                <a16:creationId xmlns:a16="http://schemas.microsoft.com/office/drawing/2014/main" id="{626EB2F5-5743-4817-BEE0-B24F50ADD1F1}"/>
              </a:ext>
            </a:extLst>
          </p:cNvPr>
          <p:cNvCxnSpPr>
            <a:cxnSpLocks/>
          </p:cNvCxnSpPr>
          <p:nvPr/>
        </p:nvCxnSpPr>
        <p:spPr>
          <a:xfrm flipH="1">
            <a:off x="10755438" y="768290"/>
            <a:ext cx="416898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رابط مستقيم 485">
            <a:extLst>
              <a:ext uri="{FF2B5EF4-FFF2-40B4-BE49-F238E27FC236}">
                <a16:creationId xmlns:a16="http://schemas.microsoft.com/office/drawing/2014/main" id="{CE63AE63-A448-403F-B5A7-624C6D0DF36D}"/>
              </a:ext>
            </a:extLst>
          </p:cNvPr>
          <p:cNvCxnSpPr>
            <a:cxnSpLocks/>
          </p:cNvCxnSpPr>
          <p:nvPr/>
        </p:nvCxnSpPr>
        <p:spPr>
          <a:xfrm flipH="1">
            <a:off x="10875535" y="845128"/>
            <a:ext cx="296803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مربع نص 488">
            <a:extLst>
              <a:ext uri="{FF2B5EF4-FFF2-40B4-BE49-F238E27FC236}">
                <a16:creationId xmlns:a16="http://schemas.microsoft.com/office/drawing/2014/main" id="{66D975F4-5093-4B81-A75B-8EB874D74CC7}"/>
              </a:ext>
            </a:extLst>
          </p:cNvPr>
          <p:cNvSpPr txBox="1"/>
          <p:nvPr/>
        </p:nvSpPr>
        <p:spPr>
          <a:xfrm>
            <a:off x="9785510" y="5655581"/>
            <a:ext cx="1347587" cy="5949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33" b="1" dirty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الشجرة الحزينة </a:t>
            </a:r>
          </a:p>
        </p:txBody>
      </p:sp>
      <p:cxnSp>
        <p:nvCxnSpPr>
          <p:cNvPr id="490" name="رابط مستقيم 489">
            <a:extLst>
              <a:ext uri="{FF2B5EF4-FFF2-40B4-BE49-F238E27FC236}">
                <a16:creationId xmlns:a16="http://schemas.microsoft.com/office/drawing/2014/main" id="{9BD0CD18-3B7B-4F55-8E2F-DA86A7A977FF}"/>
              </a:ext>
            </a:extLst>
          </p:cNvPr>
          <p:cNvCxnSpPr>
            <a:cxnSpLocks/>
          </p:cNvCxnSpPr>
          <p:nvPr/>
        </p:nvCxnSpPr>
        <p:spPr>
          <a:xfrm flipH="1">
            <a:off x="10239380" y="2603628"/>
            <a:ext cx="984056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رابط مستقيم 490">
            <a:extLst>
              <a:ext uri="{FF2B5EF4-FFF2-40B4-BE49-F238E27FC236}">
                <a16:creationId xmlns:a16="http://schemas.microsoft.com/office/drawing/2014/main" id="{DEAFDE85-B9BB-43AD-8D05-2D5664967BC5}"/>
              </a:ext>
            </a:extLst>
          </p:cNvPr>
          <p:cNvCxnSpPr>
            <a:cxnSpLocks/>
          </p:cNvCxnSpPr>
          <p:nvPr/>
        </p:nvCxnSpPr>
        <p:spPr>
          <a:xfrm flipH="1">
            <a:off x="10227820" y="4474904"/>
            <a:ext cx="984056" cy="0"/>
          </a:xfrm>
          <a:prstGeom prst="line">
            <a:avLst/>
          </a:prstGeom>
          <a:ln w="28575">
            <a:solidFill>
              <a:srgbClr val="0059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مستقيم 491">
            <a:extLst>
              <a:ext uri="{FF2B5EF4-FFF2-40B4-BE49-F238E27FC236}">
                <a16:creationId xmlns:a16="http://schemas.microsoft.com/office/drawing/2014/main" id="{B889E027-4911-4D27-B8D9-27818B2F4C75}"/>
              </a:ext>
            </a:extLst>
          </p:cNvPr>
          <p:cNvCxnSpPr>
            <a:cxnSpLocks/>
          </p:cNvCxnSpPr>
          <p:nvPr/>
        </p:nvCxnSpPr>
        <p:spPr>
          <a:xfrm flipH="1">
            <a:off x="10338370" y="1676860"/>
            <a:ext cx="72139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رابط مستقيم 492">
            <a:extLst>
              <a:ext uri="{FF2B5EF4-FFF2-40B4-BE49-F238E27FC236}">
                <a16:creationId xmlns:a16="http://schemas.microsoft.com/office/drawing/2014/main" id="{3084CD8D-7363-4D4E-BE7A-ABE9C7037EEB}"/>
              </a:ext>
            </a:extLst>
          </p:cNvPr>
          <p:cNvCxnSpPr>
            <a:cxnSpLocks/>
          </p:cNvCxnSpPr>
          <p:nvPr/>
        </p:nvCxnSpPr>
        <p:spPr>
          <a:xfrm flipH="1">
            <a:off x="10269333" y="2070453"/>
            <a:ext cx="790432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رابط مستقيم 493">
            <a:extLst>
              <a:ext uri="{FF2B5EF4-FFF2-40B4-BE49-F238E27FC236}">
                <a16:creationId xmlns:a16="http://schemas.microsoft.com/office/drawing/2014/main" id="{91C52C98-1993-4733-8EA5-69983733DF33}"/>
              </a:ext>
            </a:extLst>
          </p:cNvPr>
          <p:cNvCxnSpPr>
            <a:cxnSpLocks/>
          </p:cNvCxnSpPr>
          <p:nvPr/>
        </p:nvCxnSpPr>
        <p:spPr>
          <a:xfrm flipH="1">
            <a:off x="10269333" y="3063918"/>
            <a:ext cx="869261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رابط مستقيم 494">
            <a:extLst>
              <a:ext uri="{FF2B5EF4-FFF2-40B4-BE49-F238E27FC236}">
                <a16:creationId xmlns:a16="http://schemas.microsoft.com/office/drawing/2014/main" id="{E1E3DE52-664B-4AD7-98A1-30AB120DF0E5}"/>
              </a:ext>
            </a:extLst>
          </p:cNvPr>
          <p:cNvCxnSpPr>
            <a:cxnSpLocks/>
          </p:cNvCxnSpPr>
          <p:nvPr/>
        </p:nvCxnSpPr>
        <p:spPr>
          <a:xfrm flipH="1">
            <a:off x="10338368" y="3732612"/>
            <a:ext cx="824253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رابط مستقيم 495">
            <a:extLst>
              <a:ext uri="{FF2B5EF4-FFF2-40B4-BE49-F238E27FC236}">
                <a16:creationId xmlns:a16="http://schemas.microsoft.com/office/drawing/2014/main" id="{D746B444-0460-4C00-AA38-E0C9B1C94AA4}"/>
              </a:ext>
            </a:extLst>
          </p:cNvPr>
          <p:cNvCxnSpPr>
            <a:cxnSpLocks/>
          </p:cNvCxnSpPr>
          <p:nvPr/>
        </p:nvCxnSpPr>
        <p:spPr>
          <a:xfrm flipH="1">
            <a:off x="10338370" y="5207432"/>
            <a:ext cx="72139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رابط مستقيم 496">
            <a:extLst>
              <a:ext uri="{FF2B5EF4-FFF2-40B4-BE49-F238E27FC236}">
                <a16:creationId xmlns:a16="http://schemas.microsoft.com/office/drawing/2014/main" id="{B3B734FA-E435-4BBB-8AED-08067994DC77}"/>
              </a:ext>
            </a:extLst>
          </p:cNvPr>
          <p:cNvCxnSpPr>
            <a:cxnSpLocks/>
          </p:cNvCxnSpPr>
          <p:nvPr/>
        </p:nvCxnSpPr>
        <p:spPr>
          <a:xfrm flipH="1">
            <a:off x="10338368" y="5630363"/>
            <a:ext cx="744314" cy="0"/>
          </a:xfrm>
          <a:prstGeom prst="line">
            <a:avLst/>
          </a:prstGeom>
          <a:ln w="28575">
            <a:solidFill>
              <a:srgbClr val="0059A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B6EC388E-2EFE-488D-AD71-F998D0F4C22E}"/>
              </a:ext>
            </a:extLst>
          </p:cNvPr>
          <p:cNvSpPr/>
          <p:nvPr/>
        </p:nvSpPr>
        <p:spPr>
          <a:xfrm>
            <a:off x="1476435" y="498459"/>
            <a:ext cx="3634575" cy="58174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ctr"/>
          <a:lstStyle/>
          <a:p>
            <a:pPr algn="r"/>
            <a:endParaRPr lang="ar-SA" sz="1633"/>
          </a:p>
        </p:txBody>
      </p:sp>
      <p:sp>
        <p:nvSpPr>
          <p:cNvPr id="208" name="النص الأصلي 1">
            <a:extLst>
              <a:ext uri="{FF2B5EF4-FFF2-40B4-BE49-F238E27FC236}">
                <a16:creationId xmlns:a16="http://schemas.microsoft.com/office/drawing/2014/main" id="{6A451F1A-EDF0-44BD-A6C3-4ED3BF0E1042}"/>
              </a:ext>
            </a:extLst>
          </p:cNvPr>
          <p:cNvSpPr/>
          <p:nvPr/>
        </p:nvSpPr>
        <p:spPr>
          <a:xfrm>
            <a:off x="1244608" y="396524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9" name="النص الأصلي">
            <a:extLst>
              <a:ext uri="{FF2B5EF4-FFF2-40B4-BE49-F238E27FC236}">
                <a16:creationId xmlns:a16="http://schemas.microsoft.com/office/drawing/2014/main" id="{7D8BA85E-ADC7-4733-93E7-38DBCF139BE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7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دَخَـلَـتِ الْـمُـعَـلِّمَــةُ الْـفَـصْـلَ، فَرَأَتِ التِّلْـمِـيــذَاتُ يَتَحَـلَـقَّـنَ حَــوْلَ نُـورَةَ . سَأَلَـتِ الْـمُـعَـلِّـمَــةُ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مَــا الْأَمْــرُ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أَجَــابَـتْ نُــورَةُ: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زَمِـيــلَاتِــي يُـبَـارِكْــنَ لِــي يَـا أُسْتَــاذَةُ ، فَقَـدْ أَنْـجَـبَـتْ أُمِّـي مَـوْلُــودًا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الْـمُـعَــلِّـمَـةُ : مُـبَــارَكٌ يَــا نُــورَةُ، سَأَزُورُ أُمَّـكِ ، وَأُبَـارِكُ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إِنْ شَـاءَ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وَفِـي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نِـهَـايَـةِ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الْأُسْـبُــوعِ زَارَتِ الْـمُـعَـلِّـمَـةُ أُسْـرَةَ نُـورَةَ ، وَبَــارَكَتْ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الْـمَـوْلُـودَ الْجَـدِيــدَ، وَقَـدَّمَـتْ لَـهُ هَـدِيَّـةً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0" name="نص ال القمرية">
            <a:extLst>
              <a:ext uri="{FF2B5EF4-FFF2-40B4-BE49-F238E27FC236}">
                <a16:creationId xmlns:a16="http://schemas.microsoft.com/office/drawing/2014/main" id="{74E45214-E496-4771-8E60-0D5327F4AAA1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دَخَـلَـتِ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ـمُـعَـلِّمَــةُ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ْـفَـصْـلَ، فَرَأَتِ التِّلْـمِـيــذَاتُ يَتَحَـلَـقَّـنَ حَــوْلَ نُـورَةَ . سَأَلَـتِ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ـمُـعَـلِّـمَــةُ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مَــا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َمْــرُ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أَجَــابَـتْ نُــورَةُ: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زَمِـيــلَاتِــي يُـبَـارِكْــنَ لِــي يَـا أُسْتَــاذَةُ ، فَقَـدْ أَنْـجَـبَـتْ أُمِّـي مَـوْلُــودًا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ـمُـعَــلِّـمَـةُ : مُـبَــارَكٌ يَــا نُــورَةُ، سَأَزُورُ أُمَّـكِ ، وَأُبَـارِكُ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إِنْ شَـاءَ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وَفِـي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نِـهَـايَـةِ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سْـبُــوعِ زَارَتِ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ـمُـعَـلِّـمَـةُ أُسْـرَةَ نُـورَةَ ، وَبَــارَكَتْ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ـمَـوْلُـودَ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جَـدِيــدَ، وَقَـدَّمَـتْ لَـهُ هَـدِيَّـةً . </a:t>
            </a:r>
          </a:p>
          <a:p>
            <a:pPr algn="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1" name="نص ال الشمسية">
            <a:extLst>
              <a:ext uri="{FF2B5EF4-FFF2-40B4-BE49-F238E27FC236}">
                <a16:creationId xmlns:a16="http://schemas.microsoft.com/office/drawing/2014/main" id="{E88C17F9-A1A1-43B2-9407-00D68CF67C55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ـمُـعَـلِّمَــةُ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ْـفَـصْـلَ، فَرَأَتِ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لْـمِـيــذَاتُ يَتَحَـلَـقَّـنَ حَــوْلَ نُـورَةَ . سَأَلَـتِ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ـمُـعَـلِّـمَــةُ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َمْــرُ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أَجَــابَـتْ نُــورَةُ: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زَمِـيــلَاتِــي يُـبَـارِكْــنَ لِــي يَـا أُسْتَــاذَةُ ، فَقَـدْ أَنْـجَـبَـتْ أُمِّـي مَـوْلُــودًا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ـمُـعَــلِّـمَـةُ : مُـبَــارَكٌ يَــا نُــورَةُ، سَأَزُورُ أُمَّـكِ ، وَأُبَـارِكُ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إِنْ شَـاءَ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وَفِـي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نِـهَـايَـةِ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سْـبُــوعِ زَارَتِ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ـمُـعَـلِّـمَـةُ أُسْـرَةَ نُـورَةَ ، وَبَــارَكَتْ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ـمَـوْلُـودَ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جَـدِيــدَ، وَقَـدَّمَـتْ لَـهُ هَـدِيَّـةً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2" name="نص السكون">
            <a:extLst>
              <a:ext uri="{FF2B5EF4-FFF2-40B4-BE49-F238E27FC236}">
                <a16:creationId xmlns:a16="http://schemas.microsoft.com/office/drawing/2014/main" id="{0E2780B7-4BBD-4E73-8E5C-1ACA345E562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ـمُـعَـلِّمَــةُ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لْـمِـيــذَاتُ يَتَحَـلَـقَّـنَ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نُـورَةَ . سَأَلَـتِ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ـمُـعَـلِّـمَــةُ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أَجَــا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نُــورَةُ: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زَمِـيــلَاتِــي يُـبَـا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رِك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لِــي يَـا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ْتَــاذَةُ ، فَ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أُمِّـي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ـمُـعَــلِّـمَـةُ : مُـبَــارَكٌ يَــا نُــورَةُ، سَأَزُورُ أُمَّـكِ ، وَأُبَـارِكُ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شَـاءَ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وَفِـي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نِـهَـايَـةِ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ْـبُــوعِ زَارَتِ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ـمُـعَـلِّـمَـةُ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نُـورَةَ ، وَبَــارَ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جَـدِيــدَ، وَقَـدَّ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هَـدِيَّـةً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3" name="نص التنوين">
            <a:extLst>
              <a:ext uri="{FF2B5EF4-FFF2-40B4-BE49-F238E27FC236}">
                <a16:creationId xmlns:a16="http://schemas.microsoft.com/office/drawing/2014/main" id="{EA82D514-4F03-496F-A672-CBC20DC0A927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ـمُـعَـلِّمَــةُ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لْـمِـيــذَاتُ يَتَحَـلَـقَّـنَ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نُـورَةَ . سَأَلَـتِ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ـمُـعَـلِّـمَــةُ 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نُــورَةُ: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زَمِـيــلَاتِــي يُـبَـا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لِــي يَـا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ْتَــاذَةُ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أُمِّـي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ـمُـعَــلِّـمَـةُ : مُـبَــارَ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يَــا نُــورَةُ، سَأَزُورُ أُمَّـكِ ، وَأُبَـارِكُ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شَـاءَ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وَفِـي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نِـهَـايَـةِ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ْـبُــوعِ زَارَتِ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نُـورَةَ ، وَبَــارَ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جَـدِيــدَ، وَقَـدَّ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هَـدِيَّـ</a:t>
            </a:r>
            <a:r>
              <a:rPr lang="ar-SA" sz="2800" b="1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4" name="نص المد">
            <a:extLst>
              <a:ext uri="{FF2B5EF4-FFF2-40B4-BE49-F238E27FC236}">
                <a16:creationId xmlns:a16="http://schemas.microsoft.com/office/drawing/2014/main" id="{D39A9936-1D08-42B3-AD05-5C270213E3FE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ـمُـعَـلِّمَــةُ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فَرَأَتِ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 يَتَحَـلَـقَّـنَ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ـمُـعَـلِّـمَــةُ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ذَةُ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مِّـي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ـمُـعَــلِّـمَـةُ : مُ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رَةُ، سَأَ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أُمَّـكِ ، وَأُ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، وَ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وَقَـدَّ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هَـدِيَّـ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نص التاء المفتوحة">
            <a:extLst>
              <a:ext uri="{FF2B5EF4-FFF2-40B4-BE49-F238E27FC236}">
                <a16:creationId xmlns:a16="http://schemas.microsoft.com/office/drawing/2014/main" id="{D76FAE63-BE53-4CBE-A41F-973FDE41E24A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</a:t>
            </a:r>
            <a:r>
              <a:rPr lang="ar-SA" sz="2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ـمُـعَـلِّمَــةُ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يَتَحَـلَـقَّـنَ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ـمُـعَـلِّـمَــةُ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ذَةُ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مِّـي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ـمُـعَــلِّـمَـةُ : 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رَةُ، 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أُمَّـكِ ، وَأُ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يَـةِ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ـمُـعَـلِّـمَـةُ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،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وَقَـدَّ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هَـدِيَّـ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نص التاء المربوطة">
            <a:extLst>
              <a:ext uri="{FF2B5EF4-FFF2-40B4-BE49-F238E27FC236}">
                <a16:creationId xmlns:a16="http://schemas.microsoft.com/office/drawing/2014/main" id="{D1DD1F88-1B18-4C38-8180-7211E1D9832D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يَتَحَـلَـقَّـنَ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مِّـي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ـمُـعَــلِّـمَ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أُمَّـكِ ، وَأُ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ـمُـعَـلِّـمَ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،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وَقَـدَّ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هَـدِيَّ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نص الشدة">
            <a:extLst>
              <a:ext uri="{FF2B5EF4-FFF2-40B4-BE49-F238E27FC236}">
                <a16:creationId xmlns:a16="http://schemas.microsoft.com/office/drawing/2014/main" id="{64CE41C0-8CB0-4A73-B3B4-1EBFB0CCC9A4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يَتَحَـ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لَـقّ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أُمّ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ـعَــلّ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َّـكِ ، وَأُ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،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</a:t>
            </a:r>
            <a:r>
              <a:rPr lang="ar-SA" sz="28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ـدِي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8" name="همزة وصل نص">
            <a:extLst>
              <a:ext uri="{FF2B5EF4-FFF2-40B4-BE49-F238E27FC236}">
                <a16:creationId xmlns:a16="http://schemas.microsoft.com/office/drawing/2014/main" id="{B22E4ECC-469A-468F-BFAB-761D5649E23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يَتَحَـ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لَـقّ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أُمّ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َّـكِ ، وَأُ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،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9" name="نص همزة القطع">
            <a:extLst>
              <a:ext uri="{FF2B5EF4-FFF2-40B4-BE49-F238E27FC236}">
                <a16:creationId xmlns:a16="http://schemas.microsoft.com/office/drawing/2014/main" id="{968E2D88-5CF9-445B-BC63-F87837EAD168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يَتَحَـ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لَـقّ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ُمّ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َّـكِ ، وَ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،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0" name="نص ألف مقصورة">
            <a:extLst>
              <a:ext uri="{FF2B5EF4-FFF2-40B4-BE49-F238E27FC236}">
                <a16:creationId xmlns:a16="http://schemas.microsoft.com/office/drawing/2014/main" id="{16B0A0A8-6DBD-4B4A-B06D-8DF2B2873859}"/>
              </a:ext>
            </a:extLst>
          </p:cNvPr>
          <p:cNvSpPr/>
          <p:nvPr/>
        </p:nvSpPr>
        <p:spPr>
          <a:xfrm>
            <a:off x="5794158" y="426526"/>
            <a:ext cx="4057850" cy="60590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1" anchor="t"/>
          <a:lstStyle/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دَخَـلَ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ـفَـص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ْـلَ، فَرَأَ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لتِّ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ْـمِـيــذَا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يَتَحَـ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لَـقّ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َـنَ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حَــو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ْلَ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رَةَ . سَأَلَـ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ْــرُ ؟ </a:t>
            </a:r>
          </a:p>
          <a:p>
            <a:pPr algn="r"/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مِـيــل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َاتِــي يُـ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ــنَ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لِــي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، فَ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ُمّ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دًا . </a:t>
            </a:r>
          </a:p>
          <a:p>
            <a:pPr algn="r"/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: مُ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ٌ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ةُ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، سَأَ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زُو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َّـكِ ، وَ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رِكُ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. </a:t>
            </a:r>
          </a:p>
          <a:p>
            <a:pPr algn="r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فِـي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يَـ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لْأُ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بُــو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زَا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ـمُـ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عَـلّ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ِـمَ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ُس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ْـرَةَ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 ، وَ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مَـوْ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لُـو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دِيــ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دَ، وَ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قَـدّ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لَـهُ هَ</a:t>
            </a:r>
            <a:r>
              <a:rPr lang="ar-SA" sz="2800" b="1" dirty="0">
                <a:solidFill>
                  <a:schemeClr val="accent2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ـدِي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ـة</a:t>
            </a:r>
            <a:r>
              <a:rPr lang="ar-SA" sz="28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1" name="نص ال القمرية 1" hidden="1">
            <a:extLst>
              <a:ext uri="{FF2B5EF4-FFF2-40B4-BE49-F238E27FC236}">
                <a16:creationId xmlns:a16="http://schemas.microsoft.com/office/drawing/2014/main" id="{76388797-F18F-430A-887B-E7C390409BFD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عَـوْدَتِـهَــا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ـمَــنْـزِلِ أَخْـبَـرَتْ أَبَـاهَـا بِـالْأَمْـرِ . فَـقَــالَ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سَتَكْـبَـرِيـنَ – إِنْ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2" name="نص ال الشمسية 1" hidden="1">
            <a:extLst>
              <a:ext uri="{FF2B5EF4-FFF2-40B4-BE49-F238E27FC236}">
                <a16:creationId xmlns:a16="http://schemas.microsoft.com/office/drawing/2014/main" id="{96DB2E9B-1CC9-4FD5-9290-C48A1D415E84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وَبَـعْــدَ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عَـوْدَتِـهَــا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ـمَــنْـزِلِ أَخْـبَـرَتْ أَبَـاهَـا بِـالْأَمْـرِ . فَـقَــالَ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سَتَكْـبَـرِيـنَ – إِنْ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3" name="نص السكون 1" hidden="1">
            <a:extLst>
              <a:ext uri="{FF2B5EF4-FFF2-40B4-BE49-F238E27FC236}">
                <a16:creationId xmlns:a16="http://schemas.microsoft.com/office/drawing/2014/main" id="{EA4F8C54-701F-4454-BD7E-E0440C05A421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ْدَتِـهَــا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أَبَـاهَـا بِـ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فَـقَــالَ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ـبَـرِيـنَ – </a:t>
            </a:r>
            <a:r>
              <a:rPr lang="ar-SA" sz="2800" b="1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4" name="نص التنوين 1" hidden="1">
            <a:extLst>
              <a:ext uri="{FF2B5EF4-FFF2-40B4-BE49-F238E27FC236}">
                <a16:creationId xmlns:a16="http://schemas.microsoft.com/office/drawing/2014/main" id="{04E01B96-32D3-40A0-9BBC-9A638372ADCA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ْدَتِـهَــا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إِلَـى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أَبَـاهَـا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فَـقَــالَ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ـعَـامِ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ـقَـادِمِ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ـبَـرِيـنَ –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شَـاءَ اللهُ – وَتَصُـومِـيـــنَ مَعَــنَــا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5" name="نص المد 1" hidden="1">
            <a:extLst>
              <a:ext uri="{FF2B5EF4-FFF2-40B4-BE49-F238E27FC236}">
                <a16:creationId xmlns:a16="http://schemas.microsoft.com/office/drawing/2014/main" id="{4B01E4DD-BCD6-4562-8B35-CC67CF9A1383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دِمِ  سَ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6" name="نص التاء المفتوحة 1" hidden="1">
            <a:extLst>
              <a:ext uri="{FF2B5EF4-FFF2-40B4-BE49-F238E27FC236}">
                <a16:creationId xmlns:a16="http://schemas.microsoft.com/office/drawing/2014/main" id="{D314EED8-A092-4F9B-942F-408462E9FB29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7" name="نص التاء المربوطة 1" hidden="1">
            <a:extLst>
              <a:ext uri="{FF2B5EF4-FFF2-40B4-BE49-F238E27FC236}">
                <a16:creationId xmlns:a16="http://schemas.microsoft.com/office/drawing/2014/main" id="{77FAC56D-DC34-4623-9C0D-1AE7B6A91118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8" name="نص الشدة 1" hidden="1">
            <a:extLst>
              <a:ext uri="{FF2B5EF4-FFF2-40B4-BE49-F238E27FC236}">
                <a16:creationId xmlns:a16="http://schemas.microsoft.com/office/drawing/2014/main" id="{56577EE2-D74E-45F6-B757-FC17E53E6EB8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9" name="نص همزة الوصل 1" hidden="1">
            <a:extLst>
              <a:ext uri="{FF2B5EF4-FFF2-40B4-BE49-F238E27FC236}">
                <a16:creationId xmlns:a16="http://schemas.microsoft.com/office/drawing/2014/main" id="{E05815F8-AA20-42EE-8761-D3989030BC32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 أَ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إِنْ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0" name="نص همزة القطع 1" hidden="1">
            <a:extLst>
              <a:ext uri="{FF2B5EF4-FFF2-40B4-BE49-F238E27FC236}">
                <a16:creationId xmlns:a16="http://schemas.microsoft.com/office/drawing/2014/main" id="{00151144-3AD0-4586-889B-9D9C16168B26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1" name="نص ألف مقصورة 1" hidden="1">
            <a:extLst>
              <a:ext uri="{FF2B5EF4-FFF2-40B4-BE49-F238E27FC236}">
                <a16:creationId xmlns:a16="http://schemas.microsoft.com/office/drawing/2014/main" id="{45797CF9-D9AF-4C39-A1D0-2883CACE2B5F}"/>
              </a:ext>
            </a:extLst>
          </p:cNvPr>
          <p:cNvSpPr/>
          <p:nvPr/>
        </p:nvSpPr>
        <p:spPr>
          <a:xfrm>
            <a:off x="1244608" y="383657"/>
            <a:ext cx="4057850" cy="60590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rgbClr val="0059AB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1" anchor="t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بَـعْ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ــدَ </a:t>
            </a:r>
            <a:r>
              <a:rPr lang="ar-SA" sz="28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عَـو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ْدَتِـ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لَـ</a:t>
            </a:r>
            <a:r>
              <a:rPr lang="ar-SA" sz="2800" b="1" dirty="0">
                <a:solidFill>
                  <a:srgbClr val="3399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مَــنْـ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زِلِ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r>
              <a:rPr lang="ar-SA" sz="2800" b="1" dirty="0"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هَـا بِـ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الْأَم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ْـرِ . فَـ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 </a:t>
            </a:r>
            <a:r>
              <a:rPr lang="ar-SA" sz="2800" b="1" dirty="0"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أَبُ: فِـي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SA" sz="2800" b="1" dirty="0">
                <a:solidFill>
                  <a:srgbClr val="FF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دِمِ سَ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تَكْ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رِيـ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– </a:t>
            </a:r>
            <a:r>
              <a:rPr lang="ar-SA" sz="2800" b="1" dirty="0">
                <a:solidFill>
                  <a:srgbClr val="FF006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sz="2800" b="1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نْ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ءَ اللهُ – وَتَ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صُـومِـيـــ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 مَعَــ</a:t>
            </a:r>
            <a:r>
              <a:rPr lang="ar-SA" sz="28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نَــا</a:t>
            </a:r>
            <a:r>
              <a:rPr lang="ar-SA" sz="28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algn="r" rtl="1"/>
            <a:endParaRPr lang="ar-SA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2" name="مجموعة 231">
            <a:extLst>
              <a:ext uri="{FF2B5EF4-FFF2-40B4-BE49-F238E27FC236}">
                <a16:creationId xmlns:a16="http://schemas.microsoft.com/office/drawing/2014/main" id="{535E0FE2-F115-40AF-B60E-CD6A7743D454}"/>
              </a:ext>
            </a:extLst>
          </p:cNvPr>
          <p:cNvGrpSpPr/>
          <p:nvPr/>
        </p:nvGrpSpPr>
        <p:grpSpPr>
          <a:xfrm>
            <a:off x="4972665" y="531150"/>
            <a:ext cx="1013203" cy="5887223"/>
            <a:chOff x="5641181" y="716757"/>
            <a:chExt cx="912019" cy="5543630"/>
          </a:xfrm>
          <a:effectLst>
            <a:glow rad="101600">
              <a:srgbClr val="0059AB"/>
            </a:glow>
          </a:effectLst>
        </p:grpSpPr>
        <p:grpSp>
          <p:nvGrpSpPr>
            <p:cNvPr id="233" name="مجموعة 232">
              <a:extLst>
                <a:ext uri="{FF2B5EF4-FFF2-40B4-BE49-F238E27FC236}">
                  <a16:creationId xmlns:a16="http://schemas.microsoft.com/office/drawing/2014/main" id="{EABA3C8E-7519-4057-B344-A2E35ED063E0}"/>
                </a:ext>
              </a:extLst>
            </p:cNvPr>
            <p:cNvGrpSpPr/>
            <p:nvPr/>
          </p:nvGrpSpPr>
          <p:grpSpPr>
            <a:xfrm>
              <a:off x="5641181" y="716757"/>
              <a:ext cx="912019" cy="133350"/>
              <a:chOff x="5641181" y="716757"/>
              <a:chExt cx="912019" cy="133350"/>
            </a:xfrm>
          </p:grpSpPr>
          <p:sp>
            <p:nvSpPr>
              <p:cNvPr id="335" name="شكل بيضاوي 174">
                <a:extLst>
                  <a:ext uri="{FF2B5EF4-FFF2-40B4-BE49-F238E27FC236}">
                    <a16:creationId xmlns:a16="http://schemas.microsoft.com/office/drawing/2014/main" id="{67B26D20-BEBB-47DA-A71A-C7CE93FC8C5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6" name="شكل بيضاوي 175">
                <a:extLst>
                  <a:ext uri="{FF2B5EF4-FFF2-40B4-BE49-F238E27FC236}">
                    <a16:creationId xmlns:a16="http://schemas.microsoft.com/office/drawing/2014/main" id="{3BF88D49-6779-4B0C-8A3D-C7C66091EC9B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7" name="مستطيل 196">
                <a:extLst>
                  <a:ext uri="{FF2B5EF4-FFF2-40B4-BE49-F238E27FC236}">
                    <a16:creationId xmlns:a16="http://schemas.microsoft.com/office/drawing/2014/main" id="{3416DB99-3677-4FFA-B410-5FD9C54C358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8" name="مستطيل 216">
                <a:extLst>
                  <a:ext uri="{FF2B5EF4-FFF2-40B4-BE49-F238E27FC236}">
                    <a16:creationId xmlns:a16="http://schemas.microsoft.com/office/drawing/2014/main" id="{253753E9-5215-4735-AE95-421CE90E431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4" name="مجموعة 233">
              <a:extLst>
                <a:ext uri="{FF2B5EF4-FFF2-40B4-BE49-F238E27FC236}">
                  <a16:creationId xmlns:a16="http://schemas.microsoft.com/office/drawing/2014/main" id="{8363D988-3E90-4EBD-9ABF-E196E23290AE}"/>
                </a:ext>
              </a:extLst>
            </p:cNvPr>
            <p:cNvGrpSpPr/>
            <p:nvPr/>
          </p:nvGrpSpPr>
          <p:grpSpPr>
            <a:xfrm>
              <a:off x="5641181" y="987271"/>
              <a:ext cx="912019" cy="133350"/>
              <a:chOff x="5641181" y="716757"/>
              <a:chExt cx="912019" cy="133350"/>
            </a:xfrm>
          </p:grpSpPr>
          <p:sp>
            <p:nvSpPr>
              <p:cNvPr id="331" name="شكل بيضاوي 170">
                <a:extLst>
                  <a:ext uri="{FF2B5EF4-FFF2-40B4-BE49-F238E27FC236}">
                    <a16:creationId xmlns:a16="http://schemas.microsoft.com/office/drawing/2014/main" id="{3C234421-4ED2-4F8A-94C3-4C80A45A35D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2" name="شكل بيضاوي 171">
                <a:extLst>
                  <a:ext uri="{FF2B5EF4-FFF2-40B4-BE49-F238E27FC236}">
                    <a16:creationId xmlns:a16="http://schemas.microsoft.com/office/drawing/2014/main" id="{BD2F0DAB-F5FB-4904-8DE2-764383241F34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3" name="مستطيل 172">
                <a:extLst>
                  <a:ext uri="{FF2B5EF4-FFF2-40B4-BE49-F238E27FC236}">
                    <a16:creationId xmlns:a16="http://schemas.microsoft.com/office/drawing/2014/main" id="{151C9BE0-FFD7-4CA3-94D5-0F4E77D0558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4" name="مستطيل 173">
                <a:extLst>
                  <a:ext uri="{FF2B5EF4-FFF2-40B4-BE49-F238E27FC236}">
                    <a16:creationId xmlns:a16="http://schemas.microsoft.com/office/drawing/2014/main" id="{42BFD2A7-DF73-41C0-A97E-9BB53D420EF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5" name="مجموعة 234">
              <a:extLst>
                <a:ext uri="{FF2B5EF4-FFF2-40B4-BE49-F238E27FC236}">
                  <a16:creationId xmlns:a16="http://schemas.microsoft.com/office/drawing/2014/main" id="{14E01CD6-B027-4465-AAEC-ACD0F3891B32}"/>
                </a:ext>
              </a:extLst>
            </p:cNvPr>
            <p:cNvGrpSpPr/>
            <p:nvPr/>
          </p:nvGrpSpPr>
          <p:grpSpPr>
            <a:xfrm>
              <a:off x="5641181" y="1257785"/>
              <a:ext cx="912019" cy="133350"/>
              <a:chOff x="5641181" y="716757"/>
              <a:chExt cx="912019" cy="133350"/>
            </a:xfrm>
          </p:grpSpPr>
          <p:sp>
            <p:nvSpPr>
              <p:cNvPr id="327" name="شكل بيضاوي 166">
                <a:extLst>
                  <a:ext uri="{FF2B5EF4-FFF2-40B4-BE49-F238E27FC236}">
                    <a16:creationId xmlns:a16="http://schemas.microsoft.com/office/drawing/2014/main" id="{CFBF1BE3-1D6A-41A3-94EB-21971DEE14F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8" name="شكل بيضاوي 167">
                <a:extLst>
                  <a:ext uri="{FF2B5EF4-FFF2-40B4-BE49-F238E27FC236}">
                    <a16:creationId xmlns:a16="http://schemas.microsoft.com/office/drawing/2014/main" id="{FBF92B76-D6C3-4484-BC5B-C7EFE6DF1DC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9" name="مستطيل 168">
                <a:extLst>
                  <a:ext uri="{FF2B5EF4-FFF2-40B4-BE49-F238E27FC236}">
                    <a16:creationId xmlns:a16="http://schemas.microsoft.com/office/drawing/2014/main" id="{359D8616-7C30-4A5C-B51A-797865670E0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0" name="مستطيل 169">
                <a:extLst>
                  <a:ext uri="{FF2B5EF4-FFF2-40B4-BE49-F238E27FC236}">
                    <a16:creationId xmlns:a16="http://schemas.microsoft.com/office/drawing/2014/main" id="{C530C085-F13A-4B4C-995B-61B0D894A765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6" name="مجموعة 235">
              <a:extLst>
                <a:ext uri="{FF2B5EF4-FFF2-40B4-BE49-F238E27FC236}">
                  <a16:creationId xmlns:a16="http://schemas.microsoft.com/office/drawing/2014/main" id="{CB90E37D-75E6-4FD1-AF62-6091A7FAFD81}"/>
                </a:ext>
              </a:extLst>
            </p:cNvPr>
            <p:cNvGrpSpPr/>
            <p:nvPr/>
          </p:nvGrpSpPr>
          <p:grpSpPr>
            <a:xfrm>
              <a:off x="5641181" y="1528299"/>
              <a:ext cx="912019" cy="133350"/>
              <a:chOff x="5641181" y="716757"/>
              <a:chExt cx="912019" cy="133350"/>
            </a:xfrm>
          </p:grpSpPr>
          <p:sp>
            <p:nvSpPr>
              <p:cNvPr id="323" name="شكل بيضاوي 162">
                <a:extLst>
                  <a:ext uri="{FF2B5EF4-FFF2-40B4-BE49-F238E27FC236}">
                    <a16:creationId xmlns:a16="http://schemas.microsoft.com/office/drawing/2014/main" id="{27E1DFA4-848F-43F2-A306-123F3ED7851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4" name="شكل بيضاوي 163">
                <a:extLst>
                  <a:ext uri="{FF2B5EF4-FFF2-40B4-BE49-F238E27FC236}">
                    <a16:creationId xmlns:a16="http://schemas.microsoft.com/office/drawing/2014/main" id="{D6743E9C-3EE8-437D-ACD1-E6C24F3D7890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5" name="مستطيل 164">
                <a:extLst>
                  <a:ext uri="{FF2B5EF4-FFF2-40B4-BE49-F238E27FC236}">
                    <a16:creationId xmlns:a16="http://schemas.microsoft.com/office/drawing/2014/main" id="{E04BF09A-DD11-4743-AD5F-41C64965159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6" name="مستطيل 165">
                <a:extLst>
                  <a:ext uri="{FF2B5EF4-FFF2-40B4-BE49-F238E27FC236}">
                    <a16:creationId xmlns:a16="http://schemas.microsoft.com/office/drawing/2014/main" id="{D9E738D8-F7CC-4E67-ADAB-0ED82EB1A650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7" name="مجموعة 236">
              <a:extLst>
                <a:ext uri="{FF2B5EF4-FFF2-40B4-BE49-F238E27FC236}">
                  <a16:creationId xmlns:a16="http://schemas.microsoft.com/office/drawing/2014/main" id="{A53EC229-0F66-40D7-9949-A2EBA199C1CC}"/>
                </a:ext>
              </a:extLst>
            </p:cNvPr>
            <p:cNvGrpSpPr/>
            <p:nvPr/>
          </p:nvGrpSpPr>
          <p:grpSpPr>
            <a:xfrm>
              <a:off x="5641181" y="1798813"/>
              <a:ext cx="912019" cy="133350"/>
              <a:chOff x="5641181" y="716757"/>
              <a:chExt cx="912019" cy="133350"/>
            </a:xfrm>
          </p:grpSpPr>
          <p:sp>
            <p:nvSpPr>
              <p:cNvPr id="319" name="شكل بيضاوي 158">
                <a:extLst>
                  <a:ext uri="{FF2B5EF4-FFF2-40B4-BE49-F238E27FC236}">
                    <a16:creationId xmlns:a16="http://schemas.microsoft.com/office/drawing/2014/main" id="{9CDC3E49-EA2B-4640-B68D-D3BEAE564E20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0" name="شكل بيضاوي 159">
                <a:extLst>
                  <a:ext uri="{FF2B5EF4-FFF2-40B4-BE49-F238E27FC236}">
                    <a16:creationId xmlns:a16="http://schemas.microsoft.com/office/drawing/2014/main" id="{94B284CA-0E5E-470F-B36A-D905620AB968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1" name="مستطيل 160">
                <a:extLst>
                  <a:ext uri="{FF2B5EF4-FFF2-40B4-BE49-F238E27FC236}">
                    <a16:creationId xmlns:a16="http://schemas.microsoft.com/office/drawing/2014/main" id="{B2CE5A78-D365-4611-921C-622F691BE706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2" name="مستطيل 161">
                <a:extLst>
                  <a:ext uri="{FF2B5EF4-FFF2-40B4-BE49-F238E27FC236}">
                    <a16:creationId xmlns:a16="http://schemas.microsoft.com/office/drawing/2014/main" id="{F6B7E89C-1282-4D68-84A6-D600890A221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8" name="مجموعة 237">
              <a:extLst>
                <a:ext uri="{FF2B5EF4-FFF2-40B4-BE49-F238E27FC236}">
                  <a16:creationId xmlns:a16="http://schemas.microsoft.com/office/drawing/2014/main" id="{AD50B457-CF98-4443-A88C-8B45FE69E940}"/>
                </a:ext>
              </a:extLst>
            </p:cNvPr>
            <p:cNvGrpSpPr/>
            <p:nvPr/>
          </p:nvGrpSpPr>
          <p:grpSpPr>
            <a:xfrm>
              <a:off x="5641181" y="2069327"/>
              <a:ext cx="912019" cy="133350"/>
              <a:chOff x="5641181" y="716757"/>
              <a:chExt cx="912019" cy="133350"/>
            </a:xfrm>
          </p:grpSpPr>
          <p:sp>
            <p:nvSpPr>
              <p:cNvPr id="315" name="شكل بيضاوي 154">
                <a:extLst>
                  <a:ext uri="{FF2B5EF4-FFF2-40B4-BE49-F238E27FC236}">
                    <a16:creationId xmlns:a16="http://schemas.microsoft.com/office/drawing/2014/main" id="{D254274A-F513-460A-8E72-A14AC3759EBE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6" name="شكل بيضاوي 155">
                <a:extLst>
                  <a:ext uri="{FF2B5EF4-FFF2-40B4-BE49-F238E27FC236}">
                    <a16:creationId xmlns:a16="http://schemas.microsoft.com/office/drawing/2014/main" id="{EBB618F0-97A5-4D72-A6C9-A3333F172B13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7" name="مستطيل 156">
                <a:extLst>
                  <a:ext uri="{FF2B5EF4-FFF2-40B4-BE49-F238E27FC236}">
                    <a16:creationId xmlns:a16="http://schemas.microsoft.com/office/drawing/2014/main" id="{03617A59-1783-4884-8A7C-6197488E6CC7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8" name="مستطيل 157">
                <a:extLst>
                  <a:ext uri="{FF2B5EF4-FFF2-40B4-BE49-F238E27FC236}">
                    <a16:creationId xmlns:a16="http://schemas.microsoft.com/office/drawing/2014/main" id="{3C980837-3F47-485D-BDC5-1D12C0E3E53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39" name="مجموعة 238">
              <a:extLst>
                <a:ext uri="{FF2B5EF4-FFF2-40B4-BE49-F238E27FC236}">
                  <a16:creationId xmlns:a16="http://schemas.microsoft.com/office/drawing/2014/main" id="{0FF4995E-BBA0-47A6-95AE-4AA5AE95DCD0}"/>
                </a:ext>
              </a:extLst>
            </p:cNvPr>
            <p:cNvGrpSpPr/>
            <p:nvPr/>
          </p:nvGrpSpPr>
          <p:grpSpPr>
            <a:xfrm>
              <a:off x="5641181" y="2339841"/>
              <a:ext cx="912019" cy="133350"/>
              <a:chOff x="5641181" y="716757"/>
              <a:chExt cx="912019" cy="133350"/>
            </a:xfrm>
          </p:grpSpPr>
          <p:sp>
            <p:nvSpPr>
              <p:cNvPr id="311" name="شكل بيضاوي 150">
                <a:extLst>
                  <a:ext uri="{FF2B5EF4-FFF2-40B4-BE49-F238E27FC236}">
                    <a16:creationId xmlns:a16="http://schemas.microsoft.com/office/drawing/2014/main" id="{CBFA597A-9B83-49DA-988B-4F87751B75B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2" name="شكل بيضاوي 151">
                <a:extLst>
                  <a:ext uri="{FF2B5EF4-FFF2-40B4-BE49-F238E27FC236}">
                    <a16:creationId xmlns:a16="http://schemas.microsoft.com/office/drawing/2014/main" id="{9E710338-9B38-4E9A-B539-41348B55281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3" name="مستطيل 152">
                <a:extLst>
                  <a:ext uri="{FF2B5EF4-FFF2-40B4-BE49-F238E27FC236}">
                    <a16:creationId xmlns:a16="http://schemas.microsoft.com/office/drawing/2014/main" id="{3E04ABDE-FF2E-4762-B140-6B2BA2A61BE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4" name="مستطيل 153">
                <a:extLst>
                  <a:ext uri="{FF2B5EF4-FFF2-40B4-BE49-F238E27FC236}">
                    <a16:creationId xmlns:a16="http://schemas.microsoft.com/office/drawing/2014/main" id="{FD672021-FFF3-4692-AD4A-EF29EC6DBF6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0" name="مجموعة 239">
              <a:extLst>
                <a:ext uri="{FF2B5EF4-FFF2-40B4-BE49-F238E27FC236}">
                  <a16:creationId xmlns:a16="http://schemas.microsoft.com/office/drawing/2014/main" id="{F2E2E95E-5BAB-477C-8E7A-0F8E77C19579}"/>
                </a:ext>
              </a:extLst>
            </p:cNvPr>
            <p:cNvGrpSpPr/>
            <p:nvPr/>
          </p:nvGrpSpPr>
          <p:grpSpPr>
            <a:xfrm>
              <a:off x="5641181" y="2610355"/>
              <a:ext cx="912019" cy="133350"/>
              <a:chOff x="5641181" y="716757"/>
              <a:chExt cx="912019" cy="133350"/>
            </a:xfrm>
          </p:grpSpPr>
          <p:sp>
            <p:nvSpPr>
              <p:cNvPr id="307" name="شكل بيضاوي 146">
                <a:extLst>
                  <a:ext uri="{FF2B5EF4-FFF2-40B4-BE49-F238E27FC236}">
                    <a16:creationId xmlns:a16="http://schemas.microsoft.com/office/drawing/2014/main" id="{CDC209F2-6F06-4226-B4CF-593FCCB978AB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8" name="شكل بيضاوي 147">
                <a:extLst>
                  <a:ext uri="{FF2B5EF4-FFF2-40B4-BE49-F238E27FC236}">
                    <a16:creationId xmlns:a16="http://schemas.microsoft.com/office/drawing/2014/main" id="{AFE3C788-C362-4886-9569-9069C27637E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9" name="مستطيل 148">
                <a:extLst>
                  <a:ext uri="{FF2B5EF4-FFF2-40B4-BE49-F238E27FC236}">
                    <a16:creationId xmlns:a16="http://schemas.microsoft.com/office/drawing/2014/main" id="{54D5EC24-3436-4550-8AA7-DC25A4166F7B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0" name="مستطيل 149">
                <a:extLst>
                  <a:ext uri="{FF2B5EF4-FFF2-40B4-BE49-F238E27FC236}">
                    <a16:creationId xmlns:a16="http://schemas.microsoft.com/office/drawing/2014/main" id="{7ACF9A1A-F470-4D4E-AAEB-60D73C7A642E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1" name="مجموعة 240">
              <a:extLst>
                <a:ext uri="{FF2B5EF4-FFF2-40B4-BE49-F238E27FC236}">
                  <a16:creationId xmlns:a16="http://schemas.microsoft.com/office/drawing/2014/main" id="{3650488B-5598-4F41-9361-E3C51F373231}"/>
                </a:ext>
              </a:extLst>
            </p:cNvPr>
            <p:cNvGrpSpPr/>
            <p:nvPr/>
          </p:nvGrpSpPr>
          <p:grpSpPr>
            <a:xfrm>
              <a:off x="5641181" y="2880869"/>
              <a:ext cx="912019" cy="133350"/>
              <a:chOff x="5641181" y="716757"/>
              <a:chExt cx="912019" cy="133350"/>
            </a:xfrm>
          </p:grpSpPr>
          <p:sp>
            <p:nvSpPr>
              <p:cNvPr id="303" name="شكل بيضاوي 142">
                <a:extLst>
                  <a:ext uri="{FF2B5EF4-FFF2-40B4-BE49-F238E27FC236}">
                    <a16:creationId xmlns:a16="http://schemas.microsoft.com/office/drawing/2014/main" id="{63973827-1947-47F7-802B-B3BE9609172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4" name="شكل بيضاوي 143">
                <a:extLst>
                  <a:ext uri="{FF2B5EF4-FFF2-40B4-BE49-F238E27FC236}">
                    <a16:creationId xmlns:a16="http://schemas.microsoft.com/office/drawing/2014/main" id="{FB0C3F3D-536B-4168-B4F5-90614C92D01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5" name="مستطيل 144">
                <a:extLst>
                  <a:ext uri="{FF2B5EF4-FFF2-40B4-BE49-F238E27FC236}">
                    <a16:creationId xmlns:a16="http://schemas.microsoft.com/office/drawing/2014/main" id="{8BCD270C-BA42-406A-95D7-91E411899E5C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6" name="مستطيل 145">
                <a:extLst>
                  <a:ext uri="{FF2B5EF4-FFF2-40B4-BE49-F238E27FC236}">
                    <a16:creationId xmlns:a16="http://schemas.microsoft.com/office/drawing/2014/main" id="{84F9512D-93EA-41E3-B14C-57B6C9956906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2" name="مجموعة 241">
              <a:extLst>
                <a:ext uri="{FF2B5EF4-FFF2-40B4-BE49-F238E27FC236}">
                  <a16:creationId xmlns:a16="http://schemas.microsoft.com/office/drawing/2014/main" id="{51A87657-5828-4AEE-911A-5601A2A58BE6}"/>
                </a:ext>
              </a:extLst>
            </p:cNvPr>
            <p:cNvGrpSpPr/>
            <p:nvPr/>
          </p:nvGrpSpPr>
          <p:grpSpPr>
            <a:xfrm>
              <a:off x="5641181" y="3151383"/>
              <a:ext cx="912019" cy="133350"/>
              <a:chOff x="5641181" y="716757"/>
              <a:chExt cx="912019" cy="133350"/>
            </a:xfrm>
          </p:grpSpPr>
          <p:sp>
            <p:nvSpPr>
              <p:cNvPr id="299" name="شكل بيضاوي 138">
                <a:extLst>
                  <a:ext uri="{FF2B5EF4-FFF2-40B4-BE49-F238E27FC236}">
                    <a16:creationId xmlns:a16="http://schemas.microsoft.com/office/drawing/2014/main" id="{A555A0D7-5D6E-4284-A2E1-05774EF6994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0" name="شكل بيضاوي 139">
                <a:extLst>
                  <a:ext uri="{FF2B5EF4-FFF2-40B4-BE49-F238E27FC236}">
                    <a16:creationId xmlns:a16="http://schemas.microsoft.com/office/drawing/2014/main" id="{344A295E-CCF2-4C06-8CAD-5D65AD70C18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1" name="مستطيل 140">
                <a:extLst>
                  <a:ext uri="{FF2B5EF4-FFF2-40B4-BE49-F238E27FC236}">
                    <a16:creationId xmlns:a16="http://schemas.microsoft.com/office/drawing/2014/main" id="{B580E495-969A-469B-909D-960A62DC32F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2" name="مستطيل 141">
                <a:extLst>
                  <a:ext uri="{FF2B5EF4-FFF2-40B4-BE49-F238E27FC236}">
                    <a16:creationId xmlns:a16="http://schemas.microsoft.com/office/drawing/2014/main" id="{D3FCE1EF-55A6-4A0D-8391-2E60A3F48D1F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3" name="مجموعة 242">
              <a:extLst>
                <a:ext uri="{FF2B5EF4-FFF2-40B4-BE49-F238E27FC236}">
                  <a16:creationId xmlns:a16="http://schemas.microsoft.com/office/drawing/2014/main" id="{55CBAFA5-7307-4701-AABD-A5C9461C6217}"/>
                </a:ext>
              </a:extLst>
            </p:cNvPr>
            <p:cNvGrpSpPr/>
            <p:nvPr/>
          </p:nvGrpSpPr>
          <p:grpSpPr>
            <a:xfrm>
              <a:off x="5641181" y="3421897"/>
              <a:ext cx="912019" cy="133350"/>
              <a:chOff x="5641181" y="716757"/>
              <a:chExt cx="912019" cy="133350"/>
            </a:xfrm>
          </p:grpSpPr>
          <p:sp>
            <p:nvSpPr>
              <p:cNvPr id="295" name="شكل بيضاوي 134">
                <a:extLst>
                  <a:ext uri="{FF2B5EF4-FFF2-40B4-BE49-F238E27FC236}">
                    <a16:creationId xmlns:a16="http://schemas.microsoft.com/office/drawing/2014/main" id="{1FFD0CCB-A1A4-4837-8642-E8D1328A34E5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6" name="شكل بيضاوي 135">
                <a:extLst>
                  <a:ext uri="{FF2B5EF4-FFF2-40B4-BE49-F238E27FC236}">
                    <a16:creationId xmlns:a16="http://schemas.microsoft.com/office/drawing/2014/main" id="{38674391-8248-4217-B9E7-893AB71ADFC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7" name="مستطيل 136">
                <a:extLst>
                  <a:ext uri="{FF2B5EF4-FFF2-40B4-BE49-F238E27FC236}">
                    <a16:creationId xmlns:a16="http://schemas.microsoft.com/office/drawing/2014/main" id="{B14CC30B-1BFC-41AF-A47E-4566A8442FD9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8" name="مستطيل 137">
                <a:extLst>
                  <a:ext uri="{FF2B5EF4-FFF2-40B4-BE49-F238E27FC236}">
                    <a16:creationId xmlns:a16="http://schemas.microsoft.com/office/drawing/2014/main" id="{5B22D9E4-BC8C-441F-9BC9-F3A53A7B5D2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4" name="مجموعة 243">
              <a:extLst>
                <a:ext uri="{FF2B5EF4-FFF2-40B4-BE49-F238E27FC236}">
                  <a16:creationId xmlns:a16="http://schemas.microsoft.com/office/drawing/2014/main" id="{79813C5D-C01D-4605-8930-CE07A71F65D2}"/>
                </a:ext>
              </a:extLst>
            </p:cNvPr>
            <p:cNvGrpSpPr/>
            <p:nvPr/>
          </p:nvGrpSpPr>
          <p:grpSpPr>
            <a:xfrm>
              <a:off x="5641181" y="3692411"/>
              <a:ext cx="912019" cy="133350"/>
              <a:chOff x="5641181" y="716757"/>
              <a:chExt cx="912019" cy="133350"/>
            </a:xfrm>
          </p:grpSpPr>
          <p:sp>
            <p:nvSpPr>
              <p:cNvPr id="291" name="شكل بيضاوي 130">
                <a:extLst>
                  <a:ext uri="{FF2B5EF4-FFF2-40B4-BE49-F238E27FC236}">
                    <a16:creationId xmlns:a16="http://schemas.microsoft.com/office/drawing/2014/main" id="{81D621D1-0134-4B31-AAE9-0FCFE3747CE1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2" name="شكل بيضاوي 131">
                <a:extLst>
                  <a:ext uri="{FF2B5EF4-FFF2-40B4-BE49-F238E27FC236}">
                    <a16:creationId xmlns:a16="http://schemas.microsoft.com/office/drawing/2014/main" id="{AE6230FE-FBB4-4C7D-BB18-F1AF4D21A3E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3" name="مستطيل 132">
                <a:extLst>
                  <a:ext uri="{FF2B5EF4-FFF2-40B4-BE49-F238E27FC236}">
                    <a16:creationId xmlns:a16="http://schemas.microsoft.com/office/drawing/2014/main" id="{BC696789-D82A-4729-AFE9-A194BE87072F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4" name="مستطيل 133">
                <a:extLst>
                  <a:ext uri="{FF2B5EF4-FFF2-40B4-BE49-F238E27FC236}">
                    <a16:creationId xmlns:a16="http://schemas.microsoft.com/office/drawing/2014/main" id="{7425C22D-432A-4A69-B4AC-59C1C62E2FD2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5" name="مجموعة 244">
              <a:extLst>
                <a:ext uri="{FF2B5EF4-FFF2-40B4-BE49-F238E27FC236}">
                  <a16:creationId xmlns:a16="http://schemas.microsoft.com/office/drawing/2014/main" id="{E44C6DA8-CC19-4B9A-8AC4-7BD6A0A8A160}"/>
                </a:ext>
              </a:extLst>
            </p:cNvPr>
            <p:cNvGrpSpPr/>
            <p:nvPr/>
          </p:nvGrpSpPr>
          <p:grpSpPr>
            <a:xfrm>
              <a:off x="5641181" y="3962925"/>
              <a:ext cx="912019" cy="133350"/>
              <a:chOff x="5641181" y="716757"/>
              <a:chExt cx="912019" cy="133350"/>
            </a:xfrm>
          </p:grpSpPr>
          <p:sp>
            <p:nvSpPr>
              <p:cNvPr id="287" name="شكل بيضاوي 126">
                <a:extLst>
                  <a:ext uri="{FF2B5EF4-FFF2-40B4-BE49-F238E27FC236}">
                    <a16:creationId xmlns:a16="http://schemas.microsoft.com/office/drawing/2014/main" id="{6F580BCF-477F-44EA-814B-AF5CA6ADC30A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8" name="شكل بيضاوي 127">
                <a:extLst>
                  <a:ext uri="{FF2B5EF4-FFF2-40B4-BE49-F238E27FC236}">
                    <a16:creationId xmlns:a16="http://schemas.microsoft.com/office/drawing/2014/main" id="{BFB90575-80F4-4F69-AF79-226ED6BB4345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9" name="مستطيل 128">
                <a:extLst>
                  <a:ext uri="{FF2B5EF4-FFF2-40B4-BE49-F238E27FC236}">
                    <a16:creationId xmlns:a16="http://schemas.microsoft.com/office/drawing/2014/main" id="{A922B571-BBF1-43C0-B3A6-E4ACB05034A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0" name="مستطيل 129">
                <a:extLst>
                  <a:ext uri="{FF2B5EF4-FFF2-40B4-BE49-F238E27FC236}">
                    <a16:creationId xmlns:a16="http://schemas.microsoft.com/office/drawing/2014/main" id="{179648A8-4607-4FC1-9F23-B4FD414FFFEA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6" name="مجموعة 245">
              <a:extLst>
                <a:ext uri="{FF2B5EF4-FFF2-40B4-BE49-F238E27FC236}">
                  <a16:creationId xmlns:a16="http://schemas.microsoft.com/office/drawing/2014/main" id="{B5C217A0-0E43-4D1B-9203-C0BF01B305EA}"/>
                </a:ext>
              </a:extLst>
            </p:cNvPr>
            <p:cNvGrpSpPr/>
            <p:nvPr/>
          </p:nvGrpSpPr>
          <p:grpSpPr>
            <a:xfrm>
              <a:off x="5641181" y="4233439"/>
              <a:ext cx="912019" cy="133350"/>
              <a:chOff x="5641181" y="716757"/>
              <a:chExt cx="912019" cy="133350"/>
            </a:xfrm>
          </p:grpSpPr>
          <p:sp>
            <p:nvSpPr>
              <p:cNvPr id="283" name="شكل بيضاوي 122">
                <a:extLst>
                  <a:ext uri="{FF2B5EF4-FFF2-40B4-BE49-F238E27FC236}">
                    <a16:creationId xmlns:a16="http://schemas.microsoft.com/office/drawing/2014/main" id="{947F80D0-D574-4027-8E41-CCFF862EEE4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4" name="شكل بيضاوي 123">
                <a:extLst>
                  <a:ext uri="{FF2B5EF4-FFF2-40B4-BE49-F238E27FC236}">
                    <a16:creationId xmlns:a16="http://schemas.microsoft.com/office/drawing/2014/main" id="{8F7096F8-7EC6-4460-AED8-B885429569B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5" name="مستطيل 124">
                <a:extLst>
                  <a:ext uri="{FF2B5EF4-FFF2-40B4-BE49-F238E27FC236}">
                    <a16:creationId xmlns:a16="http://schemas.microsoft.com/office/drawing/2014/main" id="{4D26340B-A260-4FF7-B3EB-FE62677F2923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6" name="مستطيل 125">
                <a:extLst>
                  <a:ext uri="{FF2B5EF4-FFF2-40B4-BE49-F238E27FC236}">
                    <a16:creationId xmlns:a16="http://schemas.microsoft.com/office/drawing/2014/main" id="{985AAA4F-3C91-4B15-ACE4-3164DADFDEA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7" name="مجموعة 246">
              <a:extLst>
                <a:ext uri="{FF2B5EF4-FFF2-40B4-BE49-F238E27FC236}">
                  <a16:creationId xmlns:a16="http://schemas.microsoft.com/office/drawing/2014/main" id="{8FD19997-1ADA-4504-87E6-08C661FA92F8}"/>
                </a:ext>
              </a:extLst>
            </p:cNvPr>
            <p:cNvGrpSpPr/>
            <p:nvPr/>
          </p:nvGrpSpPr>
          <p:grpSpPr>
            <a:xfrm>
              <a:off x="5641181" y="4503953"/>
              <a:ext cx="912019" cy="133350"/>
              <a:chOff x="5641181" y="716757"/>
              <a:chExt cx="912019" cy="133350"/>
            </a:xfrm>
          </p:grpSpPr>
          <p:sp>
            <p:nvSpPr>
              <p:cNvPr id="279" name="شكل بيضاوي 118">
                <a:extLst>
                  <a:ext uri="{FF2B5EF4-FFF2-40B4-BE49-F238E27FC236}">
                    <a16:creationId xmlns:a16="http://schemas.microsoft.com/office/drawing/2014/main" id="{20538AC6-5204-452F-BC41-7FE2D8302A7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0" name="شكل بيضاوي 119">
                <a:extLst>
                  <a:ext uri="{FF2B5EF4-FFF2-40B4-BE49-F238E27FC236}">
                    <a16:creationId xmlns:a16="http://schemas.microsoft.com/office/drawing/2014/main" id="{66D24539-B26E-4BB0-9668-3EBBA62F8F89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1" name="مستطيل 120">
                <a:extLst>
                  <a:ext uri="{FF2B5EF4-FFF2-40B4-BE49-F238E27FC236}">
                    <a16:creationId xmlns:a16="http://schemas.microsoft.com/office/drawing/2014/main" id="{523D34E6-13F2-4AC0-BF9B-CBAC0824CF4A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2" name="مستطيل 121">
                <a:extLst>
                  <a:ext uri="{FF2B5EF4-FFF2-40B4-BE49-F238E27FC236}">
                    <a16:creationId xmlns:a16="http://schemas.microsoft.com/office/drawing/2014/main" id="{68030675-FD0E-44DC-B690-D0763D0E50A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8" name="مجموعة 247">
              <a:extLst>
                <a:ext uri="{FF2B5EF4-FFF2-40B4-BE49-F238E27FC236}">
                  <a16:creationId xmlns:a16="http://schemas.microsoft.com/office/drawing/2014/main" id="{521856B4-FA08-4CBD-873E-950755CAA809}"/>
                </a:ext>
              </a:extLst>
            </p:cNvPr>
            <p:cNvGrpSpPr/>
            <p:nvPr/>
          </p:nvGrpSpPr>
          <p:grpSpPr>
            <a:xfrm>
              <a:off x="5641181" y="4774467"/>
              <a:ext cx="912019" cy="133350"/>
              <a:chOff x="5641181" y="716757"/>
              <a:chExt cx="912019" cy="133350"/>
            </a:xfrm>
          </p:grpSpPr>
          <p:sp>
            <p:nvSpPr>
              <p:cNvPr id="275" name="شكل بيضاوي 114">
                <a:extLst>
                  <a:ext uri="{FF2B5EF4-FFF2-40B4-BE49-F238E27FC236}">
                    <a16:creationId xmlns:a16="http://schemas.microsoft.com/office/drawing/2014/main" id="{CEDF44EB-4350-4D52-974B-093A83325887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6" name="شكل بيضاوي 115">
                <a:extLst>
                  <a:ext uri="{FF2B5EF4-FFF2-40B4-BE49-F238E27FC236}">
                    <a16:creationId xmlns:a16="http://schemas.microsoft.com/office/drawing/2014/main" id="{035E18D7-DF0F-41CB-B94E-DEDF8CE1B55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7" name="مستطيل 116">
                <a:extLst>
                  <a:ext uri="{FF2B5EF4-FFF2-40B4-BE49-F238E27FC236}">
                    <a16:creationId xmlns:a16="http://schemas.microsoft.com/office/drawing/2014/main" id="{DEFB7FFC-3C7A-4D38-963F-A33C32EEF912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8" name="مستطيل 117">
                <a:extLst>
                  <a:ext uri="{FF2B5EF4-FFF2-40B4-BE49-F238E27FC236}">
                    <a16:creationId xmlns:a16="http://schemas.microsoft.com/office/drawing/2014/main" id="{0D317602-EF49-40DE-B145-D440D62C4D8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49" name="مجموعة 248">
              <a:extLst>
                <a:ext uri="{FF2B5EF4-FFF2-40B4-BE49-F238E27FC236}">
                  <a16:creationId xmlns:a16="http://schemas.microsoft.com/office/drawing/2014/main" id="{55F689C1-7D7A-44C3-A979-A43A77D45EAC}"/>
                </a:ext>
              </a:extLst>
            </p:cNvPr>
            <p:cNvGrpSpPr/>
            <p:nvPr/>
          </p:nvGrpSpPr>
          <p:grpSpPr>
            <a:xfrm>
              <a:off x="5641181" y="5044981"/>
              <a:ext cx="912019" cy="133350"/>
              <a:chOff x="5641181" y="716757"/>
              <a:chExt cx="912019" cy="133350"/>
            </a:xfrm>
          </p:grpSpPr>
          <p:sp>
            <p:nvSpPr>
              <p:cNvPr id="270" name="شكل بيضاوي 110">
                <a:extLst>
                  <a:ext uri="{FF2B5EF4-FFF2-40B4-BE49-F238E27FC236}">
                    <a16:creationId xmlns:a16="http://schemas.microsoft.com/office/drawing/2014/main" id="{3867D02C-6A9C-48DC-BB5F-67115AB8796E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2" name="شكل بيضاوي 111">
                <a:extLst>
                  <a:ext uri="{FF2B5EF4-FFF2-40B4-BE49-F238E27FC236}">
                    <a16:creationId xmlns:a16="http://schemas.microsoft.com/office/drawing/2014/main" id="{374C18B0-929D-439F-B0BE-462AAC988AA2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3" name="مستطيل 112">
                <a:extLst>
                  <a:ext uri="{FF2B5EF4-FFF2-40B4-BE49-F238E27FC236}">
                    <a16:creationId xmlns:a16="http://schemas.microsoft.com/office/drawing/2014/main" id="{21D8FCC7-1E24-41E2-A1A4-64DCDB5840B8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4" name="مستطيل 113">
                <a:extLst>
                  <a:ext uri="{FF2B5EF4-FFF2-40B4-BE49-F238E27FC236}">
                    <a16:creationId xmlns:a16="http://schemas.microsoft.com/office/drawing/2014/main" id="{DAF6AC34-0B23-4308-931A-849D49BC0971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0" name="مجموعة 249">
              <a:extLst>
                <a:ext uri="{FF2B5EF4-FFF2-40B4-BE49-F238E27FC236}">
                  <a16:creationId xmlns:a16="http://schemas.microsoft.com/office/drawing/2014/main" id="{4BA5F935-BE72-4203-8519-857BB25552F0}"/>
                </a:ext>
              </a:extLst>
            </p:cNvPr>
            <p:cNvGrpSpPr/>
            <p:nvPr/>
          </p:nvGrpSpPr>
          <p:grpSpPr>
            <a:xfrm>
              <a:off x="5641181" y="5315495"/>
              <a:ext cx="912019" cy="133350"/>
              <a:chOff x="5641181" y="716757"/>
              <a:chExt cx="912019" cy="133350"/>
            </a:xfrm>
          </p:grpSpPr>
          <p:sp>
            <p:nvSpPr>
              <p:cNvPr id="266" name="شكل بيضاوي 106">
                <a:extLst>
                  <a:ext uri="{FF2B5EF4-FFF2-40B4-BE49-F238E27FC236}">
                    <a16:creationId xmlns:a16="http://schemas.microsoft.com/office/drawing/2014/main" id="{54362D35-E38B-44D4-A951-742A329BFC8F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7" name="شكل بيضاوي 107">
                <a:extLst>
                  <a:ext uri="{FF2B5EF4-FFF2-40B4-BE49-F238E27FC236}">
                    <a16:creationId xmlns:a16="http://schemas.microsoft.com/office/drawing/2014/main" id="{8C56E8E6-EA91-4E9D-AEEF-FEE2282CCFCD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8" name="مستطيل 108">
                <a:extLst>
                  <a:ext uri="{FF2B5EF4-FFF2-40B4-BE49-F238E27FC236}">
                    <a16:creationId xmlns:a16="http://schemas.microsoft.com/office/drawing/2014/main" id="{43A92E3A-D06A-4CB1-A9BA-016BBF58BF94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9" name="مستطيل 109">
                <a:extLst>
                  <a:ext uri="{FF2B5EF4-FFF2-40B4-BE49-F238E27FC236}">
                    <a16:creationId xmlns:a16="http://schemas.microsoft.com/office/drawing/2014/main" id="{9FAD39D5-7629-4233-9FEF-7A725B8B2CF7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1" name="مجموعة 250">
              <a:extLst>
                <a:ext uri="{FF2B5EF4-FFF2-40B4-BE49-F238E27FC236}">
                  <a16:creationId xmlns:a16="http://schemas.microsoft.com/office/drawing/2014/main" id="{C250F825-5E09-42C3-A0B4-D63327BE8E04}"/>
                </a:ext>
              </a:extLst>
            </p:cNvPr>
            <p:cNvGrpSpPr/>
            <p:nvPr/>
          </p:nvGrpSpPr>
          <p:grpSpPr>
            <a:xfrm>
              <a:off x="5641181" y="5586009"/>
              <a:ext cx="912019" cy="133350"/>
              <a:chOff x="5641181" y="716757"/>
              <a:chExt cx="912019" cy="133350"/>
            </a:xfrm>
          </p:grpSpPr>
          <p:sp>
            <p:nvSpPr>
              <p:cNvPr id="262" name="شكل بيضاوي 102">
                <a:extLst>
                  <a:ext uri="{FF2B5EF4-FFF2-40B4-BE49-F238E27FC236}">
                    <a16:creationId xmlns:a16="http://schemas.microsoft.com/office/drawing/2014/main" id="{A5E02282-B344-4BED-B04D-289D0F43D7B9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3" name="شكل بيضاوي 103">
                <a:extLst>
                  <a:ext uri="{FF2B5EF4-FFF2-40B4-BE49-F238E27FC236}">
                    <a16:creationId xmlns:a16="http://schemas.microsoft.com/office/drawing/2014/main" id="{B3402EB0-916D-4BF5-BF0D-3A0BD4918897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4" name="مستطيل 104">
                <a:extLst>
                  <a:ext uri="{FF2B5EF4-FFF2-40B4-BE49-F238E27FC236}">
                    <a16:creationId xmlns:a16="http://schemas.microsoft.com/office/drawing/2014/main" id="{0C26CFAA-9DDA-4428-B793-527E2E98E210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5" name="مستطيل 105">
                <a:extLst>
                  <a:ext uri="{FF2B5EF4-FFF2-40B4-BE49-F238E27FC236}">
                    <a16:creationId xmlns:a16="http://schemas.microsoft.com/office/drawing/2014/main" id="{2EC6AC68-7190-4502-A3DF-F971A6FCC2AD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2" name="مجموعة 251">
              <a:extLst>
                <a:ext uri="{FF2B5EF4-FFF2-40B4-BE49-F238E27FC236}">
                  <a16:creationId xmlns:a16="http://schemas.microsoft.com/office/drawing/2014/main" id="{6F415E27-F9A0-4898-9DBE-9B58AB580492}"/>
                </a:ext>
              </a:extLst>
            </p:cNvPr>
            <p:cNvGrpSpPr/>
            <p:nvPr/>
          </p:nvGrpSpPr>
          <p:grpSpPr>
            <a:xfrm>
              <a:off x="5641181" y="5856523"/>
              <a:ext cx="912019" cy="133350"/>
              <a:chOff x="5641181" y="716757"/>
              <a:chExt cx="912019" cy="133350"/>
            </a:xfrm>
          </p:grpSpPr>
          <p:sp>
            <p:nvSpPr>
              <p:cNvPr id="258" name="شكل بيضاوي 98">
                <a:extLst>
                  <a:ext uri="{FF2B5EF4-FFF2-40B4-BE49-F238E27FC236}">
                    <a16:creationId xmlns:a16="http://schemas.microsoft.com/office/drawing/2014/main" id="{315385A4-39D2-4531-801D-09441763F3A2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9" name="شكل بيضاوي 99">
                <a:extLst>
                  <a:ext uri="{FF2B5EF4-FFF2-40B4-BE49-F238E27FC236}">
                    <a16:creationId xmlns:a16="http://schemas.microsoft.com/office/drawing/2014/main" id="{8607C05E-D4FB-4550-BAB3-C3DED1D029BE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0" name="مستطيل 100">
                <a:extLst>
                  <a:ext uri="{FF2B5EF4-FFF2-40B4-BE49-F238E27FC236}">
                    <a16:creationId xmlns:a16="http://schemas.microsoft.com/office/drawing/2014/main" id="{11492908-228E-4B28-B2BE-E069416D155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1" name="مستطيل 101">
                <a:extLst>
                  <a:ext uri="{FF2B5EF4-FFF2-40B4-BE49-F238E27FC236}">
                    <a16:creationId xmlns:a16="http://schemas.microsoft.com/office/drawing/2014/main" id="{C039DD32-E934-424C-92A8-2BF8199546C8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grpSp>
          <p:nvGrpSpPr>
            <p:cNvPr id="253" name="مجموعة 252">
              <a:extLst>
                <a:ext uri="{FF2B5EF4-FFF2-40B4-BE49-F238E27FC236}">
                  <a16:creationId xmlns:a16="http://schemas.microsoft.com/office/drawing/2014/main" id="{4D06908C-754C-44FE-96A3-A6FC32CAEA71}"/>
                </a:ext>
              </a:extLst>
            </p:cNvPr>
            <p:cNvGrpSpPr/>
            <p:nvPr/>
          </p:nvGrpSpPr>
          <p:grpSpPr>
            <a:xfrm>
              <a:off x="5641181" y="6127037"/>
              <a:ext cx="912019" cy="133350"/>
              <a:chOff x="5641181" y="716757"/>
              <a:chExt cx="912019" cy="133350"/>
            </a:xfrm>
          </p:grpSpPr>
          <p:sp>
            <p:nvSpPr>
              <p:cNvPr id="254" name="شكل بيضاوي 94">
                <a:extLst>
                  <a:ext uri="{FF2B5EF4-FFF2-40B4-BE49-F238E27FC236}">
                    <a16:creationId xmlns:a16="http://schemas.microsoft.com/office/drawing/2014/main" id="{F7DB3726-2573-4A3B-8B17-4E3754FDCA6D}"/>
                  </a:ext>
                </a:extLst>
              </p:cNvPr>
              <p:cNvSpPr/>
              <p:nvPr/>
            </p:nvSpPr>
            <p:spPr>
              <a:xfrm>
                <a:off x="6419850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5" name="شكل بيضاوي 95">
                <a:extLst>
                  <a:ext uri="{FF2B5EF4-FFF2-40B4-BE49-F238E27FC236}">
                    <a16:creationId xmlns:a16="http://schemas.microsoft.com/office/drawing/2014/main" id="{5E26A9EE-1B51-4D22-990C-C6E4E3B3B56F}"/>
                  </a:ext>
                </a:extLst>
              </p:cNvPr>
              <p:cNvSpPr/>
              <p:nvPr/>
            </p:nvSpPr>
            <p:spPr>
              <a:xfrm>
                <a:off x="5641181" y="716757"/>
                <a:ext cx="133350" cy="1333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6" name="مستطيل 96">
                <a:extLst>
                  <a:ext uri="{FF2B5EF4-FFF2-40B4-BE49-F238E27FC236}">
                    <a16:creationId xmlns:a16="http://schemas.microsoft.com/office/drawing/2014/main" id="{AB9672AA-917B-4C44-8FC9-D50224034795}"/>
                  </a:ext>
                </a:extLst>
              </p:cNvPr>
              <p:cNvSpPr/>
              <p:nvPr/>
            </p:nvSpPr>
            <p:spPr>
              <a:xfrm>
                <a:off x="5694759" y="730094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7" name="مستطيل 97">
                <a:extLst>
                  <a:ext uri="{FF2B5EF4-FFF2-40B4-BE49-F238E27FC236}">
                    <a16:creationId xmlns:a16="http://schemas.microsoft.com/office/drawing/2014/main" id="{D3FFC8ED-D2A9-4A3A-B518-4392AB296F59}"/>
                  </a:ext>
                </a:extLst>
              </p:cNvPr>
              <p:cNvSpPr/>
              <p:nvPr/>
            </p:nvSpPr>
            <p:spPr>
              <a:xfrm>
                <a:off x="5696546" y="784388"/>
                <a:ext cx="802481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sx="82000" sy="82000" algn="ctr" rotWithShape="0">
                  <a:prstClr val="black">
                    <a:alpha val="8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339" name="شكل حر: شكل 338">
            <a:extLst>
              <a:ext uri="{FF2B5EF4-FFF2-40B4-BE49-F238E27FC236}">
                <a16:creationId xmlns:a16="http://schemas.microsoft.com/office/drawing/2014/main" id="{33D38C67-1259-478D-8816-B00AA729527B}"/>
              </a:ext>
            </a:extLst>
          </p:cNvPr>
          <p:cNvSpPr/>
          <p:nvPr/>
        </p:nvSpPr>
        <p:spPr>
          <a:xfrm>
            <a:off x="3359535" y="2535025"/>
            <a:ext cx="943583" cy="399791"/>
          </a:xfrm>
          <a:custGeom>
            <a:avLst/>
            <a:gdLst>
              <a:gd name="connsiteX0" fmla="*/ 943583 w 943583"/>
              <a:gd name="connsiteY0" fmla="*/ 399791 h 399791"/>
              <a:gd name="connsiteX1" fmla="*/ 379379 w 943583"/>
              <a:gd name="connsiteY1" fmla="*/ 156600 h 399791"/>
              <a:gd name="connsiteX2" fmla="*/ 282102 w 943583"/>
              <a:gd name="connsiteY2" fmla="*/ 98234 h 399791"/>
              <a:gd name="connsiteX3" fmla="*/ 77821 w 943583"/>
              <a:gd name="connsiteY3" fmla="*/ 957 h 399791"/>
              <a:gd name="connsiteX4" fmla="*/ 0 w 943583"/>
              <a:gd name="connsiteY4" fmla="*/ 957 h 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83" h="399791">
                <a:moveTo>
                  <a:pt x="943583" y="399791"/>
                </a:moveTo>
                <a:cubicBezTo>
                  <a:pt x="681882" y="304627"/>
                  <a:pt x="607087" y="293224"/>
                  <a:pt x="379379" y="156600"/>
                </a:cubicBezTo>
                <a:cubicBezTo>
                  <a:pt x="346953" y="137145"/>
                  <a:pt x="315158" y="116598"/>
                  <a:pt x="282102" y="98234"/>
                </a:cubicBezTo>
                <a:cubicBezTo>
                  <a:pt x="278430" y="96194"/>
                  <a:pt x="140048" y="6143"/>
                  <a:pt x="77821" y="957"/>
                </a:cubicBezTo>
                <a:cubicBezTo>
                  <a:pt x="51970" y="-1197"/>
                  <a:pt x="25940" y="957"/>
                  <a:pt x="0" y="95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0" name="شكل حر: شكل 339">
            <a:extLst>
              <a:ext uri="{FF2B5EF4-FFF2-40B4-BE49-F238E27FC236}">
                <a16:creationId xmlns:a16="http://schemas.microsoft.com/office/drawing/2014/main" id="{738D1101-66AD-451E-9AB0-5698443E3FC9}"/>
              </a:ext>
            </a:extLst>
          </p:cNvPr>
          <p:cNvSpPr/>
          <p:nvPr/>
        </p:nvSpPr>
        <p:spPr>
          <a:xfrm>
            <a:off x="2318674" y="2514022"/>
            <a:ext cx="989593" cy="45719"/>
          </a:xfrm>
          <a:custGeom>
            <a:avLst/>
            <a:gdLst>
              <a:gd name="connsiteX0" fmla="*/ 982494 w 982494"/>
              <a:gd name="connsiteY0" fmla="*/ 80325 h 80325"/>
              <a:gd name="connsiteX1" fmla="*/ 817124 w 982494"/>
              <a:gd name="connsiteY1" fmla="*/ 21959 h 80325"/>
              <a:gd name="connsiteX2" fmla="*/ 710120 w 982494"/>
              <a:gd name="connsiteY2" fmla="*/ 2504 h 80325"/>
              <a:gd name="connsiteX3" fmla="*/ 0 w 982494"/>
              <a:gd name="connsiteY3" fmla="*/ 2504 h 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494" h="80325">
                <a:moveTo>
                  <a:pt x="982494" y="80325"/>
                </a:moveTo>
                <a:cubicBezTo>
                  <a:pt x="927371" y="60870"/>
                  <a:pt x="873331" y="38018"/>
                  <a:pt x="817124" y="21959"/>
                </a:cubicBezTo>
                <a:cubicBezTo>
                  <a:pt x="782266" y="12000"/>
                  <a:pt x="746362" y="3367"/>
                  <a:pt x="710120" y="2504"/>
                </a:cubicBezTo>
                <a:cubicBezTo>
                  <a:pt x="473480" y="-3130"/>
                  <a:pt x="236707" y="2504"/>
                  <a:pt x="0" y="2504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1" name="شكل حر: شكل 340">
            <a:extLst>
              <a:ext uri="{FF2B5EF4-FFF2-40B4-BE49-F238E27FC236}">
                <a16:creationId xmlns:a16="http://schemas.microsoft.com/office/drawing/2014/main" id="{769B6E13-C8D3-4884-8702-7DB64A9FE01D}"/>
              </a:ext>
            </a:extLst>
          </p:cNvPr>
          <p:cNvSpPr/>
          <p:nvPr/>
        </p:nvSpPr>
        <p:spPr>
          <a:xfrm>
            <a:off x="1793382" y="2555437"/>
            <a:ext cx="457200" cy="885358"/>
          </a:xfrm>
          <a:custGeom>
            <a:avLst/>
            <a:gdLst>
              <a:gd name="connsiteX0" fmla="*/ 457200 w 457200"/>
              <a:gd name="connsiteY0" fmla="*/ 0 h 885358"/>
              <a:gd name="connsiteX1" fmla="*/ 408561 w 457200"/>
              <a:gd name="connsiteY1" fmla="*/ 9728 h 885358"/>
              <a:gd name="connsiteX2" fmla="*/ 369651 w 457200"/>
              <a:gd name="connsiteY2" fmla="*/ 38911 h 885358"/>
              <a:gd name="connsiteX3" fmla="*/ 340468 w 457200"/>
              <a:gd name="connsiteY3" fmla="*/ 107005 h 885358"/>
              <a:gd name="connsiteX4" fmla="*/ 330740 w 457200"/>
              <a:gd name="connsiteY4" fmla="*/ 175098 h 885358"/>
              <a:gd name="connsiteX5" fmla="*/ 321013 w 457200"/>
              <a:gd name="connsiteY5" fmla="*/ 554477 h 885358"/>
              <a:gd name="connsiteX6" fmla="*/ 311285 w 457200"/>
              <a:gd name="connsiteY6" fmla="*/ 651754 h 885358"/>
              <a:gd name="connsiteX7" fmla="*/ 282102 w 457200"/>
              <a:gd name="connsiteY7" fmla="*/ 729575 h 885358"/>
              <a:gd name="connsiteX8" fmla="*/ 204281 w 457200"/>
              <a:gd name="connsiteY8" fmla="*/ 826851 h 885358"/>
              <a:gd name="connsiteX9" fmla="*/ 87549 w 457200"/>
              <a:gd name="connsiteY9" fmla="*/ 865762 h 885358"/>
              <a:gd name="connsiteX10" fmla="*/ 0 w 457200"/>
              <a:gd name="connsiteY10" fmla="*/ 885217 h 88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885358">
                <a:moveTo>
                  <a:pt x="457200" y="0"/>
                </a:moveTo>
                <a:cubicBezTo>
                  <a:pt x="440987" y="3243"/>
                  <a:pt x="423670" y="3013"/>
                  <a:pt x="408561" y="9728"/>
                </a:cubicBezTo>
                <a:cubicBezTo>
                  <a:pt x="393746" y="16313"/>
                  <a:pt x="380202" y="26601"/>
                  <a:pt x="369651" y="38911"/>
                </a:cubicBezTo>
                <a:cubicBezTo>
                  <a:pt x="356539" y="54209"/>
                  <a:pt x="347054" y="87247"/>
                  <a:pt x="340468" y="107005"/>
                </a:cubicBezTo>
                <a:cubicBezTo>
                  <a:pt x="337225" y="129703"/>
                  <a:pt x="331736" y="152192"/>
                  <a:pt x="330740" y="175098"/>
                </a:cubicBezTo>
                <a:cubicBezTo>
                  <a:pt x="325245" y="301480"/>
                  <a:pt x="326172" y="428081"/>
                  <a:pt x="321013" y="554477"/>
                </a:cubicBezTo>
                <a:cubicBezTo>
                  <a:pt x="319684" y="587037"/>
                  <a:pt x="316240" y="619546"/>
                  <a:pt x="311285" y="651754"/>
                </a:cubicBezTo>
                <a:cubicBezTo>
                  <a:pt x="309365" y="664231"/>
                  <a:pt x="282665" y="728075"/>
                  <a:pt x="282102" y="729575"/>
                </a:cubicBezTo>
                <a:cubicBezTo>
                  <a:pt x="264720" y="775928"/>
                  <a:pt x="271809" y="793086"/>
                  <a:pt x="204281" y="826851"/>
                </a:cubicBezTo>
                <a:cubicBezTo>
                  <a:pt x="116540" y="870722"/>
                  <a:pt x="225377" y="819820"/>
                  <a:pt x="87549" y="865762"/>
                </a:cubicBezTo>
                <a:cubicBezTo>
                  <a:pt x="19955" y="888293"/>
                  <a:pt x="49691" y="885217"/>
                  <a:pt x="0" y="885217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2" name="شكل حر: شكل 341">
            <a:extLst>
              <a:ext uri="{FF2B5EF4-FFF2-40B4-BE49-F238E27FC236}">
                <a16:creationId xmlns:a16="http://schemas.microsoft.com/office/drawing/2014/main" id="{E3029F32-6560-4B41-905E-452F418390AD}"/>
              </a:ext>
            </a:extLst>
          </p:cNvPr>
          <p:cNvSpPr/>
          <p:nvPr/>
        </p:nvSpPr>
        <p:spPr>
          <a:xfrm>
            <a:off x="1693549" y="3450382"/>
            <a:ext cx="1092054" cy="252919"/>
          </a:xfrm>
          <a:custGeom>
            <a:avLst/>
            <a:gdLst>
              <a:gd name="connsiteX0" fmla="*/ 31739 w 1092054"/>
              <a:gd name="connsiteY0" fmla="*/ 0 h 252919"/>
              <a:gd name="connsiteX1" fmla="*/ 2556 w 1092054"/>
              <a:gd name="connsiteY1" fmla="*/ 58366 h 252919"/>
              <a:gd name="connsiteX2" fmla="*/ 41467 w 1092054"/>
              <a:gd name="connsiteY2" fmla="*/ 165370 h 252919"/>
              <a:gd name="connsiteX3" fmla="*/ 90105 w 1092054"/>
              <a:gd name="connsiteY3" fmla="*/ 194553 h 252919"/>
              <a:gd name="connsiteX4" fmla="*/ 119288 w 1092054"/>
              <a:gd name="connsiteY4" fmla="*/ 223736 h 252919"/>
              <a:gd name="connsiteX5" fmla="*/ 206837 w 1092054"/>
              <a:gd name="connsiteY5" fmla="*/ 252919 h 252919"/>
              <a:gd name="connsiteX6" fmla="*/ 430573 w 1092054"/>
              <a:gd name="connsiteY6" fmla="*/ 243192 h 252919"/>
              <a:gd name="connsiteX7" fmla="*/ 488939 w 1092054"/>
              <a:gd name="connsiteY7" fmla="*/ 233464 h 252919"/>
              <a:gd name="connsiteX8" fmla="*/ 547305 w 1092054"/>
              <a:gd name="connsiteY8" fmla="*/ 204281 h 252919"/>
              <a:gd name="connsiteX9" fmla="*/ 722403 w 1092054"/>
              <a:gd name="connsiteY9" fmla="*/ 165370 h 252919"/>
              <a:gd name="connsiteX10" fmla="*/ 761314 w 1092054"/>
              <a:gd name="connsiteY10" fmla="*/ 155643 h 252919"/>
              <a:gd name="connsiteX11" fmla="*/ 790497 w 1092054"/>
              <a:gd name="connsiteY11" fmla="*/ 145915 h 252919"/>
              <a:gd name="connsiteX12" fmla="*/ 1043416 w 1092054"/>
              <a:gd name="connsiteY12" fmla="*/ 136187 h 252919"/>
              <a:gd name="connsiteX13" fmla="*/ 1092054 w 1092054"/>
              <a:gd name="connsiteY13" fmla="*/ 116732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054" h="252919">
                <a:moveTo>
                  <a:pt x="31739" y="0"/>
                </a:moveTo>
                <a:cubicBezTo>
                  <a:pt x="22011" y="19455"/>
                  <a:pt x="5632" y="36833"/>
                  <a:pt x="2556" y="58366"/>
                </a:cubicBezTo>
                <a:cubicBezTo>
                  <a:pt x="-5218" y="112786"/>
                  <a:pt x="3907" y="137200"/>
                  <a:pt x="41467" y="165370"/>
                </a:cubicBezTo>
                <a:cubicBezTo>
                  <a:pt x="56593" y="176714"/>
                  <a:pt x="74979" y="183209"/>
                  <a:pt x="90105" y="194553"/>
                </a:cubicBezTo>
                <a:cubicBezTo>
                  <a:pt x="101111" y="202807"/>
                  <a:pt x="108094" y="215740"/>
                  <a:pt x="119288" y="223736"/>
                </a:cubicBezTo>
                <a:cubicBezTo>
                  <a:pt x="150614" y="246112"/>
                  <a:pt x="169488" y="245450"/>
                  <a:pt x="206837" y="252919"/>
                </a:cubicBezTo>
                <a:cubicBezTo>
                  <a:pt x="281416" y="249677"/>
                  <a:pt x="356101" y="248328"/>
                  <a:pt x="430573" y="243192"/>
                </a:cubicBezTo>
                <a:cubicBezTo>
                  <a:pt x="450250" y="241835"/>
                  <a:pt x="470227" y="239701"/>
                  <a:pt x="488939" y="233464"/>
                </a:cubicBezTo>
                <a:cubicBezTo>
                  <a:pt x="509574" y="226585"/>
                  <a:pt x="526820" y="211597"/>
                  <a:pt x="547305" y="204281"/>
                </a:cubicBezTo>
                <a:cubicBezTo>
                  <a:pt x="593891" y="187643"/>
                  <a:pt x="677209" y="176668"/>
                  <a:pt x="722403" y="165370"/>
                </a:cubicBezTo>
                <a:cubicBezTo>
                  <a:pt x="735373" y="162128"/>
                  <a:pt x="748459" y="159316"/>
                  <a:pt x="761314" y="155643"/>
                </a:cubicBezTo>
                <a:cubicBezTo>
                  <a:pt x="771173" y="152826"/>
                  <a:pt x="780267" y="146621"/>
                  <a:pt x="790497" y="145915"/>
                </a:cubicBezTo>
                <a:cubicBezTo>
                  <a:pt x="874666" y="140110"/>
                  <a:pt x="959110" y="139430"/>
                  <a:pt x="1043416" y="136187"/>
                </a:cubicBezTo>
                <a:lnTo>
                  <a:pt x="1092054" y="116732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شكل حر: شكل 342">
            <a:extLst>
              <a:ext uri="{FF2B5EF4-FFF2-40B4-BE49-F238E27FC236}">
                <a16:creationId xmlns:a16="http://schemas.microsoft.com/office/drawing/2014/main" id="{C531927A-9C33-48FA-AFD8-EDDFC53D2637}"/>
              </a:ext>
            </a:extLst>
          </p:cNvPr>
          <p:cNvSpPr/>
          <p:nvPr/>
        </p:nvSpPr>
        <p:spPr>
          <a:xfrm>
            <a:off x="2766148" y="3567114"/>
            <a:ext cx="1215957" cy="292176"/>
          </a:xfrm>
          <a:custGeom>
            <a:avLst/>
            <a:gdLst>
              <a:gd name="connsiteX0" fmla="*/ 0 w 1215957"/>
              <a:gd name="connsiteY0" fmla="*/ 29183 h 292176"/>
              <a:gd name="connsiteX1" fmla="*/ 359923 w 1215957"/>
              <a:gd name="connsiteY1" fmla="*/ 9728 h 292176"/>
              <a:gd name="connsiteX2" fmla="*/ 398834 w 1215957"/>
              <a:gd name="connsiteY2" fmla="*/ 0 h 292176"/>
              <a:gd name="connsiteX3" fmla="*/ 564204 w 1215957"/>
              <a:gd name="connsiteY3" fmla="*/ 9728 h 292176"/>
              <a:gd name="connsiteX4" fmla="*/ 622570 w 1215957"/>
              <a:gd name="connsiteY4" fmla="*/ 38911 h 292176"/>
              <a:gd name="connsiteX5" fmla="*/ 710119 w 1215957"/>
              <a:gd name="connsiteY5" fmla="*/ 87549 h 292176"/>
              <a:gd name="connsiteX6" fmla="*/ 749030 w 1215957"/>
              <a:gd name="connsiteY6" fmla="*/ 107004 h 292176"/>
              <a:gd name="connsiteX7" fmla="*/ 787940 w 1215957"/>
              <a:gd name="connsiteY7" fmla="*/ 136187 h 292176"/>
              <a:gd name="connsiteX8" fmla="*/ 846306 w 1215957"/>
              <a:gd name="connsiteY8" fmla="*/ 165370 h 292176"/>
              <a:gd name="connsiteX9" fmla="*/ 885217 w 1215957"/>
              <a:gd name="connsiteY9" fmla="*/ 194553 h 292176"/>
              <a:gd name="connsiteX10" fmla="*/ 1011676 w 1215957"/>
              <a:gd name="connsiteY10" fmla="*/ 233464 h 292176"/>
              <a:gd name="connsiteX11" fmla="*/ 1060315 w 1215957"/>
              <a:gd name="connsiteY11" fmla="*/ 252919 h 292176"/>
              <a:gd name="connsiteX12" fmla="*/ 1118681 w 1215957"/>
              <a:gd name="connsiteY12" fmla="*/ 282102 h 292176"/>
              <a:gd name="connsiteX13" fmla="*/ 1215957 w 1215957"/>
              <a:gd name="connsiteY13" fmla="*/ 291830 h 2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292176">
                <a:moveTo>
                  <a:pt x="0" y="29183"/>
                </a:moveTo>
                <a:lnTo>
                  <a:pt x="359923" y="9728"/>
                </a:lnTo>
                <a:cubicBezTo>
                  <a:pt x="373257" y="8752"/>
                  <a:pt x="385464" y="0"/>
                  <a:pt x="398834" y="0"/>
                </a:cubicBezTo>
                <a:cubicBezTo>
                  <a:pt x="454053" y="0"/>
                  <a:pt x="509081" y="6485"/>
                  <a:pt x="564204" y="9728"/>
                </a:cubicBezTo>
                <a:cubicBezTo>
                  <a:pt x="620285" y="47114"/>
                  <a:pt x="566188" y="14747"/>
                  <a:pt x="622570" y="38911"/>
                </a:cubicBezTo>
                <a:cubicBezTo>
                  <a:pt x="663394" y="56407"/>
                  <a:pt x="668601" y="64484"/>
                  <a:pt x="710119" y="87549"/>
                </a:cubicBezTo>
                <a:cubicBezTo>
                  <a:pt x="722795" y="94591"/>
                  <a:pt x="736733" y="99318"/>
                  <a:pt x="749030" y="107004"/>
                </a:cubicBezTo>
                <a:cubicBezTo>
                  <a:pt x="762778" y="115597"/>
                  <a:pt x="774038" y="127846"/>
                  <a:pt x="787940" y="136187"/>
                </a:cubicBezTo>
                <a:cubicBezTo>
                  <a:pt x="806592" y="147378"/>
                  <a:pt x="827654" y="154179"/>
                  <a:pt x="846306" y="165370"/>
                </a:cubicBezTo>
                <a:cubicBezTo>
                  <a:pt x="860208" y="173711"/>
                  <a:pt x="870496" y="187759"/>
                  <a:pt x="885217" y="194553"/>
                </a:cubicBezTo>
                <a:cubicBezTo>
                  <a:pt x="988029" y="242005"/>
                  <a:pt x="941802" y="210173"/>
                  <a:pt x="1011676" y="233464"/>
                </a:cubicBezTo>
                <a:cubicBezTo>
                  <a:pt x="1028242" y="238986"/>
                  <a:pt x="1044418" y="245693"/>
                  <a:pt x="1060315" y="252919"/>
                </a:cubicBezTo>
                <a:cubicBezTo>
                  <a:pt x="1080117" y="261920"/>
                  <a:pt x="1098239" y="274668"/>
                  <a:pt x="1118681" y="282102"/>
                </a:cubicBezTo>
                <a:cubicBezTo>
                  <a:pt x="1154177" y="295010"/>
                  <a:pt x="1179261" y="291830"/>
                  <a:pt x="1215957" y="29183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4" name="شكل حر: شكل 343">
            <a:extLst>
              <a:ext uri="{FF2B5EF4-FFF2-40B4-BE49-F238E27FC236}">
                <a16:creationId xmlns:a16="http://schemas.microsoft.com/office/drawing/2014/main" id="{EE04E7E8-0F15-449E-BDC6-84543F17CE76}"/>
              </a:ext>
            </a:extLst>
          </p:cNvPr>
          <p:cNvSpPr/>
          <p:nvPr/>
        </p:nvSpPr>
        <p:spPr>
          <a:xfrm>
            <a:off x="3233075" y="3829761"/>
            <a:ext cx="904673" cy="787940"/>
          </a:xfrm>
          <a:custGeom>
            <a:avLst/>
            <a:gdLst>
              <a:gd name="connsiteX0" fmla="*/ 778213 w 904673"/>
              <a:gd name="connsiteY0" fmla="*/ 0 h 787940"/>
              <a:gd name="connsiteX1" fmla="*/ 885217 w 904673"/>
              <a:gd name="connsiteY1" fmla="*/ 107004 h 787940"/>
              <a:gd name="connsiteX2" fmla="*/ 894945 w 904673"/>
              <a:gd name="connsiteY2" fmla="*/ 145915 h 787940"/>
              <a:gd name="connsiteX3" fmla="*/ 904673 w 904673"/>
              <a:gd name="connsiteY3" fmla="*/ 175098 h 787940"/>
              <a:gd name="connsiteX4" fmla="*/ 865762 w 904673"/>
              <a:gd name="connsiteY4" fmla="*/ 379379 h 787940"/>
              <a:gd name="connsiteX5" fmla="*/ 826851 w 904673"/>
              <a:gd name="connsiteY5" fmla="*/ 428017 h 787940"/>
              <a:gd name="connsiteX6" fmla="*/ 807396 w 904673"/>
              <a:gd name="connsiteY6" fmla="*/ 457200 h 787940"/>
              <a:gd name="connsiteX7" fmla="*/ 710120 w 904673"/>
              <a:gd name="connsiteY7" fmla="*/ 515566 h 787940"/>
              <a:gd name="connsiteX8" fmla="*/ 554477 w 904673"/>
              <a:gd name="connsiteY8" fmla="*/ 573932 h 787940"/>
              <a:gd name="connsiteX9" fmla="*/ 476656 w 904673"/>
              <a:gd name="connsiteY9" fmla="*/ 593387 h 787940"/>
              <a:gd name="connsiteX10" fmla="*/ 437745 w 904673"/>
              <a:gd name="connsiteY10" fmla="*/ 603115 h 787940"/>
              <a:gd name="connsiteX11" fmla="*/ 398834 w 904673"/>
              <a:gd name="connsiteY11" fmla="*/ 612842 h 787940"/>
              <a:gd name="connsiteX12" fmla="*/ 340468 w 904673"/>
              <a:gd name="connsiteY12" fmla="*/ 642025 h 787940"/>
              <a:gd name="connsiteX13" fmla="*/ 282103 w 904673"/>
              <a:gd name="connsiteY13" fmla="*/ 661481 h 787940"/>
              <a:gd name="connsiteX14" fmla="*/ 233464 w 904673"/>
              <a:gd name="connsiteY14" fmla="*/ 700391 h 787940"/>
              <a:gd name="connsiteX15" fmla="*/ 194554 w 904673"/>
              <a:gd name="connsiteY15" fmla="*/ 729574 h 787940"/>
              <a:gd name="connsiteX16" fmla="*/ 155643 w 904673"/>
              <a:gd name="connsiteY16" fmla="*/ 739302 h 787940"/>
              <a:gd name="connsiteX17" fmla="*/ 68094 w 904673"/>
              <a:gd name="connsiteY17" fmla="*/ 768485 h 787940"/>
              <a:gd name="connsiteX18" fmla="*/ 29183 w 904673"/>
              <a:gd name="connsiteY18" fmla="*/ 787940 h 787940"/>
              <a:gd name="connsiteX19" fmla="*/ 0 w 904673"/>
              <a:gd name="connsiteY19" fmla="*/ 758757 h 7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4673" h="787940">
                <a:moveTo>
                  <a:pt x="778213" y="0"/>
                </a:moveTo>
                <a:cubicBezTo>
                  <a:pt x="813881" y="35668"/>
                  <a:pt x="853706" y="67615"/>
                  <a:pt x="885217" y="107004"/>
                </a:cubicBezTo>
                <a:cubicBezTo>
                  <a:pt x="893569" y="117444"/>
                  <a:pt x="891272" y="133060"/>
                  <a:pt x="894945" y="145915"/>
                </a:cubicBezTo>
                <a:cubicBezTo>
                  <a:pt x="897762" y="155774"/>
                  <a:pt x="901430" y="165370"/>
                  <a:pt x="904673" y="175098"/>
                </a:cubicBezTo>
                <a:cubicBezTo>
                  <a:pt x="892752" y="270463"/>
                  <a:pt x="901395" y="308113"/>
                  <a:pt x="865762" y="379379"/>
                </a:cubicBezTo>
                <a:cubicBezTo>
                  <a:pt x="845803" y="419297"/>
                  <a:pt x="850978" y="397859"/>
                  <a:pt x="826851" y="428017"/>
                </a:cubicBezTo>
                <a:cubicBezTo>
                  <a:pt x="819548" y="437146"/>
                  <a:pt x="816194" y="449501"/>
                  <a:pt x="807396" y="457200"/>
                </a:cubicBezTo>
                <a:cubicBezTo>
                  <a:pt x="785273" y="476557"/>
                  <a:pt x="739984" y="502767"/>
                  <a:pt x="710120" y="515566"/>
                </a:cubicBezTo>
                <a:cubicBezTo>
                  <a:pt x="669021" y="533180"/>
                  <a:pt x="601804" y="560410"/>
                  <a:pt x="554477" y="573932"/>
                </a:cubicBezTo>
                <a:cubicBezTo>
                  <a:pt x="528767" y="581278"/>
                  <a:pt x="502596" y="586902"/>
                  <a:pt x="476656" y="593387"/>
                </a:cubicBezTo>
                <a:lnTo>
                  <a:pt x="437745" y="603115"/>
                </a:lnTo>
                <a:cubicBezTo>
                  <a:pt x="424775" y="606357"/>
                  <a:pt x="411517" y="608614"/>
                  <a:pt x="398834" y="612842"/>
                </a:cubicBezTo>
                <a:cubicBezTo>
                  <a:pt x="292408" y="648319"/>
                  <a:pt x="453607" y="591740"/>
                  <a:pt x="340468" y="642025"/>
                </a:cubicBezTo>
                <a:cubicBezTo>
                  <a:pt x="321728" y="650354"/>
                  <a:pt x="301558" y="654996"/>
                  <a:pt x="282103" y="661481"/>
                </a:cubicBezTo>
                <a:cubicBezTo>
                  <a:pt x="249564" y="694018"/>
                  <a:pt x="276417" y="669710"/>
                  <a:pt x="233464" y="700391"/>
                </a:cubicBezTo>
                <a:cubicBezTo>
                  <a:pt x="220271" y="709814"/>
                  <a:pt x="209055" y="722323"/>
                  <a:pt x="194554" y="729574"/>
                </a:cubicBezTo>
                <a:cubicBezTo>
                  <a:pt x="182596" y="735553"/>
                  <a:pt x="168613" y="736059"/>
                  <a:pt x="155643" y="739302"/>
                </a:cubicBezTo>
                <a:cubicBezTo>
                  <a:pt x="94983" y="779741"/>
                  <a:pt x="163409" y="739891"/>
                  <a:pt x="68094" y="768485"/>
                </a:cubicBezTo>
                <a:cubicBezTo>
                  <a:pt x="54204" y="772652"/>
                  <a:pt x="42153" y="781455"/>
                  <a:pt x="29183" y="787940"/>
                </a:cubicBezTo>
                <a:lnTo>
                  <a:pt x="0" y="758757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5" name="شكل حر: شكل 344">
            <a:extLst>
              <a:ext uri="{FF2B5EF4-FFF2-40B4-BE49-F238E27FC236}">
                <a16:creationId xmlns:a16="http://schemas.microsoft.com/office/drawing/2014/main" id="{C8B77E00-EA77-4B73-9AB1-A0CFE528ACF3}"/>
              </a:ext>
            </a:extLst>
          </p:cNvPr>
          <p:cNvSpPr/>
          <p:nvPr/>
        </p:nvSpPr>
        <p:spPr>
          <a:xfrm>
            <a:off x="1861475" y="4277233"/>
            <a:ext cx="1313234" cy="340468"/>
          </a:xfrm>
          <a:custGeom>
            <a:avLst/>
            <a:gdLst>
              <a:gd name="connsiteX0" fmla="*/ 1313234 w 1313234"/>
              <a:gd name="connsiteY0" fmla="*/ 311285 h 340468"/>
              <a:gd name="connsiteX1" fmla="*/ 875490 w 1313234"/>
              <a:gd name="connsiteY1" fmla="*/ 58366 h 340468"/>
              <a:gd name="connsiteX2" fmla="*/ 817124 w 1313234"/>
              <a:gd name="connsiteY2" fmla="*/ 29183 h 340468"/>
              <a:gd name="connsiteX3" fmla="*/ 778213 w 1313234"/>
              <a:gd name="connsiteY3" fmla="*/ 19455 h 340468"/>
              <a:gd name="connsiteX4" fmla="*/ 729575 w 1313234"/>
              <a:gd name="connsiteY4" fmla="*/ 0 h 340468"/>
              <a:gd name="connsiteX5" fmla="*/ 535022 w 1313234"/>
              <a:gd name="connsiteY5" fmla="*/ 9728 h 340468"/>
              <a:gd name="connsiteX6" fmla="*/ 496111 w 1313234"/>
              <a:gd name="connsiteY6" fmla="*/ 29183 h 340468"/>
              <a:gd name="connsiteX7" fmla="*/ 418290 w 1313234"/>
              <a:gd name="connsiteY7" fmla="*/ 68094 h 340468"/>
              <a:gd name="connsiteX8" fmla="*/ 369651 w 1313234"/>
              <a:gd name="connsiteY8" fmla="*/ 107004 h 340468"/>
              <a:gd name="connsiteX9" fmla="*/ 291830 w 1313234"/>
              <a:gd name="connsiteY9" fmla="*/ 165370 h 340468"/>
              <a:gd name="connsiteX10" fmla="*/ 214009 w 1313234"/>
              <a:gd name="connsiteY10" fmla="*/ 214009 h 340468"/>
              <a:gd name="connsiteX11" fmla="*/ 184826 w 1313234"/>
              <a:gd name="connsiteY11" fmla="*/ 233464 h 340468"/>
              <a:gd name="connsiteX12" fmla="*/ 155643 w 1313234"/>
              <a:gd name="connsiteY12" fmla="*/ 243192 h 340468"/>
              <a:gd name="connsiteX13" fmla="*/ 58366 w 1313234"/>
              <a:gd name="connsiteY13" fmla="*/ 301558 h 340468"/>
              <a:gd name="connsiteX14" fmla="*/ 29183 w 1313234"/>
              <a:gd name="connsiteY14" fmla="*/ 321013 h 340468"/>
              <a:gd name="connsiteX15" fmla="*/ 0 w 1313234"/>
              <a:gd name="connsiteY15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3234" h="340468">
                <a:moveTo>
                  <a:pt x="1313234" y="311285"/>
                </a:moveTo>
                <a:cubicBezTo>
                  <a:pt x="910107" y="59331"/>
                  <a:pt x="1074108" y="98091"/>
                  <a:pt x="875490" y="58366"/>
                </a:cubicBezTo>
                <a:cubicBezTo>
                  <a:pt x="856035" y="48638"/>
                  <a:pt x="837320" y="37261"/>
                  <a:pt x="817124" y="29183"/>
                </a:cubicBezTo>
                <a:cubicBezTo>
                  <a:pt x="804711" y="24218"/>
                  <a:pt x="790896" y="23683"/>
                  <a:pt x="778213" y="19455"/>
                </a:cubicBezTo>
                <a:cubicBezTo>
                  <a:pt x="761648" y="13933"/>
                  <a:pt x="745788" y="6485"/>
                  <a:pt x="729575" y="0"/>
                </a:cubicBezTo>
                <a:cubicBezTo>
                  <a:pt x="664724" y="3243"/>
                  <a:pt x="599453" y="1674"/>
                  <a:pt x="535022" y="9728"/>
                </a:cubicBezTo>
                <a:cubicBezTo>
                  <a:pt x="520633" y="11527"/>
                  <a:pt x="509362" y="23294"/>
                  <a:pt x="496111" y="29183"/>
                </a:cubicBezTo>
                <a:cubicBezTo>
                  <a:pt x="424722" y="60911"/>
                  <a:pt x="469967" y="33642"/>
                  <a:pt x="418290" y="68094"/>
                </a:cubicBezTo>
                <a:cubicBezTo>
                  <a:pt x="377032" y="129979"/>
                  <a:pt x="424058" y="72381"/>
                  <a:pt x="369651" y="107004"/>
                </a:cubicBezTo>
                <a:cubicBezTo>
                  <a:pt x="342295" y="124412"/>
                  <a:pt x="318809" y="147383"/>
                  <a:pt x="291830" y="165370"/>
                </a:cubicBezTo>
                <a:cubicBezTo>
                  <a:pt x="225168" y="209813"/>
                  <a:pt x="307841" y="155364"/>
                  <a:pt x="214009" y="214009"/>
                </a:cubicBezTo>
                <a:cubicBezTo>
                  <a:pt x="204095" y="220205"/>
                  <a:pt x="195283" y="228236"/>
                  <a:pt x="184826" y="233464"/>
                </a:cubicBezTo>
                <a:cubicBezTo>
                  <a:pt x="175655" y="238050"/>
                  <a:pt x="165068" y="239153"/>
                  <a:pt x="155643" y="243192"/>
                </a:cubicBezTo>
                <a:cubicBezTo>
                  <a:pt x="113762" y="261141"/>
                  <a:pt x="99865" y="273892"/>
                  <a:pt x="58366" y="301558"/>
                </a:cubicBezTo>
                <a:lnTo>
                  <a:pt x="29183" y="321013"/>
                </a:lnTo>
                <a:lnTo>
                  <a:pt x="0" y="340468"/>
                </a:ln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6" name="شكل حر: شكل 345">
            <a:extLst>
              <a:ext uri="{FF2B5EF4-FFF2-40B4-BE49-F238E27FC236}">
                <a16:creationId xmlns:a16="http://schemas.microsoft.com/office/drawing/2014/main" id="{1266AC9C-1CA0-4481-BC23-844007179117}"/>
              </a:ext>
            </a:extLst>
          </p:cNvPr>
          <p:cNvSpPr/>
          <p:nvPr/>
        </p:nvSpPr>
        <p:spPr>
          <a:xfrm>
            <a:off x="1469104" y="4549608"/>
            <a:ext cx="1092763" cy="770617"/>
          </a:xfrm>
          <a:custGeom>
            <a:avLst/>
            <a:gdLst>
              <a:gd name="connsiteX0" fmla="*/ 334005 w 1092763"/>
              <a:gd name="connsiteY0" fmla="*/ 0 h 770617"/>
              <a:gd name="connsiteX1" fmla="*/ 119997 w 1092763"/>
              <a:gd name="connsiteY1" fmla="*/ 97276 h 770617"/>
              <a:gd name="connsiteX2" fmla="*/ 12993 w 1092763"/>
              <a:gd name="connsiteY2" fmla="*/ 476655 h 770617"/>
              <a:gd name="connsiteX3" fmla="*/ 61631 w 1092763"/>
              <a:gd name="connsiteY3" fmla="*/ 525293 h 770617"/>
              <a:gd name="connsiteX4" fmla="*/ 81086 w 1092763"/>
              <a:gd name="connsiteY4" fmla="*/ 573932 h 770617"/>
              <a:gd name="connsiteX5" fmla="*/ 149180 w 1092763"/>
              <a:gd name="connsiteY5" fmla="*/ 612842 h 770617"/>
              <a:gd name="connsiteX6" fmla="*/ 207546 w 1092763"/>
              <a:gd name="connsiteY6" fmla="*/ 651753 h 770617"/>
              <a:gd name="connsiteX7" fmla="*/ 382644 w 1092763"/>
              <a:gd name="connsiteY7" fmla="*/ 680936 h 770617"/>
              <a:gd name="connsiteX8" fmla="*/ 752295 w 1092763"/>
              <a:gd name="connsiteY8" fmla="*/ 710119 h 770617"/>
              <a:gd name="connsiteX9" fmla="*/ 800933 w 1092763"/>
              <a:gd name="connsiteY9" fmla="*/ 729574 h 770617"/>
              <a:gd name="connsiteX10" fmla="*/ 927393 w 1092763"/>
              <a:gd name="connsiteY10" fmla="*/ 739302 h 770617"/>
              <a:gd name="connsiteX11" fmla="*/ 976031 w 1092763"/>
              <a:gd name="connsiteY11" fmla="*/ 749029 h 770617"/>
              <a:gd name="connsiteX12" fmla="*/ 1005214 w 1092763"/>
              <a:gd name="connsiteY12" fmla="*/ 768485 h 770617"/>
              <a:gd name="connsiteX13" fmla="*/ 1092763 w 1092763"/>
              <a:gd name="connsiteY13" fmla="*/ 768485 h 77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2763" h="770617">
                <a:moveTo>
                  <a:pt x="334005" y="0"/>
                </a:moveTo>
                <a:cubicBezTo>
                  <a:pt x="262669" y="32425"/>
                  <a:pt x="174597" y="41070"/>
                  <a:pt x="119997" y="97276"/>
                </a:cubicBezTo>
                <a:cubicBezTo>
                  <a:pt x="31603" y="188270"/>
                  <a:pt x="-27453" y="348577"/>
                  <a:pt x="12993" y="476655"/>
                </a:cubicBezTo>
                <a:cubicBezTo>
                  <a:pt x="19897" y="498519"/>
                  <a:pt x="45418" y="509080"/>
                  <a:pt x="61631" y="525293"/>
                </a:cubicBezTo>
                <a:cubicBezTo>
                  <a:pt x="68116" y="541506"/>
                  <a:pt x="70937" y="559723"/>
                  <a:pt x="81086" y="573932"/>
                </a:cubicBezTo>
                <a:cubicBezTo>
                  <a:pt x="89498" y="585710"/>
                  <a:pt x="140541" y="607659"/>
                  <a:pt x="149180" y="612842"/>
                </a:cubicBezTo>
                <a:cubicBezTo>
                  <a:pt x="169230" y="624872"/>
                  <a:pt x="184541" y="647570"/>
                  <a:pt x="207546" y="651753"/>
                </a:cubicBezTo>
                <a:cubicBezTo>
                  <a:pt x="337109" y="675310"/>
                  <a:pt x="278662" y="666081"/>
                  <a:pt x="382644" y="680936"/>
                </a:cubicBezTo>
                <a:cubicBezTo>
                  <a:pt x="552443" y="737535"/>
                  <a:pt x="354970" y="677903"/>
                  <a:pt x="752295" y="710119"/>
                </a:cubicBezTo>
                <a:cubicBezTo>
                  <a:pt x="769699" y="711530"/>
                  <a:pt x="783709" y="726703"/>
                  <a:pt x="800933" y="729574"/>
                </a:cubicBezTo>
                <a:cubicBezTo>
                  <a:pt x="842636" y="736524"/>
                  <a:pt x="885240" y="736059"/>
                  <a:pt x="927393" y="739302"/>
                </a:cubicBezTo>
                <a:cubicBezTo>
                  <a:pt x="943606" y="742544"/>
                  <a:pt x="960550" y="743224"/>
                  <a:pt x="976031" y="749029"/>
                </a:cubicBezTo>
                <a:cubicBezTo>
                  <a:pt x="986978" y="753134"/>
                  <a:pt x="993682" y="766563"/>
                  <a:pt x="1005214" y="768485"/>
                </a:cubicBezTo>
                <a:cubicBezTo>
                  <a:pt x="1034000" y="773283"/>
                  <a:pt x="1063580" y="768485"/>
                  <a:pt x="1092763" y="768485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7" name="شكل حر: شكل 346">
            <a:extLst>
              <a:ext uri="{FF2B5EF4-FFF2-40B4-BE49-F238E27FC236}">
                <a16:creationId xmlns:a16="http://schemas.microsoft.com/office/drawing/2014/main" id="{C8C016F9-A932-4CBC-BA42-827ACEECC099}"/>
              </a:ext>
            </a:extLst>
          </p:cNvPr>
          <p:cNvSpPr/>
          <p:nvPr/>
        </p:nvSpPr>
        <p:spPr>
          <a:xfrm>
            <a:off x="2522956" y="5304135"/>
            <a:ext cx="1070043" cy="251835"/>
          </a:xfrm>
          <a:custGeom>
            <a:avLst/>
            <a:gdLst>
              <a:gd name="connsiteX0" fmla="*/ 0 w 1070043"/>
              <a:gd name="connsiteY0" fmla="*/ 23685 h 251835"/>
              <a:gd name="connsiteX1" fmla="*/ 408562 w 1070043"/>
              <a:gd name="connsiteY1" fmla="*/ 23685 h 251835"/>
              <a:gd name="connsiteX2" fmla="*/ 466928 w 1070043"/>
              <a:gd name="connsiteY2" fmla="*/ 52868 h 251835"/>
              <a:gd name="connsiteX3" fmla="*/ 515566 w 1070043"/>
              <a:gd name="connsiteY3" fmla="*/ 72324 h 251835"/>
              <a:gd name="connsiteX4" fmla="*/ 593387 w 1070043"/>
              <a:gd name="connsiteY4" fmla="*/ 111234 h 251835"/>
              <a:gd name="connsiteX5" fmla="*/ 622570 w 1070043"/>
              <a:gd name="connsiteY5" fmla="*/ 130690 h 251835"/>
              <a:gd name="connsiteX6" fmla="*/ 651753 w 1070043"/>
              <a:gd name="connsiteY6" fmla="*/ 159873 h 251835"/>
              <a:gd name="connsiteX7" fmla="*/ 690664 w 1070043"/>
              <a:gd name="connsiteY7" fmla="*/ 169600 h 251835"/>
              <a:gd name="connsiteX8" fmla="*/ 710119 w 1070043"/>
              <a:gd name="connsiteY8" fmla="*/ 189056 h 251835"/>
              <a:gd name="connsiteX9" fmla="*/ 846307 w 1070043"/>
              <a:gd name="connsiteY9" fmla="*/ 218239 h 251835"/>
              <a:gd name="connsiteX10" fmla="*/ 875490 w 1070043"/>
              <a:gd name="connsiteY10" fmla="*/ 227966 h 251835"/>
              <a:gd name="connsiteX11" fmla="*/ 904673 w 1070043"/>
              <a:gd name="connsiteY11" fmla="*/ 247422 h 251835"/>
              <a:gd name="connsiteX12" fmla="*/ 1070043 w 1070043"/>
              <a:gd name="connsiteY12" fmla="*/ 227966 h 25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043" h="251835">
                <a:moveTo>
                  <a:pt x="0" y="23685"/>
                </a:moveTo>
                <a:cubicBezTo>
                  <a:pt x="183037" y="-4474"/>
                  <a:pt x="164765" y="-11143"/>
                  <a:pt x="408562" y="23685"/>
                </a:cubicBezTo>
                <a:cubicBezTo>
                  <a:pt x="430095" y="26761"/>
                  <a:pt x="447126" y="43867"/>
                  <a:pt x="466928" y="52868"/>
                </a:cubicBezTo>
                <a:cubicBezTo>
                  <a:pt x="482824" y="60094"/>
                  <a:pt x="500302" y="63844"/>
                  <a:pt x="515566" y="72324"/>
                </a:cubicBezTo>
                <a:cubicBezTo>
                  <a:pt x="596736" y="117419"/>
                  <a:pt x="512721" y="91069"/>
                  <a:pt x="593387" y="111234"/>
                </a:cubicBezTo>
                <a:cubicBezTo>
                  <a:pt x="603115" y="117719"/>
                  <a:pt x="613589" y="123205"/>
                  <a:pt x="622570" y="130690"/>
                </a:cubicBezTo>
                <a:cubicBezTo>
                  <a:pt x="633138" y="139497"/>
                  <a:pt x="639809" y="153048"/>
                  <a:pt x="651753" y="159873"/>
                </a:cubicBezTo>
                <a:cubicBezTo>
                  <a:pt x="663361" y="166506"/>
                  <a:pt x="677694" y="166358"/>
                  <a:pt x="690664" y="169600"/>
                </a:cubicBezTo>
                <a:cubicBezTo>
                  <a:pt x="697149" y="176085"/>
                  <a:pt x="702156" y="184506"/>
                  <a:pt x="710119" y="189056"/>
                </a:cubicBezTo>
                <a:cubicBezTo>
                  <a:pt x="757751" y="216275"/>
                  <a:pt x="788939" y="211865"/>
                  <a:pt x="846307" y="218239"/>
                </a:cubicBezTo>
                <a:cubicBezTo>
                  <a:pt x="856035" y="221481"/>
                  <a:pt x="866319" y="223380"/>
                  <a:pt x="875490" y="227966"/>
                </a:cubicBezTo>
                <a:cubicBezTo>
                  <a:pt x="885947" y="233195"/>
                  <a:pt x="893000" y="246773"/>
                  <a:pt x="904673" y="247422"/>
                </a:cubicBezTo>
                <a:cubicBezTo>
                  <a:pt x="1024128" y="254059"/>
                  <a:pt x="1011999" y="256988"/>
                  <a:pt x="1070043" y="227966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8" name="شكل حر: شكل 347">
            <a:extLst>
              <a:ext uri="{FF2B5EF4-FFF2-40B4-BE49-F238E27FC236}">
                <a16:creationId xmlns:a16="http://schemas.microsoft.com/office/drawing/2014/main" id="{D5FA77C7-30BE-4708-BC9E-069A5DD5D918}"/>
              </a:ext>
            </a:extLst>
          </p:cNvPr>
          <p:cNvSpPr/>
          <p:nvPr/>
        </p:nvSpPr>
        <p:spPr>
          <a:xfrm>
            <a:off x="3592999" y="5094357"/>
            <a:ext cx="885217" cy="466927"/>
          </a:xfrm>
          <a:custGeom>
            <a:avLst/>
            <a:gdLst>
              <a:gd name="connsiteX0" fmla="*/ 0 w 885217"/>
              <a:gd name="connsiteY0" fmla="*/ 466927 h 466927"/>
              <a:gd name="connsiteX1" fmla="*/ 243191 w 885217"/>
              <a:gd name="connsiteY1" fmla="*/ 428017 h 466927"/>
              <a:gd name="connsiteX2" fmla="*/ 301557 w 885217"/>
              <a:gd name="connsiteY2" fmla="*/ 398834 h 466927"/>
              <a:gd name="connsiteX3" fmla="*/ 379379 w 885217"/>
              <a:gd name="connsiteY3" fmla="*/ 311285 h 466927"/>
              <a:gd name="connsiteX4" fmla="*/ 418289 w 885217"/>
              <a:gd name="connsiteY4" fmla="*/ 282102 h 466927"/>
              <a:gd name="connsiteX5" fmla="*/ 428017 w 885217"/>
              <a:gd name="connsiteY5" fmla="*/ 252919 h 466927"/>
              <a:gd name="connsiteX6" fmla="*/ 447472 w 885217"/>
              <a:gd name="connsiteY6" fmla="*/ 223736 h 466927"/>
              <a:gd name="connsiteX7" fmla="*/ 486383 w 885217"/>
              <a:gd name="connsiteY7" fmla="*/ 184825 h 466927"/>
              <a:gd name="connsiteX8" fmla="*/ 593387 w 885217"/>
              <a:gd name="connsiteY8" fmla="*/ 136187 h 466927"/>
              <a:gd name="connsiteX9" fmla="*/ 700391 w 885217"/>
              <a:gd name="connsiteY9" fmla="*/ 87548 h 466927"/>
              <a:gd name="connsiteX10" fmla="*/ 729574 w 885217"/>
              <a:gd name="connsiteY10" fmla="*/ 77821 h 466927"/>
              <a:gd name="connsiteX11" fmla="*/ 807396 w 885217"/>
              <a:gd name="connsiteY11" fmla="*/ 29183 h 466927"/>
              <a:gd name="connsiteX12" fmla="*/ 836579 w 885217"/>
              <a:gd name="connsiteY12" fmla="*/ 19455 h 466927"/>
              <a:gd name="connsiteX13" fmla="*/ 885217 w 885217"/>
              <a:gd name="connsiteY1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217" h="466927">
                <a:moveTo>
                  <a:pt x="0" y="466927"/>
                </a:moveTo>
                <a:cubicBezTo>
                  <a:pt x="110527" y="455293"/>
                  <a:pt x="157403" y="463762"/>
                  <a:pt x="243191" y="428017"/>
                </a:cubicBezTo>
                <a:cubicBezTo>
                  <a:pt x="263270" y="419651"/>
                  <a:pt x="284156" y="411885"/>
                  <a:pt x="301557" y="398834"/>
                </a:cubicBezTo>
                <a:cubicBezTo>
                  <a:pt x="464951" y="276289"/>
                  <a:pt x="303545" y="387119"/>
                  <a:pt x="379379" y="311285"/>
                </a:cubicBezTo>
                <a:cubicBezTo>
                  <a:pt x="390843" y="299821"/>
                  <a:pt x="405319" y="291830"/>
                  <a:pt x="418289" y="282102"/>
                </a:cubicBezTo>
                <a:cubicBezTo>
                  <a:pt x="421532" y="272374"/>
                  <a:pt x="423431" y="262090"/>
                  <a:pt x="428017" y="252919"/>
                </a:cubicBezTo>
                <a:cubicBezTo>
                  <a:pt x="433245" y="242462"/>
                  <a:pt x="439864" y="232613"/>
                  <a:pt x="447472" y="223736"/>
                </a:cubicBezTo>
                <a:cubicBezTo>
                  <a:pt x="459409" y="209809"/>
                  <a:pt x="469977" y="193028"/>
                  <a:pt x="486383" y="184825"/>
                </a:cubicBezTo>
                <a:cubicBezTo>
                  <a:pt x="626859" y="114586"/>
                  <a:pt x="517780" y="164540"/>
                  <a:pt x="593387" y="136187"/>
                </a:cubicBezTo>
                <a:cubicBezTo>
                  <a:pt x="684949" y="101851"/>
                  <a:pt x="598094" y="133012"/>
                  <a:pt x="700391" y="87548"/>
                </a:cubicBezTo>
                <a:cubicBezTo>
                  <a:pt x="709761" y="83384"/>
                  <a:pt x="720149" y="81860"/>
                  <a:pt x="729574" y="77821"/>
                </a:cubicBezTo>
                <a:cubicBezTo>
                  <a:pt x="812746" y="42176"/>
                  <a:pt x="723612" y="77059"/>
                  <a:pt x="807396" y="29183"/>
                </a:cubicBezTo>
                <a:cubicBezTo>
                  <a:pt x="816299" y="24096"/>
                  <a:pt x="826978" y="23055"/>
                  <a:pt x="836579" y="19455"/>
                </a:cubicBezTo>
                <a:cubicBezTo>
                  <a:pt x="852929" y="13324"/>
                  <a:pt x="885217" y="0"/>
                  <a:pt x="885217" y="0"/>
                </a:cubicBezTo>
              </a:path>
            </a:pathLst>
          </a:custGeom>
          <a:noFill/>
          <a:ln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49" name="ال القمرية">
            <a:extLst>
              <a:ext uri="{FF2B5EF4-FFF2-40B4-BE49-F238E27FC236}">
                <a16:creationId xmlns:a16="http://schemas.microsoft.com/office/drawing/2014/main" id="{56DCF25F-8869-4896-A305-09BA23366791}"/>
              </a:ext>
            </a:extLst>
          </p:cNvPr>
          <p:cNvGrpSpPr/>
          <p:nvPr/>
        </p:nvGrpSpPr>
        <p:grpSpPr>
          <a:xfrm>
            <a:off x="3908902" y="2008975"/>
            <a:ext cx="812853" cy="938486"/>
            <a:chOff x="4236150" y="2585844"/>
            <a:chExt cx="812853" cy="938486"/>
          </a:xfrm>
          <a:effectLst/>
        </p:grpSpPr>
        <p:grpSp>
          <p:nvGrpSpPr>
            <p:cNvPr id="350" name="مجموعة 349">
              <a:extLst>
                <a:ext uri="{FF2B5EF4-FFF2-40B4-BE49-F238E27FC236}">
                  <a16:creationId xmlns:a16="http://schemas.microsoft.com/office/drawing/2014/main" id="{F0B8D317-02C8-483F-982E-7785780DEA82}"/>
                </a:ext>
              </a:extLst>
            </p:cNvPr>
            <p:cNvGrpSpPr/>
            <p:nvPr/>
          </p:nvGrpSpPr>
          <p:grpSpPr>
            <a:xfrm>
              <a:off x="4236150" y="2585844"/>
              <a:ext cx="812853" cy="938486"/>
              <a:chOff x="4032411" y="2799835"/>
              <a:chExt cx="908448" cy="1111312"/>
            </a:xfrm>
          </p:grpSpPr>
          <p:sp>
            <p:nvSpPr>
              <p:cNvPr id="352" name="شكل حر: شكل 351">
                <a:extLst>
                  <a:ext uri="{FF2B5EF4-FFF2-40B4-BE49-F238E27FC236}">
                    <a16:creationId xmlns:a16="http://schemas.microsoft.com/office/drawing/2014/main" id="{23EFC546-D02E-4A8B-8FA2-77EECA7D0336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53" name="شكل بيضاوي 352">
                <a:extLst>
                  <a:ext uri="{FF2B5EF4-FFF2-40B4-BE49-F238E27FC236}">
                    <a16:creationId xmlns:a16="http://schemas.microsoft.com/office/drawing/2014/main" id="{99FE380F-6FEF-4ACA-846D-747D8BFC9D3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51" name="مربع نص 350">
              <a:extLst>
                <a:ext uri="{FF2B5EF4-FFF2-40B4-BE49-F238E27FC236}">
                  <a16:creationId xmlns:a16="http://schemas.microsoft.com/office/drawing/2014/main" id="{6C6CB202-CE0F-43E4-BDA0-794B3C855CBB}"/>
                </a:ext>
              </a:extLst>
            </p:cNvPr>
            <p:cNvSpPr txBox="1"/>
            <p:nvPr/>
          </p:nvSpPr>
          <p:spPr>
            <a:xfrm>
              <a:off x="4332743" y="2676916"/>
              <a:ext cx="6460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القمرية </a:t>
              </a:r>
            </a:p>
          </p:txBody>
        </p:sp>
      </p:grpSp>
      <p:grpSp>
        <p:nvGrpSpPr>
          <p:cNvPr id="354" name="ال الشمسية">
            <a:extLst>
              <a:ext uri="{FF2B5EF4-FFF2-40B4-BE49-F238E27FC236}">
                <a16:creationId xmlns:a16="http://schemas.microsoft.com/office/drawing/2014/main" id="{7444B1C3-4D58-4BC8-AEF5-314954F50685}"/>
              </a:ext>
            </a:extLst>
          </p:cNvPr>
          <p:cNvGrpSpPr/>
          <p:nvPr/>
        </p:nvGrpSpPr>
        <p:grpSpPr>
          <a:xfrm>
            <a:off x="2942867" y="1677444"/>
            <a:ext cx="836207" cy="938486"/>
            <a:chOff x="3270115" y="2254313"/>
            <a:chExt cx="836207" cy="938486"/>
          </a:xfrm>
          <a:effectLst/>
        </p:grpSpPr>
        <p:grpSp>
          <p:nvGrpSpPr>
            <p:cNvPr id="355" name="مجموعة 354">
              <a:extLst>
                <a:ext uri="{FF2B5EF4-FFF2-40B4-BE49-F238E27FC236}">
                  <a16:creationId xmlns:a16="http://schemas.microsoft.com/office/drawing/2014/main" id="{44F9D6D6-021C-4E2C-8EE8-4FB217C4CF49}"/>
                </a:ext>
              </a:extLst>
            </p:cNvPr>
            <p:cNvGrpSpPr/>
            <p:nvPr/>
          </p:nvGrpSpPr>
          <p:grpSpPr>
            <a:xfrm>
              <a:off x="3270115" y="2254313"/>
              <a:ext cx="812853" cy="938486"/>
              <a:chOff x="4032411" y="2799835"/>
              <a:chExt cx="908448" cy="1111312"/>
            </a:xfrm>
          </p:grpSpPr>
          <p:sp>
            <p:nvSpPr>
              <p:cNvPr id="357" name="شكل حر: شكل 356">
                <a:extLst>
                  <a:ext uri="{FF2B5EF4-FFF2-40B4-BE49-F238E27FC236}">
                    <a16:creationId xmlns:a16="http://schemas.microsoft.com/office/drawing/2014/main" id="{A60F2BFC-E39B-480B-9474-E7226577105C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58" name="شكل بيضاوي 357">
                <a:extLst>
                  <a:ext uri="{FF2B5EF4-FFF2-40B4-BE49-F238E27FC236}">
                    <a16:creationId xmlns:a16="http://schemas.microsoft.com/office/drawing/2014/main" id="{5B8B5B31-7F9E-482D-B157-B82BB4C66A7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56" name="مربع نص 355">
              <a:extLst>
                <a:ext uri="{FF2B5EF4-FFF2-40B4-BE49-F238E27FC236}">
                  <a16:creationId xmlns:a16="http://schemas.microsoft.com/office/drawing/2014/main" id="{BC8CD8F0-00FC-4FA2-8013-A6CF884D1C5C}"/>
                </a:ext>
              </a:extLst>
            </p:cNvPr>
            <p:cNvSpPr txBox="1"/>
            <p:nvPr/>
          </p:nvSpPr>
          <p:spPr>
            <a:xfrm>
              <a:off x="3357901" y="2323350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 الشمسية </a:t>
              </a:r>
            </a:p>
          </p:txBody>
        </p:sp>
      </p:grpSp>
      <p:grpSp>
        <p:nvGrpSpPr>
          <p:cNvPr id="359" name="السكون">
            <a:extLst>
              <a:ext uri="{FF2B5EF4-FFF2-40B4-BE49-F238E27FC236}">
                <a16:creationId xmlns:a16="http://schemas.microsoft.com/office/drawing/2014/main" id="{A0A98918-E28E-493D-BE3C-74C607EA5E2A}"/>
              </a:ext>
            </a:extLst>
          </p:cNvPr>
          <p:cNvGrpSpPr/>
          <p:nvPr/>
        </p:nvGrpSpPr>
        <p:grpSpPr>
          <a:xfrm>
            <a:off x="1899909" y="1635043"/>
            <a:ext cx="812853" cy="938486"/>
            <a:chOff x="2227157" y="2211912"/>
            <a:chExt cx="812853" cy="938486"/>
          </a:xfrm>
          <a:effectLst/>
        </p:grpSpPr>
        <p:grpSp>
          <p:nvGrpSpPr>
            <p:cNvPr id="360" name="مجموعة 359">
              <a:extLst>
                <a:ext uri="{FF2B5EF4-FFF2-40B4-BE49-F238E27FC236}">
                  <a16:creationId xmlns:a16="http://schemas.microsoft.com/office/drawing/2014/main" id="{87E7F099-E1A5-4D94-A16B-07FDD6A7AF0A}"/>
                </a:ext>
              </a:extLst>
            </p:cNvPr>
            <p:cNvGrpSpPr/>
            <p:nvPr/>
          </p:nvGrpSpPr>
          <p:grpSpPr>
            <a:xfrm>
              <a:off x="2227157" y="2211912"/>
              <a:ext cx="812853" cy="938486"/>
              <a:chOff x="4032411" y="2799835"/>
              <a:chExt cx="908448" cy="1111312"/>
            </a:xfrm>
          </p:grpSpPr>
          <p:sp>
            <p:nvSpPr>
              <p:cNvPr id="362" name="شكل حر: شكل 361">
                <a:extLst>
                  <a:ext uri="{FF2B5EF4-FFF2-40B4-BE49-F238E27FC236}">
                    <a16:creationId xmlns:a16="http://schemas.microsoft.com/office/drawing/2014/main" id="{75059CD3-4916-4390-8593-96B65933AC4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63" name="شكل بيضاوي 362">
                <a:extLst>
                  <a:ext uri="{FF2B5EF4-FFF2-40B4-BE49-F238E27FC236}">
                    <a16:creationId xmlns:a16="http://schemas.microsoft.com/office/drawing/2014/main" id="{D0836720-45D0-4CBD-9160-5CD734AEB8BF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1" name="مربع نص 360">
              <a:extLst>
                <a:ext uri="{FF2B5EF4-FFF2-40B4-BE49-F238E27FC236}">
                  <a16:creationId xmlns:a16="http://schemas.microsoft.com/office/drawing/2014/main" id="{7CAB8FC7-819B-4E14-B42C-82EF4D995394}"/>
                </a:ext>
              </a:extLst>
            </p:cNvPr>
            <p:cNvSpPr txBox="1"/>
            <p:nvPr/>
          </p:nvSpPr>
          <p:spPr>
            <a:xfrm>
              <a:off x="2266311" y="2407495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السكون </a:t>
              </a:r>
            </a:p>
          </p:txBody>
        </p:sp>
      </p:grpSp>
      <p:grpSp>
        <p:nvGrpSpPr>
          <p:cNvPr id="364" name="المد">
            <a:extLst>
              <a:ext uri="{FF2B5EF4-FFF2-40B4-BE49-F238E27FC236}">
                <a16:creationId xmlns:a16="http://schemas.microsoft.com/office/drawing/2014/main" id="{87F00E05-3E2C-4493-AB34-51C5FF419E14}"/>
              </a:ext>
            </a:extLst>
          </p:cNvPr>
          <p:cNvGrpSpPr/>
          <p:nvPr/>
        </p:nvGrpSpPr>
        <p:grpSpPr>
          <a:xfrm>
            <a:off x="2404399" y="2739240"/>
            <a:ext cx="824230" cy="938486"/>
            <a:chOff x="1681247" y="3123342"/>
            <a:chExt cx="824230" cy="938486"/>
          </a:xfrm>
          <a:effectLst/>
        </p:grpSpPr>
        <p:grpSp>
          <p:nvGrpSpPr>
            <p:cNvPr id="365" name="مجموعة 364">
              <a:extLst>
                <a:ext uri="{FF2B5EF4-FFF2-40B4-BE49-F238E27FC236}">
                  <a16:creationId xmlns:a16="http://schemas.microsoft.com/office/drawing/2014/main" id="{E0059F21-36B1-47FF-96FF-F6938106B93D}"/>
                </a:ext>
              </a:extLst>
            </p:cNvPr>
            <p:cNvGrpSpPr/>
            <p:nvPr/>
          </p:nvGrpSpPr>
          <p:grpSpPr>
            <a:xfrm>
              <a:off x="1692624" y="3123342"/>
              <a:ext cx="812853" cy="938486"/>
              <a:chOff x="4032411" y="2799835"/>
              <a:chExt cx="908448" cy="1111312"/>
            </a:xfrm>
          </p:grpSpPr>
          <p:sp>
            <p:nvSpPr>
              <p:cNvPr id="367" name="شكل حر: شكل 366">
                <a:extLst>
                  <a:ext uri="{FF2B5EF4-FFF2-40B4-BE49-F238E27FC236}">
                    <a16:creationId xmlns:a16="http://schemas.microsoft.com/office/drawing/2014/main" id="{427D075E-E5D4-44EA-9154-96B196DF453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68" name="شكل بيضاوي 367">
                <a:extLst>
                  <a:ext uri="{FF2B5EF4-FFF2-40B4-BE49-F238E27FC236}">
                    <a16:creationId xmlns:a16="http://schemas.microsoft.com/office/drawing/2014/main" id="{EB1319C0-4A68-4159-B597-F4512A11E85E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6" name="مربع نص 365">
              <a:extLst>
                <a:ext uri="{FF2B5EF4-FFF2-40B4-BE49-F238E27FC236}">
                  <a16:creationId xmlns:a16="http://schemas.microsoft.com/office/drawing/2014/main" id="{66EFDA60-1D40-4D59-8F90-23DD4135B244}"/>
                </a:ext>
              </a:extLst>
            </p:cNvPr>
            <p:cNvSpPr txBox="1"/>
            <p:nvPr/>
          </p:nvSpPr>
          <p:spPr>
            <a:xfrm>
              <a:off x="1681247" y="3317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المد  </a:t>
              </a:r>
            </a:p>
          </p:txBody>
        </p:sp>
      </p:grpSp>
      <p:grpSp>
        <p:nvGrpSpPr>
          <p:cNvPr id="369" name="التنوين">
            <a:extLst>
              <a:ext uri="{FF2B5EF4-FFF2-40B4-BE49-F238E27FC236}">
                <a16:creationId xmlns:a16="http://schemas.microsoft.com/office/drawing/2014/main" id="{360CA35F-D45E-4646-B7AE-34336649F05E}"/>
              </a:ext>
            </a:extLst>
          </p:cNvPr>
          <p:cNvGrpSpPr/>
          <p:nvPr/>
        </p:nvGrpSpPr>
        <p:grpSpPr>
          <a:xfrm>
            <a:off x="1400302" y="2525179"/>
            <a:ext cx="845268" cy="938486"/>
            <a:chOff x="2661580" y="3227967"/>
            <a:chExt cx="845268" cy="938486"/>
          </a:xfrm>
          <a:effectLst/>
        </p:grpSpPr>
        <p:grpSp>
          <p:nvGrpSpPr>
            <p:cNvPr id="370" name="مجموعة 369">
              <a:extLst>
                <a:ext uri="{FF2B5EF4-FFF2-40B4-BE49-F238E27FC236}">
                  <a16:creationId xmlns:a16="http://schemas.microsoft.com/office/drawing/2014/main" id="{FB0FE029-A4C6-4507-96E6-E4F22ECB39C7}"/>
                </a:ext>
              </a:extLst>
            </p:cNvPr>
            <p:cNvGrpSpPr/>
            <p:nvPr/>
          </p:nvGrpSpPr>
          <p:grpSpPr>
            <a:xfrm>
              <a:off x="2693995" y="3227967"/>
              <a:ext cx="812853" cy="938486"/>
              <a:chOff x="4032411" y="2799835"/>
              <a:chExt cx="908448" cy="1111312"/>
            </a:xfrm>
          </p:grpSpPr>
          <p:sp>
            <p:nvSpPr>
              <p:cNvPr id="372" name="شكل حر: شكل 371">
                <a:extLst>
                  <a:ext uri="{FF2B5EF4-FFF2-40B4-BE49-F238E27FC236}">
                    <a16:creationId xmlns:a16="http://schemas.microsoft.com/office/drawing/2014/main" id="{216FCFEB-F862-42A6-BC81-3B7B08FCC0F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>
                  <a:solidFill>
                    <a:srgbClr val="0070C0"/>
                  </a:solidFill>
                </a:endParaRPr>
              </a:p>
            </p:txBody>
          </p:sp>
          <p:sp>
            <p:nvSpPr>
              <p:cNvPr id="373" name="شكل بيضاوي 372">
                <a:extLst>
                  <a:ext uri="{FF2B5EF4-FFF2-40B4-BE49-F238E27FC236}">
                    <a16:creationId xmlns:a16="http://schemas.microsoft.com/office/drawing/2014/main" id="{F96124D8-57A3-46DA-A38B-FB1278D3F19C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71" name="مربع نص 370">
              <a:extLst>
                <a:ext uri="{FF2B5EF4-FFF2-40B4-BE49-F238E27FC236}">
                  <a16:creationId xmlns:a16="http://schemas.microsoft.com/office/drawing/2014/main" id="{86215C95-7F22-4CEA-9463-6DC3593882C9}"/>
                </a:ext>
              </a:extLst>
            </p:cNvPr>
            <p:cNvSpPr txBox="1"/>
            <p:nvPr/>
          </p:nvSpPr>
          <p:spPr>
            <a:xfrm>
              <a:off x="2661580" y="3450699"/>
              <a:ext cx="7484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التنوين   </a:t>
              </a:r>
            </a:p>
          </p:txBody>
        </p:sp>
      </p:grpSp>
      <p:grpSp>
        <p:nvGrpSpPr>
          <p:cNvPr id="374" name="تاء مفتوحة">
            <a:extLst>
              <a:ext uri="{FF2B5EF4-FFF2-40B4-BE49-F238E27FC236}">
                <a16:creationId xmlns:a16="http://schemas.microsoft.com/office/drawing/2014/main" id="{73ED6AE4-EAC1-4648-9181-8DFD053BA25C}"/>
              </a:ext>
            </a:extLst>
          </p:cNvPr>
          <p:cNvGrpSpPr/>
          <p:nvPr/>
        </p:nvGrpSpPr>
        <p:grpSpPr>
          <a:xfrm>
            <a:off x="3606104" y="2968700"/>
            <a:ext cx="812853" cy="938486"/>
            <a:chOff x="3933352" y="3545569"/>
            <a:chExt cx="812853" cy="938486"/>
          </a:xfrm>
          <a:effectLst/>
        </p:grpSpPr>
        <p:grpSp>
          <p:nvGrpSpPr>
            <p:cNvPr id="375" name="مجموعة 374">
              <a:extLst>
                <a:ext uri="{FF2B5EF4-FFF2-40B4-BE49-F238E27FC236}">
                  <a16:creationId xmlns:a16="http://schemas.microsoft.com/office/drawing/2014/main" id="{7AB63685-4D7B-40B5-8F22-BAE19B28C1FD}"/>
                </a:ext>
              </a:extLst>
            </p:cNvPr>
            <p:cNvGrpSpPr/>
            <p:nvPr/>
          </p:nvGrpSpPr>
          <p:grpSpPr>
            <a:xfrm>
              <a:off x="3933352" y="3545569"/>
              <a:ext cx="812853" cy="938486"/>
              <a:chOff x="4032411" y="2799835"/>
              <a:chExt cx="908448" cy="1111312"/>
            </a:xfrm>
          </p:grpSpPr>
          <p:sp>
            <p:nvSpPr>
              <p:cNvPr id="377" name="شكل حر: شكل 376">
                <a:extLst>
                  <a:ext uri="{FF2B5EF4-FFF2-40B4-BE49-F238E27FC236}">
                    <a16:creationId xmlns:a16="http://schemas.microsoft.com/office/drawing/2014/main" id="{333C71F5-7ACB-4ABD-8001-1400A64CA1BB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378" name="شكل بيضاوي 377">
                <a:extLst>
                  <a:ext uri="{FF2B5EF4-FFF2-40B4-BE49-F238E27FC236}">
                    <a16:creationId xmlns:a16="http://schemas.microsoft.com/office/drawing/2014/main" id="{CD28B1D5-8AC7-499A-BFDB-4ED827E245D2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76" name="مربع نص 375">
              <a:extLst>
                <a:ext uri="{FF2B5EF4-FFF2-40B4-BE49-F238E27FC236}">
                  <a16:creationId xmlns:a16="http://schemas.microsoft.com/office/drawing/2014/main" id="{1C45B8A0-9403-4AA8-90D4-D1E46B185CD0}"/>
                </a:ext>
              </a:extLst>
            </p:cNvPr>
            <p:cNvSpPr txBox="1"/>
            <p:nvPr/>
          </p:nvSpPr>
          <p:spPr>
            <a:xfrm>
              <a:off x="3979229" y="3622836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مفتوحة </a:t>
              </a:r>
            </a:p>
          </p:txBody>
        </p:sp>
      </p:grpSp>
      <p:grpSp>
        <p:nvGrpSpPr>
          <p:cNvPr id="379" name="تاء مربوطة">
            <a:extLst>
              <a:ext uri="{FF2B5EF4-FFF2-40B4-BE49-F238E27FC236}">
                <a16:creationId xmlns:a16="http://schemas.microsoft.com/office/drawing/2014/main" id="{AB046B38-F375-436B-A84D-59FA30982698}"/>
              </a:ext>
            </a:extLst>
          </p:cNvPr>
          <p:cNvGrpSpPr/>
          <p:nvPr/>
        </p:nvGrpSpPr>
        <p:grpSpPr>
          <a:xfrm>
            <a:off x="2827999" y="3701436"/>
            <a:ext cx="812853" cy="938486"/>
            <a:chOff x="3155247" y="4278305"/>
            <a:chExt cx="812853" cy="938486"/>
          </a:xfrm>
          <a:effectLst/>
        </p:grpSpPr>
        <p:grpSp>
          <p:nvGrpSpPr>
            <p:cNvPr id="380" name="مجموعة 379">
              <a:extLst>
                <a:ext uri="{FF2B5EF4-FFF2-40B4-BE49-F238E27FC236}">
                  <a16:creationId xmlns:a16="http://schemas.microsoft.com/office/drawing/2014/main" id="{204C785E-AC97-4FC6-8B4C-33D4A897E1C6}"/>
                </a:ext>
              </a:extLst>
            </p:cNvPr>
            <p:cNvGrpSpPr/>
            <p:nvPr/>
          </p:nvGrpSpPr>
          <p:grpSpPr>
            <a:xfrm>
              <a:off x="3155247" y="4278305"/>
              <a:ext cx="812853" cy="938486"/>
              <a:chOff x="4032411" y="2799835"/>
              <a:chExt cx="908448" cy="1111312"/>
            </a:xfrm>
          </p:grpSpPr>
          <p:sp>
            <p:nvSpPr>
              <p:cNvPr id="382" name="شكل حر: شكل 381">
                <a:extLst>
                  <a:ext uri="{FF2B5EF4-FFF2-40B4-BE49-F238E27FC236}">
                    <a16:creationId xmlns:a16="http://schemas.microsoft.com/office/drawing/2014/main" id="{66AFF89D-B2A1-4D2C-A3CB-598553547131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83" name="شكل بيضاوي 382">
                <a:extLst>
                  <a:ext uri="{FF2B5EF4-FFF2-40B4-BE49-F238E27FC236}">
                    <a16:creationId xmlns:a16="http://schemas.microsoft.com/office/drawing/2014/main" id="{5237BE34-BE97-4831-A241-19EA41570DF0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81" name="مربع نص 380">
              <a:extLst>
                <a:ext uri="{FF2B5EF4-FFF2-40B4-BE49-F238E27FC236}">
                  <a16:creationId xmlns:a16="http://schemas.microsoft.com/office/drawing/2014/main" id="{30BC1545-ABD1-4AC5-B620-C3192F819C46}"/>
                </a:ext>
              </a:extLst>
            </p:cNvPr>
            <p:cNvSpPr txBox="1"/>
            <p:nvPr/>
          </p:nvSpPr>
          <p:spPr>
            <a:xfrm>
              <a:off x="3191630" y="4330881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تاء مربوطة  </a:t>
              </a:r>
            </a:p>
          </p:txBody>
        </p:sp>
      </p:grpSp>
      <p:grpSp>
        <p:nvGrpSpPr>
          <p:cNvPr id="384" name="حرف مضعف">
            <a:extLst>
              <a:ext uri="{FF2B5EF4-FFF2-40B4-BE49-F238E27FC236}">
                <a16:creationId xmlns:a16="http://schemas.microsoft.com/office/drawing/2014/main" id="{FC4C9787-D5D7-4DD8-9038-550D5542F187}"/>
              </a:ext>
            </a:extLst>
          </p:cNvPr>
          <p:cNvGrpSpPr/>
          <p:nvPr/>
        </p:nvGrpSpPr>
        <p:grpSpPr>
          <a:xfrm>
            <a:off x="1449416" y="3733770"/>
            <a:ext cx="812853" cy="938486"/>
            <a:chOff x="1776664" y="4310639"/>
            <a:chExt cx="812853" cy="938486"/>
          </a:xfrm>
          <a:effectLst/>
        </p:grpSpPr>
        <p:grpSp>
          <p:nvGrpSpPr>
            <p:cNvPr id="385" name="مجموعة 384">
              <a:extLst>
                <a:ext uri="{FF2B5EF4-FFF2-40B4-BE49-F238E27FC236}">
                  <a16:creationId xmlns:a16="http://schemas.microsoft.com/office/drawing/2014/main" id="{5ED4895B-C20F-4744-9C00-B43B4677C7A2}"/>
                </a:ext>
              </a:extLst>
            </p:cNvPr>
            <p:cNvGrpSpPr/>
            <p:nvPr/>
          </p:nvGrpSpPr>
          <p:grpSpPr>
            <a:xfrm>
              <a:off x="1776664" y="4310639"/>
              <a:ext cx="812853" cy="938486"/>
              <a:chOff x="4032411" y="2799835"/>
              <a:chExt cx="908448" cy="1111312"/>
            </a:xfrm>
          </p:grpSpPr>
          <p:sp>
            <p:nvSpPr>
              <p:cNvPr id="387" name="شكل حر: شكل 386">
                <a:extLst>
                  <a:ext uri="{FF2B5EF4-FFF2-40B4-BE49-F238E27FC236}">
                    <a16:creationId xmlns:a16="http://schemas.microsoft.com/office/drawing/2014/main" id="{0B74E93C-7D68-4263-BB00-4000F29F5B0A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88" name="شكل بيضاوي 387">
                <a:extLst>
                  <a:ext uri="{FF2B5EF4-FFF2-40B4-BE49-F238E27FC236}">
                    <a16:creationId xmlns:a16="http://schemas.microsoft.com/office/drawing/2014/main" id="{7DE34499-108B-4DA8-8251-1BCDFDE79169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86" name="مربع نص 385">
              <a:extLst>
                <a:ext uri="{FF2B5EF4-FFF2-40B4-BE49-F238E27FC236}">
                  <a16:creationId xmlns:a16="http://schemas.microsoft.com/office/drawing/2014/main" id="{0D04CC07-CFD6-44BD-A314-0F29AD1CC560}"/>
                </a:ext>
              </a:extLst>
            </p:cNvPr>
            <p:cNvSpPr txBox="1"/>
            <p:nvPr/>
          </p:nvSpPr>
          <p:spPr>
            <a:xfrm>
              <a:off x="1776925" y="440252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حرف مضعف </a:t>
              </a:r>
            </a:p>
          </p:txBody>
        </p:sp>
      </p:grpSp>
      <p:grpSp>
        <p:nvGrpSpPr>
          <p:cNvPr id="389" name="همزة وصل">
            <a:extLst>
              <a:ext uri="{FF2B5EF4-FFF2-40B4-BE49-F238E27FC236}">
                <a16:creationId xmlns:a16="http://schemas.microsoft.com/office/drawing/2014/main" id="{12696DED-D4F1-4EED-9289-EE5D9BD1C239}"/>
              </a:ext>
            </a:extLst>
          </p:cNvPr>
          <p:cNvGrpSpPr/>
          <p:nvPr/>
        </p:nvGrpSpPr>
        <p:grpSpPr>
          <a:xfrm>
            <a:off x="2122421" y="4396300"/>
            <a:ext cx="812853" cy="938486"/>
            <a:chOff x="2449669" y="4973169"/>
            <a:chExt cx="812853" cy="938486"/>
          </a:xfrm>
          <a:effectLst/>
        </p:grpSpPr>
        <p:grpSp>
          <p:nvGrpSpPr>
            <p:cNvPr id="390" name="مجموعة 389">
              <a:extLst>
                <a:ext uri="{FF2B5EF4-FFF2-40B4-BE49-F238E27FC236}">
                  <a16:creationId xmlns:a16="http://schemas.microsoft.com/office/drawing/2014/main" id="{A480FD5F-2E9A-4A1E-B35F-ABD8113EF9B1}"/>
                </a:ext>
              </a:extLst>
            </p:cNvPr>
            <p:cNvGrpSpPr/>
            <p:nvPr/>
          </p:nvGrpSpPr>
          <p:grpSpPr>
            <a:xfrm>
              <a:off x="2449669" y="4973169"/>
              <a:ext cx="812853" cy="938486"/>
              <a:chOff x="4032411" y="2799835"/>
              <a:chExt cx="908448" cy="1111312"/>
            </a:xfrm>
          </p:grpSpPr>
          <p:sp>
            <p:nvSpPr>
              <p:cNvPr id="392" name="شكل حر: شكل 391">
                <a:extLst>
                  <a:ext uri="{FF2B5EF4-FFF2-40B4-BE49-F238E27FC236}">
                    <a16:creationId xmlns:a16="http://schemas.microsoft.com/office/drawing/2014/main" id="{884698F2-0735-4D48-A5E4-F385F64810C4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93" name="شكل بيضاوي 392">
                <a:extLst>
                  <a:ext uri="{FF2B5EF4-FFF2-40B4-BE49-F238E27FC236}">
                    <a16:creationId xmlns:a16="http://schemas.microsoft.com/office/drawing/2014/main" id="{2E45E270-0B35-486B-BD62-605929F8FC0B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91" name="مربع نص 390">
              <a:extLst>
                <a:ext uri="{FF2B5EF4-FFF2-40B4-BE49-F238E27FC236}">
                  <a16:creationId xmlns:a16="http://schemas.microsoft.com/office/drawing/2014/main" id="{517452DA-AFCF-488B-891E-EEEB6FA2FA6F}"/>
                </a:ext>
              </a:extLst>
            </p:cNvPr>
            <p:cNvSpPr txBox="1"/>
            <p:nvPr/>
          </p:nvSpPr>
          <p:spPr>
            <a:xfrm>
              <a:off x="2450370" y="5074248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وصل </a:t>
              </a:r>
            </a:p>
          </p:txBody>
        </p:sp>
      </p:grpSp>
      <p:grpSp>
        <p:nvGrpSpPr>
          <p:cNvPr id="394" name="همزة قطع">
            <a:extLst>
              <a:ext uri="{FF2B5EF4-FFF2-40B4-BE49-F238E27FC236}">
                <a16:creationId xmlns:a16="http://schemas.microsoft.com/office/drawing/2014/main" id="{2305C5FF-F6C9-42A1-8BB9-68998719BBE9}"/>
              </a:ext>
            </a:extLst>
          </p:cNvPr>
          <p:cNvGrpSpPr/>
          <p:nvPr/>
        </p:nvGrpSpPr>
        <p:grpSpPr>
          <a:xfrm>
            <a:off x="3202150" y="4618359"/>
            <a:ext cx="812853" cy="938486"/>
            <a:chOff x="3529398" y="5195228"/>
            <a:chExt cx="812853" cy="938486"/>
          </a:xfrm>
          <a:effectLst/>
        </p:grpSpPr>
        <p:grpSp>
          <p:nvGrpSpPr>
            <p:cNvPr id="395" name="مجموعة 394">
              <a:extLst>
                <a:ext uri="{FF2B5EF4-FFF2-40B4-BE49-F238E27FC236}">
                  <a16:creationId xmlns:a16="http://schemas.microsoft.com/office/drawing/2014/main" id="{83E535C0-1C06-4F07-9430-E367824811C1}"/>
                </a:ext>
              </a:extLst>
            </p:cNvPr>
            <p:cNvGrpSpPr/>
            <p:nvPr/>
          </p:nvGrpSpPr>
          <p:grpSpPr>
            <a:xfrm>
              <a:off x="3529398" y="5195228"/>
              <a:ext cx="812853" cy="938486"/>
              <a:chOff x="4032411" y="2799835"/>
              <a:chExt cx="908448" cy="1111312"/>
            </a:xfrm>
          </p:grpSpPr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2544391C-87AA-4588-8716-036093991DC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398" name="شكل بيضاوي 397">
                <a:extLst>
                  <a:ext uri="{FF2B5EF4-FFF2-40B4-BE49-F238E27FC236}">
                    <a16:creationId xmlns:a16="http://schemas.microsoft.com/office/drawing/2014/main" id="{A70EBEE2-C4C1-4B5A-B206-EF24F934467F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96" name="مربع نص 395">
              <a:extLst>
                <a:ext uri="{FF2B5EF4-FFF2-40B4-BE49-F238E27FC236}">
                  <a16:creationId xmlns:a16="http://schemas.microsoft.com/office/drawing/2014/main" id="{A91FACAB-8F32-490B-9484-037384EA63BD}"/>
                </a:ext>
              </a:extLst>
            </p:cNvPr>
            <p:cNvSpPr txBox="1"/>
            <p:nvPr/>
          </p:nvSpPr>
          <p:spPr>
            <a:xfrm>
              <a:off x="3553237" y="5334187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همزة قطع  </a:t>
              </a:r>
            </a:p>
          </p:txBody>
        </p:sp>
      </p:grpSp>
      <p:grpSp>
        <p:nvGrpSpPr>
          <p:cNvPr id="399" name="ألف مقصورة">
            <a:extLst>
              <a:ext uri="{FF2B5EF4-FFF2-40B4-BE49-F238E27FC236}">
                <a16:creationId xmlns:a16="http://schemas.microsoft.com/office/drawing/2014/main" id="{8AADE0DF-C61E-4A17-B35E-9D31D2AE1BAF}"/>
              </a:ext>
            </a:extLst>
          </p:cNvPr>
          <p:cNvGrpSpPr/>
          <p:nvPr/>
        </p:nvGrpSpPr>
        <p:grpSpPr>
          <a:xfrm>
            <a:off x="4097267" y="4177623"/>
            <a:ext cx="812853" cy="938486"/>
            <a:chOff x="4424515" y="4754492"/>
            <a:chExt cx="812853" cy="938486"/>
          </a:xfrm>
          <a:effectLst/>
        </p:grpSpPr>
        <p:grpSp>
          <p:nvGrpSpPr>
            <p:cNvPr id="400" name="مجموعة 399">
              <a:extLst>
                <a:ext uri="{FF2B5EF4-FFF2-40B4-BE49-F238E27FC236}">
                  <a16:creationId xmlns:a16="http://schemas.microsoft.com/office/drawing/2014/main" id="{AEFC3A48-AD48-4088-A680-33C73F96B464}"/>
                </a:ext>
              </a:extLst>
            </p:cNvPr>
            <p:cNvGrpSpPr/>
            <p:nvPr/>
          </p:nvGrpSpPr>
          <p:grpSpPr>
            <a:xfrm>
              <a:off x="4424515" y="4754492"/>
              <a:ext cx="812853" cy="938486"/>
              <a:chOff x="4032411" y="2799835"/>
              <a:chExt cx="908448" cy="1111312"/>
            </a:xfrm>
          </p:grpSpPr>
          <p:sp>
            <p:nvSpPr>
              <p:cNvPr id="402" name="شكل حر: شكل 401">
                <a:extLst>
                  <a:ext uri="{FF2B5EF4-FFF2-40B4-BE49-F238E27FC236}">
                    <a16:creationId xmlns:a16="http://schemas.microsoft.com/office/drawing/2014/main" id="{CD88B130-1858-492B-8891-9C7B7AF72DED}"/>
                  </a:ext>
                </a:extLst>
              </p:cNvPr>
              <p:cNvSpPr/>
              <p:nvPr/>
            </p:nvSpPr>
            <p:spPr>
              <a:xfrm>
                <a:off x="4032411" y="2799835"/>
                <a:ext cx="908448" cy="1111312"/>
              </a:xfrm>
              <a:custGeom>
                <a:avLst/>
                <a:gdLst>
                  <a:gd name="connsiteX0" fmla="*/ 454224 w 908448"/>
                  <a:gd name="connsiteY0" fmla="*/ 0 h 1111312"/>
                  <a:gd name="connsiteX1" fmla="*/ 908448 w 908448"/>
                  <a:gd name="connsiteY1" fmla="*/ 442224 h 1111312"/>
                  <a:gd name="connsiteX2" fmla="*/ 631029 w 908448"/>
                  <a:gd name="connsiteY2" fmla="*/ 849696 h 1111312"/>
                  <a:gd name="connsiteX3" fmla="*/ 554743 w 908448"/>
                  <a:gd name="connsiteY3" fmla="*/ 872751 h 1111312"/>
                  <a:gd name="connsiteX4" fmla="*/ 445695 w 908448"/>
                  <a:gd name="connsiteY4" fmla="*/ 1111312 h 1111312"/>
                  <a:gd name="connsiteX5" fmla="*/ 333914 w 908448"/>
                  <a:gd name="connsiteY5" fmla="*/ 866769 h 1111312"/>
                  <a:gd name="connsiteX6" fmla="*/ 277420 w 908448"/>
                  <a:gd name="connsiteY6" fmla="*/ 849696 h 1111312"/>
                  <a:gd name="connsiteX7" fmla="*/ 0 w 908448"/>
                  <a:gd name="connsiteY7" fmla="*/ 442224 h 1111312"/>
                  <a:gd name="connsiteX8" fmla="*/ 454224 w 908448"/>
                  <a:gd name="connsiteY8" fmla="*/ 0 h 11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448" h="1111312">
                    <a:moveTo>
                      <a:pt x="454224" y="0"/>
                    </a:moveTo>
                    <a:cubicBezTo>
                      <a:pt x="705085" y="0"/>
                      <a:pt x="908448" y="197990"/>
                      <a:pt x="908448" y="442224"/>
                    </a:cubicBezTo>
                    <a:cubicBezTo>
                      <a:pt x="908448" y="625400"/>
                      <a:pt x="794057" y="782563"/>
                      <a:pt x="631029" y="849696"/>
                    </a:cubicBezTo>
                    <a:lnTo>
                      <a:pt x="554743" y="872751"/>
                    </a:lnTo>
                    <a:lnTo>
                      <a:pt x="445695" y="1111312"/>
                    </a:lnTo>
                    <a:lnTo>
                      <a:pt x="333914" y="866769"/>
                    </a:lnTo>
                    <a:lnTo>
                      <a:pt x="277420" y="849696"/>
                    </a:lnTo>
                    <a:cubicBezTo>
                      <a:pt x="114392" y="782563"/>
                      <a:pt x="0" y="625400"/>
                      <a:pt x="0" y="442224"/>
                    </a:cubicBezTo>
                    <a:cubicBezTo>
                      <a:pt x="0" y="197990"/>
                      <a:pt x="203363" y="0"/>
                      <a:pt x="454224" y="0"/>
                    </a:cubicBez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403" name="شكل بيضاوي 402">
                <a:extLst>
                  <a:ext uri="{FF2B5EF4-FFF2-40B4-BE49-F238E27FC236}">
                    <a16:creationId xmlns:a16="http://schemas.microsoft.com/office/drawing/2014/main" id="{7BCDA82D-0B11-46A2-B5FA-D539D685AE53}"/>
                  </a:ext>
                </a:extLst>
              </p:cNvPr>
              <p:cNvSpPr/>
              <p:nvPr/>
            </p:nvSpPr>
            <p:spPr>
              <a:xfrm>
                <a:off x="4136274" y="2892110"/>
                <a:ext cx="716230" cy="70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01" name="مربع نص 400">
              <a:extLst>
                <a:ext uri="{FF2B5EF4-FFF2-40B4-BE49-F238E27FC236}">
                  <a16:creationId xmlns:a16="http://schemas.microsoft.com/office/drawing/2014/main" id="{B1F798BD-E639-4307-BB1B-FAD49A5684A3}"/>
                </a:ext>
              </a:extLst>
            </p:cNvPr>
            <p:cNvSpPr txBox="1"/>
            <p:nvPr/>
          </p:nvSpPr>
          <p:spPr>
            <a:xfrm>
              <a:off x="4449065" y="4847822"/>
              <a:ext cx="74842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ألف مقصورة </a:t>
              </a:r>
            </a:p>
          </p:txBody>
        </p:sp>
      </p:grpSp>
      <p:sp>
        <p:nvSpPr>
          <p:cNvPr id="406" name="مستطيل 405">
            <a:extLst>
              <a:ext uri="{FF2B5EF4-FFF2-40B4-BE49-F238E27FC236}">
                <a16:creationId xmlns:a16="http://schemas.microsoft.com/office/drawing/2014/main" id="{2B9835EA-9D55-40B9-B1E1-D021CD3B1B09}"/>
              </a:ext>
            </a:extLst>
          </p:cNvPr>
          <p:cNvSpPr/>
          <p:nvPr/>
        </p:nvSpPr>
        <p:spPr>
          <a:xfrm>
            <a:off x="1918234" y="667156"/>
            <a:ext cx="2591207" cy="740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Arch" panose="02010400000000000000" pitchFamily="2" charset="-78"/>
              </a:rPr>
              <a:t>لا يوجد </a:t>
            </a:r>
          </a:p>
        </p:txBody>
      </p:sp>
      <p:pic>
        <p:nvPicPr>
          <p:cNvPr id="407" name="رسم 406" descr="منزل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2039DD04-838F-4753-AFA9-042B9ACCD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096" y="5851912"/>
            <a:ext cx="595460" cy="595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6251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"/>
                            </p:stCondLst>
                            <p:childTnLst>
                              <p:par>
                                <p:cTn id="1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"/>
                            </p:stCondLst>
                            <p:childTnLst>
                              <p:par>
                                <p:cTn id="1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406" grpId="0"/>
      <p:bldP spid="406" grpId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نسق3</Template>
  <TotalTime>1341</TotalTime>
  <Words>8111</Words>
  <Application>Microsoft Office PowerPoint</Application>
  <PresentationFormat>شاشة عريضة</PresentationFormat>
  <Paragraphs>1318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GE SS Two Bold</vt:lpstr>
      <vt:lpstr>Calibri Light</vt:lpstr>
      <vt:lpstr>Sakkal Majalla</vt:lpstr>
      <vt:lpstr>Traditional Arabic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عبد الله الغامدي</cp:lastModifiedBy>
  <cp:revision>126</cp:revision>
  <dcterms:created xsi:type="dcterms:W3CDTF">2021-12-15T11:19:36Z</dcterms:created>
  <dcterms:modified xsi:type="dcterms:W3CDTF">2022-06-07T20:28:20Z</dcterms:modified>
</cp:coreProperties>
</file>