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418" r:id="rId3"/>
    <p:sldId id="420" r:id="rId4"/>
    <p:sldId id="421" r:id="rId5"/>
    <p:sldId id="259" r:id="rId6"/>
    <p:sldId id="427" r:id="rId7"/>
    <p:sldId id="426" r:id="rId8"/>
    <p:sldId id="428" r:id="rId9"/>
    <p:sldId id="429" r:id="rId10"/>
    <p:sldId id="41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9B5"/>
    <a:srgbClr val="FAA40B"/>
    <a:srgbClr val="B598AC"/>
    <a:srgbClr val="96B13C"/>
    <a:srgbClr val="FFFF66"/>
    <a:srgbClr val="FFFFFF"/>
    <a:srgbClr val="FFB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5D9CB3-EB8F-FB8A-6B66-8C1382C81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CB3032-23E4-3896-2DBE-444D29C74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1271CF-4FBD-2B1F-A35D-3CFB7B68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B7DEB9-C0BA-EA74-5833-CE684A22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80FA1C-6167-12A2-0BA2-8A36EAA0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603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40DC8C-F12D-3AC0-6DBE-9E5F93EC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A64CEA-37D4-09E3-679E-E1C1D6C73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77E91C-66E0-3EFF-B76B-FEBC3575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CA8A28-53B4-B3A8-7DD7-BA210481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DA1CFB-A4A9-D353-4C90-320BAC4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52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25E7B3D-BB02-0290-B6F9-F70970677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0A1DB6-432D-E43D-0AEE-9CB1AA544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C54767-6CDC-8795-0D38-1D49802D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16555C-3FE4-1679-8D02-0175F840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BACEB1-4942-531E-ACBF-0594C774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028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CA012D-DC31-1C0C-AC0A-74F95D89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1FBE6E-8FA7-BDF1-2F92-348053FB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385224-8F88-8F8F-A284-8E113D2D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30C764-8BB6-42F0-C124-F587A38B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AF2901-5C81-B86F-008F-86466379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02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563AA9-B021-FFB1-55E9-CD668BF7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1912F5-CDCB-B784-6071-8359AAB0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F862ED-7F42-2AB2-F930-B8449C47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56BA37-1B60-C3A2-1FB4-31183BCD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D16DB-2D67-AE1A-8B3C-38D6AF1C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4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BC3EE9-4F13-F585-717B-0097EFEC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BC6C8D-C0BB-2DA0-E523-9774E0D11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2E527D-38E5-0CB6-332F-B43FA3644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D1AA74-9D5A-6EAF-1421-5E9D3280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209E10-AB77-47A7-0725-FB96E417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13BCCE-AA17-AE7A-D06F-FF4008A0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687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7E1A05-3AB2-17E7-AD5C-439C1C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D895B2-AE44-51DC-C33D-A462E23C8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1FFBF5-CE16-0408-C17C-B7E2A6685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F8F0F4E-7AA8-884E-9D85-7CB9BBA03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8EF5A8-A719-EFCE-3BA4-DE1E6E6F1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412A500-7B01-2546-D988-21551DDC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A3D1A1-9293-8C81-256A-0A40E2B5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81AE2ED-949E-ADEC-4CE7-F6324B60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155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DFBB39-20D7-78F4-3064-169F73AC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293FDE2-18AF-7950-A95E-4F772A9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7E5F136-EE15-9A52-4380-8BAA70F1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E031CCE-4539-DB8C-20FF-8F8AAD2A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81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11D581B-E623-DBEC-0EC9-09154F8B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4A4B4C8-8DAF-A429-003E-CC810B02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C3120B9-90B0-6F6A-F917-DFC2C5CF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54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095A06-45F5-623E-CE8F-B003E8B5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057F6E-A437-3AE8-2D66-2BE38685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A6069AD-B666-2E7A-68DD-59C448B01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1B1DBC-6058-189F-3DB5-CDB14199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E47289-EB20-6553-A5BD-0D9FE156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7789E1-7C0F-4E77-AD78-F306EF95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9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481B5-0E07-BC65-EAC9-A8C6D892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A5BF5CD-D8EE-DF82-9015-1B4CCAA7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79BA925-DA7E-37FB-9D2E-287CB4DC5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49EC56-4776-3C35-E9E2-F31469AB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E9AF26-36FD-3572-566B-D80A9608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6AE12E1-A73A-2E64-B116-C40F250F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259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5627608-2847-EDC7-BC67-C67E8AC8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C4EF1A-0428-F9EE-6FA6-0258EFEEE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ECE09-9AF2-7235-D9A6-E4EE8C574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3B7BCA-FB03-0FE3-629A-37A434954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B27AE9-D8E0-9A2D-67CE-EF83D75DB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5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1C370A5-4480-F43B-FC10-DF1704E15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7"/>
          <a:stretch/>
        </p:blipFill>
        <p:spPr>
          <a:xfrm>
            <a:off x="2511188" y="178813"/>
            <a:ext cx="7151427" cy="57170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005825A-3A58-41C2-0801-76D3B4E3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48850" y="0"/>
            <a:ext cx="2343150" cy="1952625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874393" y="3037323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58297" y="4736959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3E0D9D6-4F77-EE4C-3569-C04EF95CDA29}"/>
              </a:ext>
            </a:extLst>
          </p:cNvPr>
          <p:cNvSpPr txBox="1"/>
          <p:nvPr/>
        </p:nvSpPr>
        <p:spPr>
          <a:xfrm>
            <a:off x="3018555" y="1137146"/>
            <a:ext cx="3497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منهج الفقه </a:t>
            </a:r>
            <a:r>
              <a:rPr lang="ar-SA" sz="1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الأول الابتدائي </a:t>
            </a:r>
          </a:p>
          <a:p>
            <a:pPr algn="ctr"/>
            <a:r>
              <a:rPr lang="ar-SA" sz="1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</a:t>
            </a:r>
          </a:p>
          <a:p>
            <a:pPr algn="ctr"/>
            <a:r>
              <a:rPr lang="ar-SA" sz="1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1443 – 1444 هـ </a:t>
            </a:r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DD3E837B-FE61-0BFA-C3E0-DA793EFEB978}"/>
              </a:ext>
            </a:extLst>
          </p:cNvPr>
          <p:cNvSpPr/>
          <p:nvPr/>
        </p:nvSpPr>
        <p:spPr>
          <a:xfrm>
            <a:off x="3348020" y="2418414"/>
            <a:ext cx="2838308" cy="904875"/>
          </a:xfrm>
          <a:prstGeom prst="rect">
            <a:avLst/>
          </a:prstGeom>
          <a:noFill/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معلمة الصف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 . منيرة الحربي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DB3F372-5041-F184-FE86-C6F67C0E93B2}"/>
              </a:ext>
            </a:extLst>
          </p:cNvPr>
          <p:cNvSpPr/>
          <p:nvPr/>
        </p:nvSpPr>
        <p:spPr>
          <a:xfrm>
            <a:off x="3171114" y="3073279"/>
            <a:ext cx="2838308" cy="904875"/>
          </a:xfrm>
          <a:prstGeom prst="rect">
            <a:avLst/>
          </a:prstGeom>
          <a:noFill/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أُحلل حذف اسمي من العروض  </a:t>
            </a:r>
          </a:p>
        </p:txBody>
      </p:sp>
    </p:spTree>
    <p:extLst>
      <p:ext uri="{BB962C8B-B14F-4D97-AF65-F5344CB8AC3E}">
        <p14:creationId xmlns:p14="http://schemas.microsoft.com/office/powerpoint/2010/main" val="390397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E15AC48-74BD-2AE3-141D-E78E5970C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2" y="1489090"/>
            <a:ext cx="2868071" cy="443105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94C0C71-3DC8-3A73-12E6-C209CD3A1CEC}"/>
              </a:ext>
            </a:extLst>
          </p:cNvPr>
          <p:cNvSpPr txBox="1"/>
          <p:nvPr/>
        </p:nvSpPr>
        <p:spPr>
          <a:xfrm>
            <a:off x="1515008" y="6211370"/>
            <a:ext cx="231115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إعداد المدربة أ . منيرة الحربي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12D1F2F-755A-41E2-0750-495CC47F3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0"/>
          <a:stretch/>
        </p:blipFill>
        <p:spPr>
          <a:xfrm>
            <a:off x="4381644" y="4043178"/>
            <a:ext cx="2987675" cy="62324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9F6B2E-095A-46BD-BD98-1AB66F83E433}"/>
              </a:ext>
            </a:extLst>
          </p:cNvPr>
          <p:cNvSpPr txBox="1"/>
          <p:nvPr/>
        </p:nvSpPr>
        <p:spPr>
          <a:xfrm>
            <a:off x="7319793" y="4573083"/>
            <a:ext cx="43290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انستقرام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</a:t>
            </a:r>
            <a:r>
              <a:rPr lang="en-US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arabicteacherjed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Snap:omsereen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تيلجرام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https://t.me/joinchat/UFSeoucn4iFTskeB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27911BD-569F-7078-A54D-CEA335194D2E}"/>
              </a:ext>
            </a:extLst>
          </p:cNvPr>
          <p:cNvSpPr txBox="1"/>
          <p:nvPr/>
        </p:nvSpPr>
        <p:spPr>
          <a:xfrm>
            <a:off x="8138236" y="6181576"/>
            <a:ext cx="3456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 أحسنت فمن الله وإن أخطأت فمني والشيطان </a:t>
            </a:r>
          </a:p>
        </p:txBody>
      </p:sp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52FEE4EA-8D4F-4D75-2471-279B76C2FD2B}"/>
              </a:ext>
            </a:extLst>
          </p:cNvPr>
          <p:cNvCxnSpPr/>
          <p:nvPr/>
        </p:nvCxnSpPr>
        <p:spPr>
          <a:xfrm rot="10800000" flipV="1">
            <a:off x="3713768" y="898884"/>
            <a:ext cx="1975176" cy="1180412"/>
          </a:xfrm>
          <a:prstGeom prst="bentConnector3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موصل: على شكل مرفق 24">
            <a:extLst>
              <a:ext uri="{FF2B5EF4-FFF2-40B4-BE49-F238E27FC236}">
                <a16:creationId xmlns:a16="http://schemas.microsoft.com/office/drawing/2014/main" id="{950D2B0A-D768-16D7-ECB4-43CD20BB91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26166" y="1645271"/>
            <a:ext cx="2179476" cy="720044"/>
          </a:xfrm>
          <a:prstGeom prst="bentConnector3">
            <a:avLst>
              <a:gd name="adj1" fmla="val 48121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A69B427-8A75-D80C-4648-73CFA0851132}"/>
              </a:ext>
            </a:extLst>
          </p:cNvPr>
          <p:cNvSpPr txBox="1"/>
          <p:nvPr/>
        </p:nvSpPr>
        <p:spPr>
          <a:xfrm>
            <a:off x="5875590" y="1404949"/>
            <a:ext cx="2987457" cy="461665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400" dirty="0"/>
              <a:t>الواجب / استذكار الدرس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0DD374A-A57F-FCAF-ABD8-B8939F8EB660}"/>
              </a:ext>
            </a:extLst>
          </p:cNvPr>
          <p:cNvSpPr txBox="1"/>
          <p:nvPr/>
        </p:nvSpPr>
        <p:spPr>
          <a:xfrm>
            <a:off x="5714638" y="707717"/>
            <a:ext cx="2311158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انتهى الدرس </a:t>
            </a:r>
          </a:p>
        </p:txBody>
      </p:sp>
    </p:spTree>
    <p:extLst>
      <p:ext uri="{BB962C8B-B14F-4D97-AF65-F5344CB8AC3E}">
        <p14:creationId xmlns:p14="http://schemas.microsoft.com/office/powerpoint/2010/main" val="24446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CF9DE1C2-888C-2A4B-7D5F-DA7D7CD22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4591" r="30938" b="3368"/>
          <a:stretch/>
        </p:blipFill>
        <p:spPr>
          <a:xfrm>
            <a:off x="1783356" y="761940"/>
            <a:ext cx="4525383" cy="4875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08905FA-2A07-2112-AECA-5BD1726492F6}"/>
              </a:ext>
            </a:extLst>
          </p:cNvPr>
          <p:cNvSpPr/>
          <p:nvPr/>
        </p:nvSpPr>
        <p:spPr>
          <a:xfrm>
            <a:off x="2029338" y="1440809"/>
            <a:ext cx="2204944" cy="9858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21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78CCCDBE-2A88-92F8-7B4C-9E498C4C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14011" r="31250" b="1820"/>
          <a:stretch/>
        </p:blipFill>
        <p:spPr>
          <a:xfrm>
            <a:off x="6805956" y="746275"/>
            <a:ext cx="4667215" cy="4906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25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1BFC286-F0CE-B93A-E6CB-454D28519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20" y="572023"/>
            <a:ext cx="4278627" cy="4382114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7FFAD0A-765A-6235-1745-C49E41201E73}"/>
              </a:ext>
            </a:extLst>
          </p:cNvPr>
          <p:cNvSpPr txBox="1"/>
          <p:nvPr/>
        </p:nvSpPr>
        <p:spPr>
          <a:xfrm>
            <a:off x="2030573" y="3644896"/>
            <a:ext cx="268815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محبة القران الكريم </a:t>
            </a:r>
          </a:p>
        </p:txBody>
      </p:sp>
      <p:pic>
        <p:nvPicPr>
          <p:cNvPr id="3" name="صورة 2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95166011-7714-8B4B-32AF-04DE5A4D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2462" r="30312" b="2595"/>
          <a:stretch/>
        </p:blipFill>
        <p:spPr>
          <a:xfrm>
            <a:off x="6096000" y="299491"/>
            <a:ext cx="5510276" cy="5719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5382C46E-FC2C-63CD-C43A-0CB71817EDB2}"/>
              </a:ext>
            </a:extLst>
          </p:cNvPr>
          <p:cNvSpPr/>
          <p:nvPr/>
        </p:nvSpPr>
        <p:spPr>
          <a:xfrm>
            <a:off x="6277969" y="629023"/>
            <a:ext cx="3976753" cy="419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90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9124E15A-9290-4FA1-2EB2-D4D5CAA68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2462" r="30312" b="39376"/>
          <a:stretch/>
        </p:blipFill>
        <p:spPr>
          <a:xfrm>
            <a:off x="6308980" y="238522"/>
            <a:ext cx="5577107" cy="5589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2B4F023-9C85-C059-B5FF-849069DD61BF}"/>
              </a:ext>
            </a:extLst>
          </p:cNvPr>
          <p:cNvSpPr txBox="1"/>
          <p:nvPr/>
        </p:nvSpPr>
        <p:spPr>
          <a:xfrm>
            <a:off x="3670591" y="3037626"/>
            <a:ext cx="2116888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التزموا الهدوء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E76B78-FCCE-F458-940A-C60173C35DD6}"/>
              </a:ext>
            </a:extLst>
          </p:cNvPr>
          <p:cNvSpPr txBox="1"/>
          <p:nvPr/>
        </p:nvSpPr>
        <p:spPr>
          <a:xfrm>
            <a:off x="1638407" y="2300830"/>
            <a:ext cx="157062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000" dirty="0"/>
              <a:t>لنستمع للقصة 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CD4CBB9-BF0D-98A9-CB34-1A76574C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375" r="89931">
                        <a14:foregroundMark x1="70139" y1="26857" x2="70139" y2="33143"/>
                        <a14:foregroundMark x1="26042" y1="54857" x2="27778" y2="59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" y="78147"/>
            <a:ext cx="3033758" cy="222268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FF91058-1EA1-4598-AFCE-5B54C0D2F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6" b="89951" l="2889" r="97778">
                        <a14:foregroundMark x1="58222" y1="27696" x2="78222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1851" y="3580281"/>
            <a:ext cx="2542064" cy="24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2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F3478DB-3C6B-A73C-8D78-DF0FA55693C9}"/>
              </a:ext>
            </a:extLst>
          </p:cNvPr>
          <p:cNvSpPr txBox="1"/>
          <p:nvPr/>
        </p:nvSpPr>
        <p:spPr>
          <a:xfrm>
            <a:off x="2957285" y="3632634"/>
            <a:ext cx="2290581" cy="40011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000" dirty="0"/>
              <a:t>استمعوا لآية الكريمة  :</a:t>
            </a:r>
          </a:p>
        </p:txBody>
      </p:sp>
      <p:pic>
        <p:nvPicPr>
          <p:cNvPr id="2" name="صورة 1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91DD3A0E-CB1F-B087-D3E1-E377F48CA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60320" r="30312" b="2595"/>
          <a:stretch/>
        </p:blipFill>
        <p:spPr>
          <a:xfrm>
            <a:off x="6578555" y="356783"/>
            <a:ext cx="5084993" cy="530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FD68B28-94BB-B7DF-2D99-E1A7E9D74BF8}"/>
              </a:ext>
            </a:extLst>
          </p:cNvPr>
          <p:cNvSpPr txBox="1"/>
          <p:nvPr/>
        </p:nvSpPr>
        <p:spPr>
          <a:xfrm>
            <a:off x="2957285" y="1134140"/>
            <a:ext cx="2290581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000" dirty="0"/>
              <a:t>ماذا يوجد داخل المربع ؟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C64568D-87F6-1B12-E2A2-BF88A14B9838}"/>
              </a:ext>
            </a:extLst>
          </p:cNvPr>
          <p:cNvSpPr/>
          <p:nvPr/>
        </p:nvSpPr>
        <p:spPr>
          <a:xfrm>
            <a:off x="9556828" y="2104010"/>
            <a:ext cx="1497094" cy="2126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72779F3-BB99-1F26-C506-5EC872FED215}"/>
              </a:ext>
            </a:extLst>
          </p:cNvPr>
          <p:cNvSpPr txBox="1"/>
          <p:nvPr/>
        </p:nvSpPr>
        <p:spPr>
          <a:xfrm>
            <a:off x="2639784" y="2058825"/>
            <a:ext cx="2973662" cy="40011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000" dirty="0"/>
              <a:t>من أنزل علينا </a:t>
            </a:r>
            <a:r>
              <a:rPr lang="ar-SA" sz="2000" dirty="0" err="1"/>
              <a:t>الأيات</a:t>
            </a:r>
            <a:r>
              <a:rPr lang="ar-SA" sz="2000" dirty="0"/>
              <a:t> في القران  ؟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7A6EB85-5530-43BB-867B-F9C25FA958A0}"/>
              </a:ext>
            </a:extLst>
          </p:cNvPr>
          <p:cNvSpPr txBox="1"/>
          <p:nvPr/>
        </p:nvSpPr>
        <p:spPr>
          <a:xfrm>
            <a:off x="1320204" y="2899532"/>
            <a:ext cx="5017908" cy="400110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000" dirty="0"/>
              <a:t>مع من أُرسلت الآيات للرسول محمد صلى الله عليه وسلم ؟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7E3AB4BE-E5B2-AC39-C83E-E70211F5F79E}"/>
              </a:ext>
            </a:extLst>
          </p:cNvPr>
          <p:cNvSpPr/>
          <p:nvPr/>
        </p:nvSpPr>
        <p:spPr>
          <a:xfrm>
            <a:off x="7151428" y="2061515"/>
            <a:ext cx="2366520" cy="1991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830475C-424B-5A95-2226-78CAEAC3ADDB}"/>
              </a:ext>
            </a:extLst>
          </p:cNvPr>
          <p:cNvSpPr txBox="1"/>
          <p:nvPr/>
        </p:nvSpPr>
        <p:spPr>
          <a:xfrm>
            <a:off x="2422649" y="4328092"/>
            <a:ext cx="310128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000" dirty="0"/>
              <a:t>ما أجر من قرأ حرف من كتاب الله ؟</a:t>
            </a:r>
          </a:p>
        </p:txBody>
      </p:sp>
    </p:spTree>
    <p:extLst>
      <p:ext uri="{BB962C8B-B14F-4D97-AF65-F5344CB8AC3E}">
        <p14:creationId xmlns:p14="http://schemas.microsoft.com/office/powerpoint/2010/main" val="10695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4EE52D1B-6FB5-7660-AF20-2928DFF3E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7" t="15525" r="30217" b="52834"/>
          <a:stretch/>
        </p:blipFill>
        <p:spPr>
          <a:xfrm>
            <a:off x="6563418" y="791399"/>
            <a:ext cx="5281881" cy="4995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6E4615A-7358-CE89-4266-9FE7729C2F8B}"/>
              </a:ext>
            </a:extLst>
          </p:cNvPr>
          <p:cNvSpPr txBox="1"/>
          <p:nvPr/>
        </p:nvSpPr>
        <p:spPr>
          <a:xfrm>
            <a:off x="2515159" y="167254"/>
            <a:ext cx="404826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ما الآداب المطلوبة عند تلاوة القران 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248978E7-BCAB-C6BB-5703-5A34009B0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55" b="100000" l="2875" r="89617">
                        <a14:foregroundMark x1="22204" y1="28115" x2="42173" y2="2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46" y="1255911"/>
            <a:ext cx="1568750" cy="1350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C1794DF-59D2-4C33-9D7C-78AFD2BFFFC2}"/>
              </a:ext>
            </a:extLst>
          </p:cNvPr>
          <p:cNvSpPr txBox="1"/>
          <p:nvPr/>
        </p:nvSpPr>
        <p:spPr>
          <a:xfrm>
            <a:off x="4528922" y="2882259"/>
            <a:ext cx="1504930" cy="40676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لا أتكلم 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9BEF319E-A8CA-91E2-2D18-C8B86D387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68" y="1287355"/>
            <a:ext cx="1660794" cy="1386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FB571D5-CDB9-B58F-872B-6F5DC7DDEE51}"/>
              </a:ext>
            </a:extLst>
          </p:cNvPr>
          <p:cNvSpPr txBox="1"/>
          <p:nvPr/>
        </p:nvSpPr>
        <p:spPr>
          <a:xfrm>
            <a:off x="1924912" y="2902343"/>
            <a:ext cx="1421721" cy="406766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استمع جيدً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074723F-7838-852B-8D8F-5E1F654245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50" y="3782285"/>
            <a:ext cx="1725382" cy="157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B292F5C-35AA-8D8D-F1A2-C3C7CD772B5F}"/>
              </a:ext>
            </a:extLst>
          </p:cNvPr>
          <p:cNvSpPr txBox="1"/>
          <p:nvPr/>
        </p:nvSpPr>
        <p:spPr>
          <a:xfrm>
            <a:off x="3218684" y="5604191"/>
            <a:ext cx="1186471" cy="400110"/>
          </a:xfrm>
          <a:prstGeom prst="rect">
            <a:avLst/>
          </a:prstGeom>
          <a:solidFill>
            <a:srgbClr val="A0E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لا ألهـــو </a:t>
            </a:r>
          </a:p>
        </p:txBody>
      </p:sp>
    </p:spTree>
    <p:extLst>
      <p:ext uri="{BB962C8B-B14F-4D97-AF65-F5344CB8AC3E}">
        <p14:creationId xmlns:p14="http://schemas.microsoft.com/office/powerpoint/2010/main" val="22935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3054F7C-4CB9-AF4C-4091-E5F69B93C5A3}"/>
              </a:ext>
            </a:extLst>
          </p:cNvPr>
          <p:cNvSpPr txBox="1"/>
          <p:nvPr/>
        </p:nvSpPr>
        <p:spPr>
          <a:xfrm>
            <a:off x="1914917" y="179924"/>
            <a:ext cx="4028297" cy="40011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عبروا شفهيًا عن حب كتاب الله ( القرآن الكريم ) </a:t>
            </a:r>
          </a:p>
        </p:txBody>
      </p:sp>
      <p:pic>
        <p:nvPicPr>
          <p:cNvPr id="19" name="صورة 18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FF515107-82C4-8E2C-8B35-91CE70E7A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8" t="46242" r="30217" b="3512"/>
          <a:stretch/>
        </p:blipFill>
        <p:spPr>
          <a:xfrm>
            <a:off x="6380878" y="517075"/>
            <a:ext cx="5370692" cy="5415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CFD3213-4F87-058E-FE43-1FA5D9AF8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96" l="3429" r="100000">
                        <a14:foregroundMark x1="50286" y1="49815" x2="54143" y2="60185"/>
                        <a14:foregroundMark x1="49857" y1="56111" x2="49857" y2="66019"/>
                        <a14:foregroundMark x1="88143" y1="70833" x2="88143" y2="70833"/>
                        <a14:foregroundMark x1="86143" y1="79630" x2="86143" y2="79630"/>
                        <a14:foregroundMark x1="47143" y1="84167" x2="47143" y2="84167"/>
                        <a14:foregroundMark x1="62714" y1="90556" x2="62714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2467" y="2255356"/>
            <a:ext cx="2369355" cy="4034342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C093D1B-8082-0739-BB63-91F1F2CCBE63}"/>
              </a:ext>
            </a:extLst>
          </p:cNvPr>
          <p:cNvSpPr txBox="1"/>
          <p:nvPr/>
        </p:nvSpPr>
        <p:spPr>
          <a:xfrm>
            <a:off x="8204983" y="4272527"/>
            <a:ext cx="1722482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1400" dirty="0"/>
              <a:t>أمامكم ( 5 ) دقائق للتلوين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AA62D61-0B44-47FE-D0CD-531F2139A4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281" y1="33111" x2="49548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5847" y="1058693"/>
            <a:ext cx="1485105" cy="15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9595EEE-356F-991D-1800-2A23A95E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" y="1867303"/>
            <a:ext cx="3502926" cy="4224774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DCE6BC4-5F25-F8CE-866F-650F2B7D36BD}"/>
              </a:ext>
            </a:extLst>
          </p:cNvPr>
          <p:cNvSpPr txBox="1"/>
          <p:nvPr/>
        </p:nvSpPr>
        <p:spPr>
          <a:xfrm>
            <a:off x="1638475" y="791092"/>
            <a:ext cx="3848032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ماذا تعني استعذ بالله ، اسمي الله </a:t>
            </a:r>
          </a:p>
          <a:p>
            <a:pPr algn="ctr"/>
            <a:r>
              <a:rPr lang="ar-SA" sz="2000" dirty="0"/>
              <a:t>قبل البدء بتلاوة القرآن الكريم ؟</a:t>
            </a:r>
          </a:p>
        </p:txBody>
      </p:sp>
      <p:pic>
        <p:nvPicPr>
          <p:cNvPr id="19" name="صورة 18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6D147C67-A0E1-AB57-B2CB-90A8A2B39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3" t="13909" r="33057" b="55487"/>
          <a:stretch/>
        </p:blipFill>
        <p:spPr>
          <a:xfrm>
            <a:off x="6264321" y="474350"/>
            <a:ext cx="5734227" cy="5216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18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32C1084-8E3D-1FBE-154A-3F53B0425337}"/>
              </a:ext>
            </a:extLst>
          </p:cNvPr>
          <p:cNvSpPr txBox="1"/>
          <p:nvPr/>
        </p:nvSpPr>
        <p:spPr>
          <a:xfrm>
            <a:off x="2102087" y="603395"/>
            <a:ext cx="347369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من يحقق النشاط رقم (2 ) </a:t>
            </a:r>
          </a:p>
        </p:txBody>
      </p:sp>
      <p:pic>
        <p:nvPicPr>
          <p:cNvPr id="19" name="صورة 18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9E6CFEFD-9977-F19C-40AD-DBB430F97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9" t="44402" r="29675" b="2703"/>
          <a:stretch/>
        </p:blipFill>
        <p:spPr>
          <a:xfrm>
            <a:off x="6370652" y="503745"/>
            <a:ext cx="5401294" cy="4865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2BEB567C-8EB4-7582-CDD6-1EE09C2E8ACF}"/>
              </a:ext>
            </a:extLst>
          </p:cNvPr>
          <p:cNvSpPr/>
          <p:nvPr/>
        </p:nvSpPr>
        <p:spPr>
          <a:xfrm>
            <a:off x="10089914" y="577322"/>
            <a:ext cx="1562524" cy="559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FB13FCD-8C8F-5445-A437-A2B9A2B93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9" b="89809" l="1917" r="98083">
                        <a14:foregroundMark x1="36901" y1="46497" x2="36901" y2="46497"/>
                        <a14:foregroundMark x1="44728" y1="41189" x2="36102" y2="40340"/>
                        <a14:foregroundMark x1="7188" y1="71762" x2="32907" y2="59236"/>
                        <a14:foregroundMark x1="32907" y1="59236" x2="32907" y2="67728"/>
                        <a14:foregroundMark x1="5751" y1="72611" x2="40096" y2="69427"/>
                        <a14:foregroundMark x1="58307" y1="72611" x2="84026" y2="63907"/>
                        <a14:foregroundMark x1="27316" y1="39490" x2="40415" y2="33121"/>
                        <a14:foregroundMark x1="63738" y1="49682" x2="76198" y2="44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92" b="26872"/>
          <a:stretch/>
        </p:blipFill>
        <p:spPr>
          <a:xfrm>
            <a:off x="1661021" y="3658515"/>
            <a:ext cx="3707617" cy="20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153</Words>
  <Application>Microsoft Office PowerPoint</Application>
  <PresentationFormat>شاشة عريضة</PresentationFormat>
  <Paragraphs>30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منيرة الحربي</dc:creator>
  <cp:lastModifiedBy>منيرة الحربي</cp:lastModifiedBy>
  <cp:revision>4</cp:revision>
  <dcterms:created xsi:type="dcterms:W3CDTF">2022-09-03T15:50:29Z</dcterms:created>
  <dcterms:modified xsi:type="dcterms:W3CDTF">2022-09-10T17:03:20Z</dcterms:modified>
</cp:coreProperties>
</file>