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466E11-212F-48FC-A90D-BDDE9BE82942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77338C-6D32-48F0-8A57-C3E48373C5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45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BD87-D3D9-4864-A77E-E077463D55D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14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4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0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44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31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6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1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723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3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49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6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152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63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مربع نص 15"/>
          <p:cNvSpPr txBox="1"/>
          <p:nvPr/>
        </p:nvSpPr>
        <p:spPr>
          <a:xfrm>
            <a:off x="990600" y="28575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هــيـا بــــنـــــا نــــلـــعـــب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710625"/>
            <a:ext cx="7543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b="1" dirty="0" smtClean="0">
                <a:solidFill>
                  <a:srgbClr val="FF0000"/>
                </a:solidFill>
              </a:rPr>
              <a:t>ألعب مع الأزرار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30" y="1400175"/>
            <a:ext cx="22225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381375"/>
            <a:ext cx="362902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22356"/>
            <a:ext cx="4581500" cy="4187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ardrop 8"/>
          <p:cNvSpPr/>
          <p:nvPr/>
        </p:nvSpPr>
        <p:spPr>
          <a:xfrm>
            <a:off x="39864" y="5442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381375"/>
            <a:ext cx="54483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 الفصل 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8" y="1523987"/>
            <a:ext cx="3362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18"/>
          <p:cNvCxnSpPr/>
          <p:nvPr/>
        </p:nvCxnSpPr>
        <p:spPr>
          <a:xfrm>
            <a:off x="6191280" y="2524120"/>
            <a:ext cx="438136" cy="150019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19"/>
          <p:cNvCxnSpPr/>
          <p:nvPr/>
        </p:nvCxnSpPr>
        <p:spPr>
          <a:xfrm>
            <a:off x="5619776" y="2524120"/>
            <a:ext cx="857240" cy="150019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21"/>
          <p:cNvCxnSpPr/>
          <p:nvPr/>
        </p:nvCxnSpPr>
        <p:spPr>
          <a:xfrm rot="10800000" flipV="1">
            <a:off x="2762256" y="2524119"/>
            <a:ext cx="2286016" cy="1571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24"/>
          <p:cNvCxnSpPr/>
          <p:nvPr/>
        </p:nvCxnSpPr>
        <p:spPr>
          <a:xfrm>
            <a:off x="3976702" y="2524119"/>
            <a:ext cx="2428892" cy="1643075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26"/>
          <p:cNvCxnSpPr/>
          <p:nvPr/>
        </p:nvCxnSpPr>
        <p:spPr>
          <a:xfrm flipH="1">
            <a:off x="2637987" y="2524119"/>
            <a:ext cx="1767343" cy="14686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28"/>
          <p:cNvCxnSpPr/>
          <p:nvPr/>
        </p:nvCxnSpPr>
        <p:spPr>
          <a:xfrm flipH="1">
            <a:off x="2500900" y="2524119"/>
            <a:ext cx="904298" cy="14287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" y="710625"/>
            <a:ext cx="7543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b="1" dirty="0" smtClean="0">
                <a:solidFill>
                  <a:srgbClr val="FF0000"/>
                </a:solidFill>
              </a:rPr>
              <a:t>يصل الطالب بخط بين العلبة والوعاء المماثل للونها .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6" name="Teardrop 8"/>
          <p:cNvSpPr/>
          <p:nvPr/>
        </p:nvSpPr>
        <p:spPr>
          <a:xfrm>
            <a:off x="39864" y="5442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 الفصل 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29657"/>
            <a:ext cx="71628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مستقيم 12"/>
          <p:cNvCxnSpPr/>
          <p:nvPr/>
        </p:nvCxnSpPr>
        <p:spPr>
          <a:xfrm>
            <a:off x="7309792" y="2819400"/>
            <a:ext cx="0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13"/>
          <p:cNvCxnSpPr/>
          <p:nvPr/>
        </p:nvCxnSpPr>
        <p:spPr>
          <a:xfrm>
            <a:off x="6011352" y="2819400"/>
            <a:ext cx="0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4"/>
          <p:cNvCxnSpPr/>
          <p:nvPr/>
        </p:nvCxnSpPr>
        <p:spPr>
          <a:xfrm>
            <a:off x="4725468" y="2819400"/>
            <a:ext cx="0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5"/>
          <p:cNvCxnSpPr/>
          <p:nvPr/>
        </p:nvCxnSpPr>
        <p:spPr>
          <a:xfrm>
            <a:off x="3496816" y="2730063"/>
            <a:ext cx="0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6"/>
          <p:cNvCxnSpPr/>
          <p:nvPr/>
        </p:nvCxnSpPr>
        <p:spPr>
          <a:xfrm>
            <a:off x="2286000" y="2730063"/>
            <a:ext cx="0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710625"/>
            <a:ext cx="7543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00"/>
                </a:solidFill>
              </a:rPr>
              <a:t>يصل الطالب بخط بين الأشياء في المجموعتين ، ثم يصف العلاقة بينهما مستعملا ( يساوي )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2568" y="5638800"/>
            <a:ext cx="14079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يساوي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4" name="Teardrop 8"/>
          <p:cNvSpPr/>
          <p:nvPr/>
        </p:nvSpPr>
        <p:spPr>
          <a:xfrm>
            <a:off x="39864" y="5442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 الفصل 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710625"/>
            <a:ext cx="7543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00"/>
                </a:solidFill>
              </a:rPr>
              <a:t>يصل الطالب بخط بين الأشياء في المجموعتين ، ثم يحوط المجموعة التي عناصرها أقل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19272"/>
            <a:ext cx="7391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رابط مستقيم 13"/>
          <p:cNvCxnSpPr/>
          <p:nvPr/>
        </p:nvCxnSpPr>
        <p:spPr>
          <a:xfrm flipH="1">
            <a:off x="1571596" y="3662354"/>
            <a:ext cx="214314" cy="1214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5"/>
          <p:cNvCxnSpPr/>
          <p:nvPr/>
        </p:nvCxnSpPr>
        <p:spPr>
          <a:xfrm flipH="1">
            <a:off x="2643167" y="3590916"/>
            <a:ext cx="238717" cy="107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7"/>
          <p:cNvCxnSpPr/>
          <p:nvPr/>
        </p:nvCxnSpPr>
        <p:spPr>
          <a:xfrm flipH="1">
            <a:off x="3571860" y="3590916"/>
            <a:ext cx="214314" cy="1143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8"/>
          <p:cNvCxnSpPr/>
          <p:nvPr/>
        </p:nvCxnSpPr>
        <p:spPr>
          <a:xfrm flipH="1">
            <a:off x="4357678" y="3662354"/>
            <a:ext cx="428628" cy="107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20"/>
          <p:cNvCxnSpPr/>
          <p:nvPr/>
        </p:nvCxnSpPr>
        <p:spPr>
          <a:xfrm flipH="1">
            <a:off x="5286372" y="3662354"/>
            <a:ext cx="504828" cy="107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90600" y="2235201"/>
            <a:ext cx="5921829" cy="1973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ardrop 8"/>
          <p:cNvSpPr/>
          <p:nvPr/>
        </p:nvSpPr>
        <p:spPr>
          <a:xfrm>
            <a:off x="39864" y="5442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315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 الفصل 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710625"/>
            <a:ext cx="7543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FF0000"/>
                </a:solidFill>
              </a:rPr>
              <a:t>يصل الطالب بخط بين الأشياء في المجموعتين ، ثم يحوط المجموعة التي عناصرها أكثر.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9" name="رابط مستقيم 12"/>
          <p:cNvCxnSpPr/>
          <p:nvPr/>
        </p:nvCxnSpPr>
        <p:spPr>
          <a:xfrm>
            <a:off x="7010400" y="3276600"/>
            <a:ext cx="297308" cy="1452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14"/>
          <p:cNvCxnSpPr/>
          <p:nvPr/>
        </p:nvCxnSpPr>
        <p:spPr>
          <a:xfrm>
            <a:off x="5906125" y="3342807"/>
            <a:ext cx="401451" cy="1457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5"/>
          <p:cNvCxnSpPr/>
          <p:nvPr/>
        </p:nvCxnSpPr>
        <p:spPr>
          <a:xfrm>
            <a:off x="4878816" y="3342807"/>
            <a:ext cx="250033" cy="13863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20"/>
          <p:cNvCxnSpPr/>
          <p:nvPr/>
        </p:nvCxnSpPr>
        <p:spPr>
          <a:xfrm>
            <a:off x="3782568" y="3342807"/>
            <a:ext cx="596182" cy="1457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23"/>
          <p:cNvCxnSpPr/>
          <p:nvPr/>
        </p:nvCxnSpPr>
        <p:spPr>
          <a:xfrm>
            <a:off x="2664238" y="3443278"/>
            <a:ext cx="764762" cy="1143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24"/>
          <p:cNvCxnSpPr/>
          <p:nvPr/>
        </p:nvCxnSpPr>
        <p:spPr>
          <a:xfrm>
            <a:off x="1521230" y="3443278"/>
            <a:ext cx="642942" cy="1143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Oval 1032"/>
          <p:cNvSpPr/>
          <p:nvPr/>
        </p:nvSpPr>
        <p:spPr>
          <a:xfrm>
            <a:off x="762000" y="2438400"/>
            <a:ext cx="6858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ardrop 8"/>
          <p:cNvSpPr/>
          <p:nvPr/>
        </p:nvSpPr>
        <p:spPr>
          <a:xfrm>
            <a:off x="39864" y="5442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96</Words>
  <Application>Microsoft Office PowerPoint</Application>
  <PresentationFormat>عرض على الشاشة (3:4)‏</PresentationFormat>
  <Paragraphs>42</Paragraphs>
  <Slides>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8</cp:revision>
  <dcterms:created xsi:type="dcterms:W3CDTF">2015-10-06T14:56:54Z</dcterms:created>
  <dcterms:modified xsi:type="dcterms:W3CDTF">2017-05-19T18:21:01Z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