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883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68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28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87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12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53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8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35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4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2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2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84763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1- 4 )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57535"/>
            <a:ext cx="76199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1- يتعرف الطالب نمط المكعبات ، ويصفها ، ثم يحوط الكرات التي لها نفس النمط ، ويضع علامة × على الكرات التي ليس لها نمط المكعبات ثم يتحدث عن نمطها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3" y="1957864"/>
            <a:ext cx="7168637" cy="406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447800" y="3352800"/>
            <a:ext cx="5638800" cy="12954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81200" y="4800600"/>
            <a:ext cx="472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4800600"/>
            <a:ext cx="49530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ardrop 8"/>
          <p:cNvSpPr/>
          <p:nvPr/>
        </p:nvSpPr>
        <p:spPr>
          <a:xfrm>
            <a:off x="27214" y="1613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84763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1- 4 )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57535"/>
            <a:ext cx="76199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2- يكتب الطالب عدد اللاعبين في الملعب 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3- يحوط الطالب مجموعة الورود التي عددها 5 ، ثم يضع علامة × على مجموعة الورود التي عددها 4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0" y="1932464"/>
            <a:ext cx="7300684" cy="429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867400" y="5410201"/>
            <a:ext cx="990600" cy="671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Oval 14"/>
          <p:cNvSpPr/>
          <p:nvPr/>
        </p:nvSpPr>
        <p:spPr>
          <a:xfrm>
            <a:off x="3124200" y="5226958"/>
            <a:ext cx="990600" cy="671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1999" y="5562601"/>
            <a:ext cx="685801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9492" y="5562601"/>
            <a:ext cx="648308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96083" y="5557159"/>
            <a:ext cx="685801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3576" y="5557159"/>
            <a:ext cx="648308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99050" y="5163460"/>
            <a:ext cx="465668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7797" y="5150758"/>
            <a:ext cx="428175" cy="51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ardrop 8"/>
          <p:cNvSpPr/>
          <p:nvPr/>
        </p:nvSpPr>
        <p:spPr>
          <a:xfrm>
            <a:off x="27214" y="16135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81</Words>
  <Application>Microsoft Office PowerPoint</Application>
  <PresentationFormat>عرض على الشاشة (3:4)‏</PresentationFormat>
  <Paragraphs>17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11</cp:revision>
  <dcterms:created xsi:type="dcterms:W3CDTF">2015-10-06T14:56:54Z</dcterms:created>
  <dcterms:modified xsi:type="dcterms:W3CDTF">2017-05-20T07:49:28Z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