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418" r:id="rId3"/>
    <p:sldId id="420" r:id="rId4"/>
    <p:sldId id="421" r:id="rId5"/>
    <p:sldId id="259" r:id="rId6"/>
    <p:sldId id="422" r:id="rId7"/>
    <p:sldId id="423" r:id="rId8"/>
    <p:sldId id="424" r:id="rId9"/>
    <p:sldId id="425" r:id="rId10"/>
    <p:sldId id="417" r:id="rId1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9B5"/>
    <a:srgbClr val="FAA40B"/>
    <a:srgbClr val="B598AC"/>
    <a:srgbClr val="96B13C"/>
    <a:srgbClr val="FFFF66"/>
    <a:srgbClr val="FFFFFF"/>
    <a:srgbClr val="FFB6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3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5D9CB3-EB8F-FB8A-6B66-8C1382C81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3CB3032-23E4-3896-2DBE-444D29C74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E1271CF-4FBD-2B1F-A35D-3CFB7B68B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CE3A-2B70-40F9-BC49-B02FE115E76D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7B7DEB9-C0BA-EA74-5833-CE684A22E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C80FA1C-6167-12A2-0BA2-8A36EAA04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AA25-245A-4814-8D51-6EF869F86F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6035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E40DC8C-F12D-3AC0-6DBE-9E5F93ECC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5A64CEA-37D4-09E3-679E-E1C1D6C73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877E91C-66E0-3EFF-B76B-FEBC35759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CE3A-2B70-40F9-BC49-B02FE115E76D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ACA8A28-53B4-B3A8-7DD7-BA2104815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1DA1CFB-A4A9-D353-4C90-320BAC481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AA25-245A-4814-8D51-6EF869F86F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5526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825E7B3D-BB02-0290-B6F9-F709706770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80A1DB6-432D-E43D-0AEE-9CB1AA5447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0C54767-6CDC-8795-0D38-1D49802D0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CE3A-2B70-40F9-BC49-B02FE115E76D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16555C-3FE4-1679-8D02-0175F8406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6BACEB1-4942-531E-ACBF-0594C774C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AA25-245A-4814-8D51-6EF869F86F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80280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8CA012D-DC31-1C0C-AC0A-74F95D892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71FBE6E-8FA7-BDF1-2F92-348053FB6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4385224-8F88-8F8F-A284-8E113D2DE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CE3A-2B70-40F9-BC49-B02FE115E76D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030C764-8BB6-42F0-C124-F587A38B4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8AF2901-5C81-B86F-008F-864663799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AA25-245A-4814-8D51-6EF869F86F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0025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4563AA9-B021-FFB1-55E9-CD668BF74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41912F5-CDCB-B784-6071-8359AAB04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7F862ED-7F42-2AB2-F930-B8449C473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CE3A-2B70-40F9-BC49-B02FE115E76D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56BA37-1B60-C3A2-1FB4-31183BCDF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D16DB-2D67-AE1A-8B3C-38D6AF1C5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AA25-245A-4814-8D51-6EF869F86F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42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BC3EE9-4F13-F585-717B-0097EFECD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7BC6C8D-C0BB-2DA0-E523-9774E0D11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72E527D-38E5-0CB6-332F-B43FA3644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7D1AA74-9D5A-6EAF-1421-5E9D32805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CE3A-2B70-40F9-BC49-B02FE115E76D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0209E10-AB77-47A7-0725-FB96E4172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813BCCE-AA17-AE7A-D06F-FF4008A0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AA25-245A-4814-8D51-6EF869F86F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6874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7E1A05-3AB2-17E7-AD5C-439C1C5E9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7D895B2-AE44-51DC-C33D-A462E23C8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71FFBF5-CE16-0408-C17C-B7E2A6685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F8F0F4E-7AA8-884E-9D85-7CB9BBA03F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8EF5A8-A719-EFCE-3BA4-DE1E6E6F1B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4412A500-7B01-2546-D988-21551DDCE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CE3A-2B70-40F9-BC49-B02FE115E76D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A3D1A1-9293-8C81-256A-0A40E2B5D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D81AE2ED-949E-ADEC-4CE7-F6324B60F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AA25-245A-4814-8D51-6EF869F86F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1555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1DFBB39-20D7-78F4-3064-169F73AC5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293FDE2-18AF-7950-A95E-4F772A937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CE3A-2B70-40F9-BC49-B02FE115E76D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7E5F136-EE15-9A52-4380-8BAA70F1A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E031CCE-4539-DB8C-20FF-8F8AAD2AD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AA25-245A-4814-8D51-6EF869F86F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981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11D581B-E623-DBEC-0EC9-09154F8B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CE3A-2B70-40F9-BC49-B02FE115E76D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4A4B4C8-8DAF-A429-003E-CC810B020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C3120B9-90B0-6F6A-F917-DFC2C5CFC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AA25-245A-4814-8D51-6EF869F86F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3540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095A06-45F5-623E-CE8F-B003E8B5D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C057F6E-A437-3AE8-2D66-2BE386855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A6069AD-B666-2E7A-68DD-59C448B01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61B1DBC-6058-189F-3DB5-CDB141993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CE3A-2B70-40F9-BC49-B02FE115E76D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1E47289-EB20-6553-A5BD-0D9FE1565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57789E1-7C0F-4E77-AD78-F306EF95E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AA25-245A-4814-8D51-6EF869F86F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8923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B4481B5-0E07-BC65-EAC9-A8C6D892F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A5BF5CD-D8EE-DF82-9015-1B4CCAA7B7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79BA925-DA7E-37FB-9D2E-287CB4DC57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C49EC56-4776-3C35-E9E2-F31469AB9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CE3A-2B70-40F9-BC49-B02FE115E76D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EE9AF26-36FD-3572-566B-D80A9608E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6AE12E1-A73A-2E64-B116-C40F250F0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AA25-245A-4814-8D51-6EF869F86F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2598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5627608-2847-EDC7-BC67-C67E8AC85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0C4EF1A-0428-F9EE-6FA6-0258EFEEE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3EECE09-9AF2-7235-D9A6-E4EE8C5745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8CE3A-2B70-40F9-BC49-B02FE115E76D}" type="datetimeFigureOut">
              <a:rPr lang="ar-SA" smtClean="0"/>
              <a:t>14/02/44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E3B7BCA-FB03-0FE3-629A-37A4349547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6B27AE9-D8E0-9A2D-67CE-EF83D75DB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9AA25-245A-4814-8D51-6EF869F86F8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2507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24E420F2-3B43-9967-1986-C6332A833A35}"/>
              </a:ext>
            </a:extLst>
          </p:cNvPr>
          <p:cNvSpPr/>
          <p:nvPr/>
        </p:nvSpPr>
        <p:spPr>
          <a:xfrm>
            <a:off x="-9099" y="6141493"/>
            <a:ext cx="12192000" cy="716507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D1C370A5-4480-F43B-FC10-DF1704E152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7"/>
          <a:stretch/>
        </p:blipFill>
        <p:spPr>
          <a:xfrm>
            <a:off x="2511188" y="178813"/>
            <a:ext cx="7151427" cy="571702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005825A-3A58-41C2-0801-76D3B4E37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48850" y="0"/>
            <a:ext cx="2343150" cy="1952625"/>
          </a:xfrm>
          <a:prstGeom prst="rect">
            <a:avLst/>
          </a:prstGeom>
        </p:spPr>
      </p:pic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1AFE9FDE-CCF8-AC48-3AF2-3794DE985754}"/>
              </a:ext>
            </a:extLst>
          </p:cNvPr>
          <p:cNvSpPr/>
          <p:nvPr/>
        </p:nvSpPr>
        <p:spPr>
          <a:xfrm>
            <a:off x="14500" y="61100"/>
            <a:ext cx="846161" cy="716507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AECB5DED-5D5C-9371-0936-92FAC0102739}"/>
              </a:ext>
            </a:extLst>
          </p:cNvPr>
          <p:cNvSpPr/>
          <p:nvPr/>
        </p:nvSpPr>
        <p:spPr>
          <a:xfrm>
            <a:off x="708102" y="1137146"/>
            <a:ext cx="659926" cy="607326"/>
          </a:xfrm>
          <a:prstGeom prst="ellipse">
            <a:avLst/>
          </a:prstGeom>
          <a:solidFill>
            <a:srgbClr val="60951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3B820064-1771-D02D-E1F9-0B471FBF76AD}"/>
              </a:ext>
            </a:extLst>
          </p:cNvPr>
          <p:cNvSpPr/>
          <p:nvPr/>
        </p:nvSpPr>
        <p:spPr>
          <a:xfrm>
            <a:off x="48176" y="2104011"/>
            <a:ext cx="659926" cy="607326"/>
          </a:xfrm>
          <a:prstGeom prst="ellipse">
            <a:avLst/>
          </a:prstGeom>
          <a:solidFill>
            <a:srgbClr val="0758F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5E5209CA-D541-0496-5A2B-5BA0EBE85322}"/>
              </a:ext>
            </a:extLst>
          </p:cNvPr>
          <p:cNvSpPr/>
          <p:nvPr/>
        </p:nvSpPr>
        <p:spPr>
          <a:xfrm>
            <a:off x="874393" y="3037323"/>
            <a:ext cx="493635" cy="459030"/>
          </a:xfrm>
          <a:prstGeom prst="ellipse">
            <a:avLst/>
          </a:prstGeom>
          <a:solidFill>
            <a:srgbClr val="A6101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4019F7CE-02EA-FF36-216E-0AF88663DAA0}"/>
              </a:ext>
            </a:extLst>
          </p:cNvPr>
          <p:cNvSpPr/>
          <p:nvPr/>
        </p:nvSpPr>
        <p:spPr>
          <a:xfrm>
            <a:off x="63372" y="3782285"/>
            <a:ext cx="659926" cy="607326"/>
          </a:xfrm>
          <a:prstGeom prst="ellipse">
            <a:avLst/>
          </a:prstGeom>
          <a:solidFill>
            <a:srgbClr val="FBCFA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12D83027-DF6D-0EBE-9C04-8ED5EBEBF350}"/>
              </a:ext>
            </a:extLst>
          </p:cNvPr>
          <p:cNvSpPr/>
          <p:nvPr/>
        </p:nvSpPr>
        <p:spPr>
          <a:xfrm>
            <a:off x="858297" y="4736959"/>
            <a:ext cx="420663" cy="459030"/>
          </a:xfrm>
          <a:prstGeom prst="ellipse">
            <a:avLst/>
          </a:prstGeom>
          <a:solidFill>
            <a:srgbClr val="FF9D0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71552943-8996-6AFC-F8C2-309CCBFF2727}"/>
              </a:ext>
            </a:extLst>
          </p:cNvPr>
          <p:cNvSpPr/>
          <p:nvPr/>
        </p:nvSpPr>
        <p:spPr>
          <a:xfrm>
            <a:off x="63372" y="5302155"/>
            <a:ext cx="724217" cy="716507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C3E0D9D6-4F77-EE4C-3569-C04EF95CDA29}"/>
              </a:ext>
            </a:extLst>
          </p:cNvPr>
          <p:cNvSpPr txBox="1"/>
          <p:nvPr/>
        </p:nvSpPr>
        <p:spPr>
          <a:xfrm>
            <a:off x="3018555" y="1137146"/>
            <a:ext cx="34972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منهج التوحيد للصف الأول الابتدائي </a:t>
            </a:r>
          </a:p>
          <a:p>
            <a:pPr algn="ctr"/>
            <a:r>
              <a:rPr lang="ar-SA" sz="1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 الأول </a:t>
            </a:r>
          </a:p>
          <a:p>
            <a:pPr algn="ctr"/>
            <a:r>
              <a:rPr lang="ar-SA" sz="1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1443 – 1444 هـ </a:t>
            </a:r>
            <a:endParaRPr lang="ar-SA" dirty="0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DD3E837B-FE61-0BFA-C3E0-DA793EFEB978}"/>
              </a:ext>
            </a:extLst>
          </p:cNvPr>
          <p:cNvSpPr/>
          <p:nvPr/>
        </p:nvSpPr>
        <p:spPr>
          <a:xfrm>
            <a:off x="3348020" y="2418414"/>
            <a:ext cx="2838308" cy="904875"/>
          </a:xfrm>
          <a:prstGeom prst="rect">
            <a:avLst/>
          </a:prstGeom>
          <a:noFill/>
          <a:ln w="2857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معلمة الصف </a:t>
            </a:r>
          </a:p>
          <a:p>
            <a:pPr algn="ctr"/>
            <a:r>
              <a:rPr lang="ar-SA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 . منيرة الحربي 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DDB3F372-5041-F184-FE86-C6F67C0E93B2}"/>
              </a:ext>
            </a:extLst>
          </p:cNvPr>
          <p:cNvSpPr/>
          <p:nvPr/>
        </p:nvSpPr>
        <p:spPr>
          <a:xfrm>
            <a:off x="3171114" y="3073279"/>
            <a:ext cx="2838308" cy="904875"/>
          </a:xfrm>
          <a:prstGeom prst="rect">
            <a:avLst/>
          </a:prstGeom>
          <a:noFill/>
          <a:ln w="2857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أُحلل حذف اسمي من العروض  </a:t>
            </a:r>
          </a:p>
        </p:txBody>
      </p:sp>
    </p:spTree>
    <p:extLst>
      <p:ext uri="{BB962C8B-B14F-4D97-AF65-F5344CB8AC3E}">
        <p14:creationId xmlns:p14="http://schemas.microsoft.com/office/powerpoint/2010/main" val="3903978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8E15AC48-74BD-2AE3-141D-E78E5970C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92" y="1489090"/>
            <a:ext cx="2868071" cy="4431058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24E420F2-3B43-9967-1986-C6332A833A35}"/>
              </a:ext>
            </a:extLst>
          </p:cNvPr>
          <p:cNvSpPr/>
          <p:nvPr/>
        </p:nvSpPr>
        <p:spPr>
          <a:xfrm>
            <a:off x="-9099" y="6141493"/>
            <a:ext cx="12192000" cy="716507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1AFE9FDE-CCF8-AC48-3AF2-3794DE985754}"/>
              </a:ext>
            </a:extLst>
          </p:cNvPr>
          <p:cNvSpPr/>
          <p:nvPr/>
        </p:nvSpPr>
        <p:spPr>
          <a:xfrm>
            <a:off x="14500" y="61100"/>
            <a:ext cx="846161" cy="716507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AECB5DED-5D5C-9371-0936-92FAC0102739}"/>
              </a:ext>
            </a:extLst>
          </p:cNvPr>
          <p:cNvSpPr/>
          <p:nvPr/>
        </p:nvSpPr>
        <p:spPr>
          <a:xfrm>
            <a:off x="708102" y="1137146"/>
            <a:ext cx="659926" cy="607326"/>
          </a:xfrm>
          <a:prstGeom prst="ellipse">
            <a:avLst/>
          </a:prstGeom>
          <a:solidFill>
            <a:srgbClr val="60951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3B820064-1771-D02D-E1F9-0B471FBF76AD}"/>
              </a:ext>
            </a:extLst>
          </p:cNvPr>
          <p:cNvSpPr/>
          <p:nvPr/>
        </p:nvSpPr>
        <p:spPr>
          <a:xfrm>
            <a:off x="48176" y="2104011"/>
            <a:ext cx="659926" cy="607326"/>
          </a:xfrm>
          <a:prstGeom prst="ellipse">
            <a:avLst/>
          </a:prstGeom>
          <a:solidFill>
            <a:srgbClr val="0758F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5E5209CA-D541-0496-5A2B-5BA0EBE85322}"/>
              </a:ext>
            </a:extLst>
          </p:cNvPr>
          <p:cNvSpPr/>
          <p:nvPr/>
        </p:nvSpPr>
        <p:spPr>
          <a:xfrm>
            <a:off x="628411" y="4616368"/>
            <a:ext cx="493635" cy="459030"/>
          </a:xfrm>
          <a:prstGeom prst="ellipse">
            <a:avLst/>
          </a:prstGeom>
          <a:solidFill>
            <a:srgbClr val="A6101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4019F7CE-02EA-FF36-216E-0AF88663DAA0}"/>
              </a:ext>
            </a:extLst>
          </p:cNvPr>
          <p:cNvSpPr/>
          <p:nvPr/>
        </p:nvSpPr>
        <p:spPr>
          <a:xfrm>
            <a:off x="63372" y="3782285"/>
            <a:ext cx="659926" cy="607326"/>
          </a:xfrm>
          <a:prstGeom prst="ellipse">
            <a:avLst/>
          </a:prstGeom>
          <a:solidFill>
            <a:srgbClr val="FBCFA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12D83027-DF6D-0EBE-9C04-8ED5EBEBF350}"/>
              </a:ext>
            </a:extLst>
          </p:cNvPr>
          <p:cNvSpPr/>
          <p:nvPr/>
        </p:nvSpPr>
        <p:spPr>
          <a:xfrm>
            <a:off x="860661" y="3199485"/>
            <a:ext cx="420663" cy="459030"/>
          </a:xfrm>
          <a:prstGeom prst="ellipse">
            <a:avLst/>
          </a:prstGeom>
          <a:solidFill>
            <a:srgbClr val="FF9D0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71552943-8996-6AFC-F8C2-309CCBFF2727}"/>
              </a:ext>
            </a:extLst>
          </p:cNvPr>
          <p:cNvSpPr/>
          <p:nvPr/>
        </p:nvSpPr>
        <p:spPr>
          <a:xfrm>
            <a:off x="63372" y="5302155"/>
            <a:ext cx="724217" cy="716507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F94C0C71-3DC8-3A73-12E6-C209CD3A1CEC}"/>
              </a:ext>
            </a:extLst>
          </p:cNvPr>
          <p:cNvSpPr txBox="1"/>
          <p:nvPr/>
        </p:nvSpPr>
        <p:spPr>
          <a:xfrm>
            <a:off x="1515008" y="6211370"/>
            <a:ext cx="2311158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Calibri Light" panose="020F0302020204030204" pitchFamily="34" charset="0"/>
                <a:cs typeface="Calibri Light" panose="020F0302020204030204" pitchFamily="34" charset="0"/>
              </a:rPr>
              <a:t>إعداد المدربة أ . منيرة الحربي 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012D1F2F-755A-41E2-0750-495CC47F34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10"/>
          <a:stretch/>
        </p:blipFill>
        <p:spPr>
          <a:xfrm>
            <a:off x="4381644" y="4043178"/>
            <a:ext cx="2987675" cy="623247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3F9F6B2E-095A-46BD-BD98-1AB66F83E433}"/>
              </a:ext>
            </a:extLst>
          </p:cNvPr>
          <p:cNvSpPr txBox="1"/>
          <p:nvPr/>
        </p:nvSpPr>
        <p:spPr>
          <a:xfrm>
            <a:off x="7319793" y="4573083"/>
            <a:ext cx="432907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انستقرام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: </a:t>
            </a:r>
            <a:r>
              <a:rPr lang="en-US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arabicteacherjed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Snap:omsereen</a:t>
            </a:r>
            <a:endParaRPr lang="ar-SA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ar-SA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تيلجرام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: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https://t.me/joinchat/UFSeoucn4iFTskeB</a:t>
            </a:r>
            <a:endParaRPr lang="ar-SA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B27911BD-569F-7078-A54D-CEA335194D2E}"/>
              </a:ext>
            </a:extLst>
          </p:cNvPr>
          <p:cNvSpPr txBox="1"/>
          <p:nvPr/>
        </p:nvSpPr>
        <p:spPr>
          <a:xfrm>
            <a:off x="8138236" y="6181576"/>
            <a:ext cx="34567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u="sng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إن أحسنت فمن الله وإن أخطأت فمني والشيطان </a:t>
            </a:r>
          </a:p>
        </p:txBody>
      </p:sp>
      <p:cxnSp>
        <p:nvCxnSpPr>
          <p:cNvPr id="5" name="موصل: على شكل مرفق 4">
            <a:extLst>
              <a:ext uri="{FF2B5EF4-FFF2-40B4-BE49-F238E27FC236}">
                <a16:creationId xmlns:a16="http://schemas.microsoft.com/office/drawing/2014/main" id="{52FEE4EA-8D4F-4D75-2471-279B76C2FD2B}"/>
              </a:ext>
            </a:extLst>
          </p:cNvPr>
          <p:cNvCxnSpPr/>
          <p:nvPr/>
        </p:nvCxnSpPr>
        <p:spPr>
          <a:xfrm rot="10800000" flipV="1">
            <a:off x="3713768" y="898884"/>
            <a:ext cx="1975176" cy="1180412"/>
          </a:xfrm>
          <a:prstGeom prst="bentConnector3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موصل: على شكل مرفق 24">
            <a:extLst>
              <a:ext uri="{FF2B5EF4-FFF2-40B4-BE49-F238E27FC236}">
                <a16:creationId xmlns:a16="http://schemas.microsoft.com/office/drawing/2014/main" id="{950D2B0A-D768-16D7-ECB4-43CD20BB9191}"/>
              </a:ext>
            </a:extLst>
          </p:cNvPr>
          <p:cNvCxnSpPr>
            <a:cxnSpLocks/>
          </p:cNvCxnSpPr>
          <p:nvPr/>
        </p:nvCxnSpPr>
        <p:spPr>
          <a:xfrm rot="10800000" flipV="1">
            <a:off x="3826166" y="1645271"/>
            <a:ext cx="2179476" cy="720044"/>
          </a:xfrm>
          <a:prstGeom prst="bentConnector3">
            <a:avLst>
              <a:gd name="adj1" fmla="val 48121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A69B427-8A75-D80C-4648-73CFA0851132}"/>
              </a:ext>
            </a:extLst>
          </p:cNvPr>
          <p:cNvSpPr txBox="1"/>
          <p:nvPr/>
        </p:nvSpPr>
        <p:spPr>
          <a:xfrm>
            <a:off x="5875590" y="1404949"/>
            <a:ext cx="2987457" cy="461665"/>
          </a:xfrm>
          <a:prstGeom prst="rect">
            <a:avLst/>
          </a:prstGeom>
          <a:solidFill>
            <a:srgbClr val="FBABA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1">
            <a:spAutoFit/>
          </a:bodyPr>
          <a:lstStyle/>
          <a:p>
            <a:r>
              <a:rPr lang="ar-SA" sz="2400" dirty="0"/>
              <a:t>الواجب / استذكار الدرس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50DD374A-A57F-FCAF-ABD8-B8939F8EB660}"/>
              </a:ext>
            </a:extLst>
          </p:cNvPr>
          <p:cNvSpPr txBox="1"/>
          <p:nvPr/>
        </p:nvSpPr>
        <p:spPr>
          <a:xfrm>
            <a:off x="5714638" y="707717"/>
            <a:ext cx="2311158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2400" dirty="0"/>
              <a:t>انتهى الدرس </a:t>
            </a:r>
          </a:p>
        </p:txBody>
      </p:sp>
    </p:spTree>
    <p:extLst>
      <p:ext uri="{BB962C8B-B14F-4D97-AF65-F5344CB8AC3E}">
        <p14:creationId xmlns:p14="http://schemas.microsoft.com/office/powerpoint/2010/main" val="244464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24E420F2-3B43-9967-1986-C6332A833A35}"/>
              </a:ext>
            </a:extLst>
          </p:cNvPr>
          <p:cNvSpPr/>
          <p:nvPr/>
        </p:nvSpPr>
        <p:spPr>
          <a:xfrm>
            <a:off x="-9099" y="6141493"/>
            <a:ext cx="12192000" cy="716507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1AFE9FDE-CCF8-AC48-3AF2-3794DE985754}"/>
              </a:ext>
            </a:extLst>
          </p:cNvPr>
          <p:cNvSpPr/>
          <p:nvPr/>
        </p:nvSpPr>
        <p:spPr>
          <a:xfrm>
            <a:off x="14500" y="61100"/>
            <a:ext cx="846161" cy="716507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AECB5DED-5D5C-9371-0936-92FAC0102739}"/>
              </a:ext>
            </a:extLst>
          </p:cNvPr>
          <p:cNvSpPr/>
          <p:nvPr/>
        </p:nvSpPr>
        <p:spPr>
          <a:xfrm>
            <a:off x="708102" y="1137146"/>
            <a:ext cx="659926" cy="607326"/>
          </a:xfrm>
          <a:prstGeom prst="ellipse">
            <a:avLst/>
          </a:prstGeom>
          <a:solidFill>
            <a:srgbClr val="60951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3B820064-1771-D02D-E1F9-0B471FBF76AD}"/>
              </a:ext>
            </a:extLst>
          </p:cNvPr>
          <p:cNvSpPr/>
          <p:nvPr/>
        </p:nvSpPr>
        <p:spPr>
          <a:xfrm>
            <a:off x="48176" y="2104011"/>
            <a:ext cx="659926" cy="607326"/>
          </a:xfrm>
          <a:prstGeom prst="ellipse">
            <a:avLst/>
          </a:prstGeom>
          <a:solidFill>
            <a:srgbClr val="0758F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5E5209CA-D541-0496-5A2B-5BA0EBE85322}"/>
              </a:ext>
            </a:extLst>
          </p:cNvPr>
          <p:cNvSpPr/>
          <p:nvPr/>
        </p:nvSpPr>
        <p:spPr>
          <a:xfrm>
            <a:off x="628411" y="4616368"/>
            <a:ext cx="493635" cy="459030"/>
          </a:xfrm>
          <a:prstGeom prst="ellipse">
            <a:avLst/>
          </a:prstGeom>
          <a:solidFill>
            <a:srgbClr val="A6101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4019F7CE-02EA-FF36-216E-0AF88663DAA0}"/>
              </a:ext>
            </a:extLst>
          </p:cNvPr>
          <p:cNvSpPr/>
          <p:nvPr/>
        </p:nvSpPr>
        <p:spPr>
          <a:xfrm>
            <a:off x="63372" y="3782285"/>
            <a:ext cx="659926" cy="607326"/>
          </a:xfrm>
          <a:prstGeom prst="ellipse">
            <a:avLst/>
          </a:prstGeom>
          <a:solidFill>
            <a:srgbClr val="FBCFA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12D83027-DF6D-0EBE-9C04-8ED5EBEBF350}"/>
              </a:ext>
            </a:extLst>
          </p:cNvPr>
          <p:cNvSpPr/>
          <p:nvPr/>
        </p:nvSpPr>
        <p:spPr>
          <a:xfrm>
            <a:off x="860661" y="3199485"/>
            <a:ext cx="420663" cy="459030"/>
          </a:xfrm>
          <a:prstGeom prst="ellipse">
            <a:avLst/>
          </a:prstGeom>
          <a:solidFill>
            <a:srgbClr val="FF9D0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71552943-8996-6AFC-F8C2-309CCBFF2727}"/>
              </a:ext>
            </a:extLst>
          </p:cNvPr>
          <p:cNvSpPr/>
          <p:nvPr/>
        </p:nvSpPr>
        <p:spPr>
          <a:xfrm>
            <a:off x="63372" y="5302155"/>
            <a:ext cx="724217" cy="716507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8" name="صورة 17" descr="كتاب_الدراسات_الإسلامية_للصف_الأول_الابتدائي_1443.pdf - Adobe Reader">
            <a:extLst>
              <a:ext uri="{FF2B5EF4-FFF2-40B4-BE49-F238E27FC236}">
                <a16:creationId xmlns:a16="http://schemas.microsoft.com/office/drawing/2014/main" id="{730FF1DD-4742-E6FE-0E40-7943ABDC26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8" t="16139" r="46251" b="32005"/>
          <a:stretch/>
        </p:blipFill>
        <p:spPr>
          <a:xfrm>
            <a:off x="6544571" y="724457"/>
            <a:ext cx="4646593" cy="48252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صورة 2" descr="كتاب_الدراسات_الإسلامية_للصف_الأول_الابتدائي_1443.pdf - Adobe Reader">
            <a:extLst>
              <a:ext uri="{FF2B5EF4-FFF2-40B4-BE49-F238E27FC236}">
                <a16:creationId xmlns:a16="http://schemas.microsoft.com/office/drawing/2014/main" id="{EEF1FE63-D129-24F6-8A76-A7FA3C135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t="35150" r="46731" b="13043"/>
          <a:stretch/>
        </p:blipFill>
        <p:spPr>
          <a:xfrm>
            <a:off x="1570617" y="777607"/>
            <a:ext cx="4525383" cy="47189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9" name="مستطيل 18">
            <a:extLst>
              <a:ext uri="{FF2B5EF4-FFF2-40B4-BE49-F238E27FC236}">
                <a16:creationId xmlns:a16="http://schemas.microsoft.com/office/drawing/2014/main" id="{208905FA-2A07-2112-AECA-5BD1726492F6}"/>
              </a:ext>
            </a:extLst>
          </p:cNvPr>
          <p:cNvSpPr/>
          <p:nvPr/>
        </p:nvSpPr>
        <p:spPr>
          <a:xfrm>
            <a:off x="1998566" y="1610436"/>
            <a:ext cx="2204944" cy="110090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258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24E420F2-3B43-9967-1986-C6332A833A35}"/>
              </a:ext>
            </a:extLst>
          </p:cNvPr>
          <p:cNvSpPr/>
          <p:nvPr/>
        </p:nvSpPr>
        <p:spPr>
          <a:xfrm>
            <a:off x="-9099" y="6141493"/>
            <a:ext cx="12192000" cy="716507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1AFE9FDE-CCF8-AC48-3AF2-3794DE985754}"/>
              </a:ext>
            </a:extLst>
          </p:cNvPr>
          <p:cNvSpPr/>
          <p:nvPr/>
        </p:nvSpPr>
        <p:spPr>
          <a:xfrm>
            <a:off x="14500" y="61100"/>
            <a:ext cx="846161" cy="716507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AECB5DED-5D5C-9371-0936-92FAC0102739}"/>
              </a:ext>
            </a:extLst>
          </p:cNvPr>
          <p:cNvSpPr/>
          <p:nvPr/>
        </p:nvSpPr>
        <p:spPr>
          <a:xfrm>
            <a:off x="708102" y="1137146"/>
            <a:ext cx="659926" cy="607326"/>
          </a:xfrm>
          <a:prstGeom prst="ellipse">
            <a:avLst/>
          </a:prstGeom>
          <a:solidFill>
            <a:srgbClr val="60951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3B820064-1771-D02D-E1F9-0B471FBF76AD}"/>
              </a:ext>
            </a:extLst>
          </p:cNvPr>
          <p:cNvSpPr/>
          <p:nvPr/>
        </p:nvSpPr>
        <p:spPr>
          <a:xfrm>
            <a:off x="48176" y="2104011"/>
            <a:ext cx="659926" cy="607326"/>
          </a:xfrm>
          <a:prstGeom prst="ellipse">
            <a:avLst/>
          </a:prstGeom>
          <a:solidFill>
            <a:srgbClr val="0758F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5E5209CA-D541-0496-5A2B-5BA0EBE85322}"/>
              </a:ext>
            </a:extLst>
          </p:cNvPr>
          <p:cNvSpPr/>
          <p:nvPr/>
        </p:nvSpPr>
        <p:spPr>
          <a:xfrm>
            <a:off x="628411" y="4616368"/>
            <a:ext cx="493635" cy="459030"/>
          </a:xfrm>
          <a:prstGeom prst="ellipse">
            <a:avLst/>
          </a:prstGeom>
          <a:solidFill>
            <a:srgbClr val="A6101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4019F7CE-02EA-FF36-216E-0AF88663DAA0}"/>
              </a:ext>
            </a:extLst>
          </p:cNvPr>
          <p:cNvSpPr/>
          <p:nvPr/>
        </p:nvSpPr>
        <p:spPr>
          <a:xfrm>
            <a:off x="63372" y="3782285"/>
            <a:ext cx="659926" cy="607326"/>
          </a:xfrm>
          <a:prstGeom prst="ellipse">
            <a:avLst/>
          </a:prstGeom>
          <a:solidFill>
            <a:srgbClr val="FBCFA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12D83027-DF6D-0EBE-9C04-8ED5EBEBF350}"/>
              </a:ext>
            </a:extLst>
          </p:cNvPr>
          <p:cNvSpPr/>
          <p:nvPr/>
        </p:nvSpPr>
        <p:spPr>
          <a:xfrm>
            <a:off x="860661" y="3199485"/>
            <a:ext cx="420663" cy="459030"/>
          </a:xfrm>
          <a:prstGeom prst="ellipse">
            <a:avLst/>
          </a:prstGeom>
          <a:solidFill>
            <a:srgbClr val="FF9D0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71552943-8996-6AFC-F8C2-309CCBFF2727}"/>
              </a:ext>
            </a:extLst>
          </p:cNvPr>
          <p:cNvSpPr/>
          <p:nvPr/>
        </p:nvSpPr>
        <p:spPr>
          <a:xfrm>
            <a:off x="63372" y="5302155"/>
            <a:ext cx="724217" cy="716507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1BFC286-F0CE-B93A-E6CB-454D28519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320" y="572023"/>
            <a:ext cx="4278627" cy="4382114"/>
          </a:xfrm>
          <a:prstGeom prst="rect">
            <a:avLst/>
          </a:prstGeom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57FFAD0A-765A-6235-1745-C49E41201E73}"/>
              </a:ext>
            </a:extLst>
          </p:cNvPr>
          <p:cNvSpPr txBox="1"/>
          <p:nvPr/>
        </p:nvSpPr>
        <p:spPr>
          <a:xfrm>
            <a:off x="2030573" y="3644896"/>
            <a:ext cx="2688156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/>
              <a:t>عنوان الدرس</a:t>
            </a:r>
          </a:p>
        </p:txBody>
      </p:sp>
      <p:pic>
        <p:nvPicPr>
          <p:cNvPr id="2" name="صورة 1" descr="كتاب_الدراسات_الإسلامية_للصف_الأول_الابتدائي_1443.pdf - Adobe Reader">
            <a:extLst>
              <a:ext uri="{FF2B5EF4-FFF2-40B4-BE49-F238E27FC236}">
                <a16:creationId xmlns:a16="http://schemas.microsoft.com/office/drawing/2014/main" id="{63150D8A-829B-3DB7-9932-D71ADE7E1B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6" t="34327" r="46250" b="13817"/>
          <a:stretch/>
        </p:blipFill>
        <p:spPr>
          <a:xfrm>
            <a:off x="6331864" y="280357"/>
            <a:ext cx="5231725" cy="55608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" name="مستطيل 19">
            <a:extLst>
              <a:ext uri="{FF2B5EF4-FFF2-40B4-BE49-F238E27FC236}">
                <a16:creationId xmlns:a16="http://schemas.microsoft.com/office/drawing/2014/main" id="{5382C46E-FC2C-63CD-C43A-0CB71817EDB2}"/>
              </a:ext>
            </a:extLst>
          </p:cNvPr>
          <p:cNvSpPr/>
          <p:nvPr/>
        </p:nvSpPr>
        <p:spPr>
          <a:xfrm>
            <a:off x="6404936" y="629023"/>
            <a:ext cx="3849786" cy="419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907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24E420F2-3B43-9967-1986-C6332A833A35}"/>
              </a:ext>
            </a:extLst>
          </p:cNvPr>
          <p:cNvSpPr/>
          <p:nvPr/>
        </p:nvSpPr>
        <p:spPr>
          <a:xfrm>
            <a:off x="-9099" y="6141493"/>
            <a:ext cx="12192000" cy="716507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1AFE9FDE-CCF8-AC48-3AF2-3794DE985754}"/>
              </a:ext>
            </a:extLst>
          </p:cNvPr>
          <p:cNvSpPr/>
          <p:nvPr/>
        </p:nvSpPr>
        <p:spPr>
          <a:xfrm>
            <a:off x="14500" y="61100"/>
            <a:ext cx="846161" cy="716507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AECB5DED-5D5C-9371-0936-92FAC0102739}"/>
              </a:ext>
            </a:extLst>
          </p:cNvPr>
          <p:cNvSpPr/>
          <p:nvPr/>
        </p:nvSpPr>
        <p:spPr>
          <a:xfrm>
            <a:off x="708102" y="1137146"/>
            <a:ext cx="659926" cy="607326"/>
          </a:xfrm>
          <a:prstGeom prst="ellipse">
            <a:avLst/>
          </a:prstGeom>
          <a:solidFill>
            <a:srgbClr val="60951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3B820064-1771-D02D-E1F9-0B471FBF76AD}"/>
              </a:ext>
            </a:extLst>
          </p:cNvPr>
          <p:cNvSpPr/>
          <p:nvPr/>
        </p:nvSpPr>
        <p:spPr>
          <a:xfrm>
            <a:off x="48176" y="2104011"/>
            <a:ext cx="659926" cy="607326"/>
          </a:xfrm>
          <a:prstGeom prst="ellipse">
            <a:avLst/>
          </a:prstGeom>
          <a:solidFill>
            <a:srgbClr val="0758F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5E5209CA-D541-0496-5A2B-5BA0EBE85322}"/>
              </a:ext>
            </a:extLst>
          </p:cNvPr>
          <p:cNvSpPr/>
          <p:nvPr/>
        </p:nvSpPr>
        <p:spPr>
          <a:xfrm>
            <a:off x="628411" y="4616368"/>
            <a:ext cx="493635" cy="459030"/>
          </a:xfrm>
          <a:prstGeom prst="ellipse">
            <a:avLst/>
          </a:prstGeom>
          <a:solidFill>
            <a:srgbClr val="A6101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4019F7CE-02EA-FF36-216E-0AF88663DAA0}"/>
              </a:ext>
            </a:extLst>
          </p:cNvPr>
          <p:cNvSpPr/>
          <p:nvPr/>
        </p:nvSpPr>
        <p:spPr>
          <a:xfrm>
            <a:off x="63372" y="3782285"/>
            <a:ext cx="659926" cy="607326"/>
          </a:xfrm>
          <a:prstGeom prst="ellipse">
            <a:avLst/>
          </a:prstGeom>
          <a:solidFill>
            <a:srgbClr val="FBCFA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12D83027-DF6D-0EBE-9C04-8ED5EBEBF350}"/>
              </a:ext>
            </a:extLst>
          </p:cNvPr>
          <p:cNvSpPr/>
          <p:nvPr/>
        </p:nvSpPr>
        <p:spPr>
          <a:xfrm>
            <a:off x="860661" y="3199485"/>
            <a:ext cx="420663" cy="459030"/>
          </a:xfrm>
          <a:prstGeom prst="ellipse">
            <a:avLst/>
          </a:prstGeom>
          <a:solidFill>
            <a:srgbClr val="FF9D0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71552943-8996-6AFC-F8C2-309CCBFF2727}"/>
              </a:ext>
            </a:extLst>
          </p:cNvPr>
          <p:cNvSpPr/>
          <p:nvPr/>
        </p:nvSpPr>
        <p:spPr>
          <a:xfrm>
            <a:off x="63372" y="5302155"/>
            <a:ext cx="724217" cy="716507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D31C81C8-8C52-B759-C625-0CC9B345DE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88"/>
          <a:stretch/>
        </p:blipFill>
        <p:spPr>
          <a:xfrm>
            <a:off x="6177330" y="717665"/>
            <a:ext cx="5624333" cy="4741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26055CDE-F1A3-2552-4C6F-FB4B2353E835}"/>
              </a:ext>
            </a:extLst>
          </p:cNvPr>
          <p:cNvSpPr txBox="1"/>
          <p:nvPr/>
        </p:nvSpPr>
        <p:spPr>
          <a:xfrm>
            <a:off x="3051327" y="1604234"/>
            <a:ext cx="1670521" cy="523220"/>
          </a:xfrm>
          <a:prstGeom prst="rect">
            <a:avLst/>
          </a:prstGeom>
          <a:solidFill>
            <a:srgbClr val="A0E9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1">
            <a:spAutoFit/>
          </a:bodyPr>
          <a:lstStyle/>
          <a:p>
            <a:r>
              <a:rPr lang="ar-SA" sz="2800" dirty="0"/>
              <a:t>من خلقنا ؟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2192E6C2-93C1-E573-A56E-06FC810E6895}"/>
              </a:ext>
            </a:extLst>
          </p:cNvPr>
          <p:cNvSpPr txBox="1"/>
          <p:nvPr/>
        </p:nvSpPr>
        <p:spPr>
          <a:xfrm>
            <a:off x="2260306" y="290324"/>
            <a:ext cx="3098721" cy="52322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1">
            <a:spAutoFit/>
          </a:bodyPr>
          <a:lstStyle/>
          <a:p>
            <a:r>
              <a:rPr lang="ar-SA" sz="2800" dirty="0"/>
              <a:t>من تشاهدوا بالصورة 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34C49CFB-F1AB-7303-C528-87C4087F7591}"/>
              </a:ext>
            </a:extLst>
          </p:cNvPr>
          <p:cNvSpPr txBox="1"/>
          <p:nvPr/>
        </p:nvSpPr>
        <p:spPr>
          <a:xfrm>
            <a:off x="1953669" y="906044"/>
            <a:ext cx="3609158" cy="52322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1">
            <a:spAutoFit/>
          </a:bodyPr>
          <a:lstStyle/>
          <a:p>
            <a:r>
              <a:rPr lang="ar-SA" sz="2800" dirty="0"/>
              <a:t>ماذا نلاحظ في الصورة ؟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68059AEB-E68C-C6AB-6A0A-44BEC6E2AEDB}"/>
              </a:ext>
            </a:extLst>
          </p:cNvPr>
          <p:cNvSpPr txBox="1"/>
          <p:nvPr/>
        </p:nvSpPr>
        <p:spPr>
          <a:xfrm>
            <a:off x="1789001" y="2233749"/>
            <a:ext cx="3901846" cy="523220"/>
          </a:xfrm>
          <a:prstGeom prst="rect">
            <a:avLst/>
          </a:prstGeom>
          <a:solidFill>
            <a:srgbClr val="FBABA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1">
            <a:spAutoFit/>
          </a:bodyPr>
          <a:lstStyle/>
          <a:p>
            <a:r>
              <a:rPr lang="ar-SA" sz="2800" dirty="0"/>
              <a:t>تأملوا خلقة الله لكم ، ولنشكره </a:t>
            </a: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3801F98F-95C3-610B-646A-CB6BDF0DB4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7476" y1="5212" x2="77476" y2="5212"/>
                        <a14:foregroundMark x1="16134" y1="10423" x2="16134" y2="10423"/>
                        <a14:foregroundMark x1="20927" y1="15961" x2="20927" y2="15961"/>
                        <a14:foregroundMark x1="80192" y1="14577" x2="80192" y2="14577"/>
                        <a14:foregroundMark x1="65815" y1="52443" x2="74760" y2="60423"/>
                        <a14:foregroundMark x1="9904" y1="40961" x2="12620" y2="47883"/>
                        <a14:foregroundMark x1="7188" y1="39902" x2="5911" y2="37866"/>
                        <a14:foregroundMark x1="72684" y1="62459" x2="80192" y2="63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8065" y="2718072"/>
            <a:ext cx="2228301" cy="354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2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24E420F2-3B43-9967-1986-C6332A833A35}"/>
              </a:ext>
            </a:extLst>
          </p:cNvPr>
          <p:cNvSpPr/>
          <p:nvPr/>
        </p:nvSpPr>
        <p:spPr>
          <a:xfrm>
            <a:off x="-9099" y="6141493"/>
            <a:ext cx="12192000" cy="716507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B9595EEE-356F-991D-1800-2A23A95EE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9" y="1338017"/>
            <a:ext cx="3848032" cy="4640996"/>
          </a:xfrm>
          <a:prstGeom prst="rect">
            <a:avLst/>
          </a:prstGeom>
        </p:spPr>
      </p:pic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1AFE9FDE-CCF8-AC48-3AF2-3794DE985754}"/>
              </a:ext>
            </a:extLst>
          </p:cNvPr>
          <p:cNvSpPr/>
          <p:nvPr/>
        </p:nvSpPr>
        <p:spPr>
          <a:xfrm>
            <a:off x="14500" y="61100"/>
            <a:ext cx="846161" cy="716507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AECB5DED-5D5C-9371-0936-92FAC0102739}"/>
              </a:ext>
            </a:extLst>
          </p:cNvPr>
          <p:cNvSpPr/>
          <p:nvPr/>
        </p:nvSpPr>
        <p:spPr>
          <a:xfrm>
            <a:off x="708102" y="1137146"/>
            <a:ext cx="659926" cy="607326"/>
          </a:xfrm>
          <a:prstGeom prst="ellipse">
            <a:avLst/>
          </a:prstGeom>
          <a:solidFill>
            <a:srgbClr val="60951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3B820064-1771-D02D-E1F9-0B471FBF76AD}"/>
              </a:ext>
            </a:extLst>
          </p:cNvPr>
          <p:cNvSpPr/>
          <p:nvPr/>
        </p:nvSpPr>
        <p:spPr>
          <a:xfrm>
            <a:off x="48176" y="2104011"/>
            <a:ext cx="659926" cy="607326"/>
          </a:xfrm>
          <a:prstGeom prst="ellipse">
            <a:avLst/>
          </a:prstGeom>
          <a:solidFill>
            <a:srgbClr val="0758F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5E5209CA-D541-0496-5A2B-5BA0EBE85322}"/>
              </a:ext>
            </a:extLst>
          </p:cNvPr>
          <p:cNvSpPr/>
          <p:nvPr/>
        </p:nvSpPr>
        <p:spPr>
          <a:xfrm>
            <a:off x="628411" y="4616368"/>
            <a:ext cx="493635" cy="459030"/>
          </a:xfrm>
          <a:prstGeom prst="ellipse">
            <a:avLst/>
          </a:prstGeom>
          <a:solidFill>
            <a:srgbClr val="A6101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4019F7CE-02EA-FF36-216E-0AF88663DAA0}"/>
              </a:ext>
            </a:extLst>
          </p:cNvPr>
          <p:cNvSpPr/>
          <p:nvPr/>
        </p:nvSpPr>
        <p:spPr>
          <a:xfrm>
            <a:off x="63372" y="3782285"/>
            <a:ext cx="659926" cy="607326"/>
          </a:xfrm>
          <a:prstGeom prst="ellipse">
            <a:avLst/>
          </a:prstGeom>
          <a:solidFill>
            <a:srgbClr val="FBCFA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12D83027-DF6D-0EBE-9C04-8ED5EBEBF350}"/>
              </a:ext>
            </a:extLst>
          </p:cNvPr>
          <p:cNvSpPr/>
          <p:nvPr/>
        </p:nvSpPr>
        <p:spPr>
          <a:xfrm>
            <a:off x="860661" y="3199485"/>
            <a:ext cx="420663" cy="459030"/>
          </a:xfrm>
          <a:prstGeom prst="ellipse">
            <a:avLst/>
          </a:prstGeom>
          <a:solidFill>
            <a:srgbClr val="FF9D0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71552943-8996-6AFC-F8C2-309CCBFF2727}"/>
              </a:ext>
            </a:extLst>
          </p:cNvPr>
          <p:cNvSpPr/>
          <p:nvPr/>
        </p:nvSpPr>
        <p:spPr>
          <a:xfrm>
            <a:off x="63372" y="5302155"/>
            <a:ext cx="724217" cy="716507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FFDF5F4F-6C78-E574-6DA2-CE52F410E749}"/>
              </a:ext>
            </a:extLst>
          </p:cNvPr>
          <p:cNvSpPr txBox="1"/>
          <p:nvPr/>
        </p:nvSpPr>
        <p:spPr>
          <a:xfrm>
            <a:off x="2827719" y="3572439"/>
            <a:ext cx="3517074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1">
            <a:spAutoFit/>
          </a:bodyPr>
          <a:lstStyle/>
          <a:p>
            <a:r>
              <a:rPr lang="ar-SA" sz="2800" dirty="0"/>
              <a:t>ماذا يُعلمنا القرآن الكريم ؟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04114571-10C3-0F2A-DEC7-946EE56D1380}"/>
              </a:ext>
            </a:extLst>
          </p:cNvPr>
          <p:cNvSpPr txBox="1"/>
          <p:nvPr/>
        </p:nvSpPr>
        <p:spPr>
          <a:xfrm>
            <a:off x="3101554" y="1237540"/>
            <a:ext cx="3243239" cy="52322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ماذا  تشاهدوا بالصورة 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863F278D-AFBB-566E-8607-7B3F4F158FF2}"/>
              </a:ext>
            </a:extLst>
          </p:cNvPr>
          <p:cNvSpPr txBox="1"/>
          <p:nvPr/>
        </p:nvSpPr>
        <p:spPr>
          <a:xfrm>
            <a:off x="2921084" y="2687174"/>
            <a:ext cx="3382094" cy="523220"/>
          </a:xfrm>
          <a:prstGeom prst="rect">
            <a:avLst/>
          </a:prstGeom>
          <a:solidFill>
            <a:srgbClr val="FBABA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1">
            <a:spAutoFit/>
          </a:bodyPr>
          <a:lstStyle/>
          <a:p>
            <a:r>
              <a:rPr lang="ar-SA" sz="2800" dirty="0"/>
              <a:t>من أنزله القرآن الكريم ؟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11AFEFF0-D2E3-8B69-822D-B110158C0B95}"/>
              </a:ext>
            </a:extLst>
          </p:cNvPr>
          <p:cNvSpPr txBox="1"/>
          <p:nvPr/>
        </p:nvSpPr>
        <p:spPr>
          <a:xfrm>
            <a:off x="3397341" y="4410181"/>
            <a:ext cx="2103993" cy="523220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1">
            <a:spAutoFit/>
          </a:bodyPr>
          <a:lstStyle/>
          <a:p>
            <a:r>
              <a:rPr lang="ar-SA" sz="2800" dirty="0"/>
              <a:t>إذا مادينك ؟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BD54E0A-6122-437C-9E36-AD46E2877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283" y="786725"/>
            <a:ext cx="4781305" cy="44770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6955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24E420F2-3B43-9967-1986-C6332A833A35}"/>
              </a:ext>
            </a:extLst>
          </p:cNvPr>
          <p:cNvSpPr/>
          <p:nvPr/>
        </p:nvSpPr>
        <p:spPr>
          <a:xfrm>
            <a:off x="-9099" y="6141493"/>
            <a:ext cx="12192000" cy="716507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B9595EEE-356F-991D-1800-2A23A95EE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6" y="1461787"/>
            <a:ext cx="3848032" cy="4640996"/>
          </a:xfrm>
          <a:prstGeom prst="rect">
            <a:avLst/>
          </a:prstGeom>
        </p:spPr>
      </p:pic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1AFE9FDE-CCF8-AC48-3AF2-3794DE985754}"/>
              </a:ext>
            </a:extLst>
          </p:cNvPr>
          <p:cNvSpPr/>
          <p:nvPr/>
        </p:nvSpPr>
        <p:spPr>
          <a:xfrm>
            <a:off x="14500" y="61100"/>
            <a:ext cx="846161" cy="716507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AECB5DED-5D5C-9371-0936-92FAC0102739}"/>
              </a:ext>
            </a:extLst>
          </p:cNvPr>
          <p:cNvSpPr/>
          <p:nvPr/>
        </p:nvSpPr>
        <p:spPr>
          <a:xfrm>
            <a:off x="708102" y="1137146"/>
            <a:ext cx="659926" cy="607326"/>
          </a:xfrm>
          <a:prstGeom prst="ellipse">
            <a:avLst/>
          </a:prstGeom>
          <a:solidFill>
            <a:srgbClr val="60951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3B820064-1771-D02D-E1F9-0B471FBF76AD}"/>
              </a:ext>
            </a:extLst>
          </p:cNvPr>
          <p:cNvSpPr/>
          <p:nvPr/>
        </p:nvSpPr>
        <p:spPr>
          <a:xfrm>
            <a:off x="48176" y="2104011"/>
            <a:ext cx="659926" cy="607326"/>
          </a:xfrm>
          <a:prstGeom prst="ellipse">
            <a:avLst/>
          </a:prstGeom>
          <a:solidFill>
            <a:srgbClr val="0758F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5E5209CA-D541-0496-5A2B-5BA0EBE85322}"/>
              </a:ext>
            </a:extLst>
          </p:cNvPr>
          <p:cNvSpPr/>
          <p:nvPr/>
        </p:nvSpPr>
        <p:spPr>
          <a:xfrm>
            <a:off x="628411" y="4616368"/>
            <a:ext cx="493635" cy="459030"/>
          </a:xfrm>
          <a:prstGeom prst="ellipse">
            <a:avLst/>
          </a:prstGeom>
          <a:solidFill>
            <a:srgbClr val="A6101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4019F7CE-02EA-FF36-216E-0AF88663DAA0}"/>
              </a:ext>
            </a:extLst>
          </p:cNvPr>
          <p:cNvSpPr/>
          <p:nvPr/>
        </p:nvSpPr>
        <p:spPr>
          <a:xfrm>
            <a:off x="63372" y="3782285"/>
            <a:ext cx="659926" cy="607326"/>
          </a:xfrm>
          <a:prstGeom prst="ellipse">
            <a:avLst/>
          </a:prstGeom>
          <a:solidFill>
            <a:srgbClr val="FBCFA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12D83027-DF6D-0EBE-9C04-8ED5EBEBF350}"/>
              </a:ext>
            </a:extLst>
          </p:cNvPr>
          <p:cNvSpPr/>
          <p:nvPr/>
        </p:nvSpPr>
        <p:spPr>
          <a:xfrm>
            <a:off x="860661" y="3199485"/>
            <a:ext cx="420663" cy="459030"/>
          </a:xfrm>
          <a:prstGeom prst="ellipse">
            <a:avLst/>
          </a:prstGeom>
          <a:solidFill>
            <a:srgbClr val="FF9D0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71552943-8996-6AFC-F8C2-309CCBFF2727}"/>
              </a:ext>
            </a:extLst>
          </p:cNvPr>
          <p:cNvSpPr/>
          <p:nvPr/>
        </p:nvSpPr>
        <p:spPr>
          <a:xfrm>
            <a:off x="63372" y="5302155"/>
            <a:ext cx="724217" cy="716507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4ED7BB7-17AA-E062-D8DA-03CCAD92DBC1}"/>
              </a:ext>
            </a:extLst>
          </p:cNvPr>
          <p:cNvSpPr txBox="1"/>
          <p:nvPr/>
        </p:nvSpPr>
        <p:spPr>
          <a:xfrm>
            <a:off x="2734224" y="3458460"/>
            <a:ext cx="4273174" cy="40011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1">
            <a:spAutoFit/>
          </a:bodyPr>
          <a:lstStyle/>
          <a:p>
            <a:r>
              <a:rPr lang="ar-SA" sz="2000" dirty="0"/>
              <a:t>ماذا تعرفوا عن نبينا محمد صلى الله عليه وسلم ؟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5D84843D-495C-3471-CB07-7700C76A8F79}"/>
              </a:ext>
            </a:extLst>
          </p:cNvPr>
          <p:cNvSpPr txBox="1"/>
          <p:nvPr/>
        </p:nvSpPr>
        <p:spPr>
          <a:xfrm>
            <a:off x="3165334" y="1457493"/>
            <a:ext cx="3648034" cy="461665"/>
          </a:xfrm>
          <a:prstGeom prst="rect">
            <a:avLst/>
          </a:prstGeom>
          <a:solidFill>
            <a:srgbClr val="FBABA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1">
            <a:spAutoFit/>
          </a:bodyPr>
          <a:lstStyle/>
          <a:p>
            <a:r>
              <a:rPr lang="ar-SA" sz="2400" dirty="0"/>
              <a:t>حينا نسمع هذا الاسم من نقصد ؟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3711DDEB-36E7-5A98-5214-B6F17EAF7BAA}"/>
              </a:ext>
            </a:extLst>
          </p:cNvPr>
          <p:cNvSpPr txBox="1"/>
          <p:nvPr/>
        </p:nvSpPr>
        <p:spPr>
          <a:xfrm>
            <a:off x="3896208" y="2627918"/>
            <a:ext cx="1849567" cy="46166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1">
            <a:spAutoFit/>
          </a:bodyPr>
          <a:lstStyle/>
          <a:p>
            <a:r>
              <a:rPr lang="ar-SA" sz="2400" dirty="0"/>
              <a:t>إذا من نبيك ؟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F612C7E5-58AA-411F-0396-4EF093B0D49F}"/>
              </a:ext>
            </a:extLst>
          </p:cNvPr>
          <p:cNvSpPr txBox="1"/>
          <p:nvPr/>
        </p:nvSpPr>
        <p:spPr>
          <a:xfrm>
            <a:off x="2618269" y="4717380"/>
            <a:ext cx="4195099" cy="58477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1">
            <a:spAutoFit/>
          </a:bodyPr>
          <a:lstStyle/>
          <a:p>
            <a:r>
              <a:rPr lang="ar-SA" sz="2000" dirty="0"/>
              <a:t>فضل الصلاة على</a:t>
            </a:r>
            <a:r>
              <a:rPr lang="ar-SA" sz="3200" b="1" dirty="0"/>
              <a:t> </a:t>
            </a:r>
            <a:r>
              <a:rPr lang="ar-SA" sz="1400" b="1" dirty="0"/>
              <a:t>النبي</a:t>
            </a:r>
            <a:r>
              <a:rPr lang="ar-SA" sz="3200" b="1" dirty="0"/>
              <a:t> </a:t>
            </a:r>
            <a:r>
              <a:rPr lang="ar-SA" sz="2000" dirty="0"/>
              <a:t>محمد صلى الله عليه وسلم 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21CF2C99-1BAC-78E9-9DBF-1F77EF3F5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428" y="1440809"/>
            <a:ext cx="4512278" cy="3782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483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24E420F2-3B43-9967-1986-C6332A833A35}"/>
              </a:ext>
            </a:extLst>
          </p:cNvPr>
          <p:cNvSpPr/>
          <p:nvPr/>
        </p:nvSpPr>
        <p:spPr>
          <a:xfrm>
            <a:off x="-9099" y="6141493"/>
            <a:ext cx="12192000" cy="716507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B9595EEE-356F-991D-1800-2A23A95EE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955" y="72276"/>
            <a:ext cx="1483165" cy="1788801"/>
          </a:xfrm>
          <a:prstGeom prst="rect">
            <a:avLst/>
          </a:prstGeom>
        </p:spPr>
      </p:pic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1AFE9FDE-CCF8-AC48-3AF2-3794DE985754}"/>
              </a:ext>
            </a:extLst>
          </p:cNvPr>
          <p:cNvSpPr/>
          <p:nvPr/>
        </p:nvSpPr>
        <p:spPr>
          <a:xfrm>
            <a:off x="14500" y="61100"/>
            <a:ext cx="846161" cy="716507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AECB5DED-5D5C-9371-0936-92FAC0102739}"/>
              </a:ext>
            </a:extLst>
          </p:cNvPr>
          <p:cNvSpPr/>
          <p:nvPr/>
        </p:nvSpPr>
        <p:spPr>
          <a:xfrm>
            <a:off x="741029" y="1140165"/>
            <a:ext cx="659926" cy="607326"/>
          </a:xfrm>
          <a:prstGeom prst="ellipse">
            <a:avLst/>
          </a:prstGeom>
          <a:solidFill>
            <a:srgbClr val="60951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3B820064-1771-D02D-E1F9-0B471FBF76AD}"/>
              </a:ext>
            </a:extLst>
          </p:cNvPr>
          <p:cNvSpPr/>
          <p:nvPr/>
        </p:nvSpPr>
        <p:spPr>
          <a:xfrm>
            <a:off x="48176" y="2104011"/>
            <a:ext cx="659926" cy="607326"/>
          </a:xfrm>
          <a:prstGeom prst="ellipse">
            <a:avLst/>
          </a:prstGeom>
          <a:solidFill>
            <a:srgbClr val="0758F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5E5209CA-D541-0496-5A2B-5BA0EBE85322}"/>
              </a:ext>
            </a:extLst>
          </p:cNvPr>
          <p:cNvSpPr/>
          <p:nvPr/>
        </p:nvSpPr>
        <p:spPr>
          <a:xfrm>
            <a:off x="628411" y="4616368"/>
            <a:ext cx="493635" cy="459030"/>
          </a:xfrm>
          <a:prstGeom prst="ellipse">
            <a:avLst/>
          </a:prstGeom>
          <a:solidFill>
            <a:srgbClr val="A6101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4019F7CE-02EA-FF36-216E-0AF88663DAA0}"/>
              </a:ext>
            </a:extLst>
          </p:cNvPr>
          <p:cNvSpPr/>
          <p:nvPr/>
        </p:nvSpPr>
        <p:spPr>
          <a:xfrm>
            <a:off x="63372" y="3782285"/>
            <a:ext cx="659926" cy="607326"/>
          </a:xfrm>
          <a:prstGeom prst="ellipse">
            <a:avLst/>
          </a:prstGeom>
          <a:solidFill>
            <a:srgbClr val="FBCFA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12D83027-DF6D-0EBE-9C04-8ED5EBEBF350}"/>
              </a:ext>
            </a:extLst>
          </p:cNvPr>
          <p:cNvSpPr/>
          <p:nvPr/>
        </p:nvSpPr>
        <p:spPr>
          <a:xfrm>
            <a:off x="860661" y="3199485"/>
            <a:ext cx="420663" cy="459030"/>
          </a:xfrm>
          <a:prstGeom prst="ellipse">
            <a:avLst/>
          </a:prstGeom>
          <a:solidFill>
            <a:srgbClr val="FF9D0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71552943-8996-6AFC-F8C2-309CCBFF2727}"/>
              </a:ext>
            </a:extLst>
          </p:cNvPr>
          <p:cNvSpPr/>
          <p:nvPr/>
        </p:nvSpPr>
        <p:spPr>
          <a:xfrm>
            <a:off x="63372" y="5302155"/>
            <a:ext cx="724217" cy="716507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F447002A-7C83-E833-12E4-ED5DD3A75B78}"/>
              </a:ext>
            </a:extLst>
          </p:cNvPr>
          <p:cNvSpPr txBox="1"/>
          <p:nvPr/>
        </p:nvSpPr>
        <p:spPr>
          <a:xfrm>
            <a:off x="3703628" y="426290"/>
            <a:ext cx="4878555" cy="58477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1">
            <a:spAutoFit/>
          </a:bodyPr>
          <a:lstStyle/>
          <a:p>
            <a:r>
              <a:rPr lang="ar-SA" sz="3200" dirty="0"/>
              <a:t>عن ماذا يُسأل الانسان يوم القيمة ؟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F4A0E796-1C30-3193-4B1C-7555E26A3A96}"/>
              </a:ext>
            </a:extLst>
          </p:cNvPr>
          <p:cNvSpPr txBox="1"/>
          <p:nvPr/>
        </p:nvSpPr>
        <p:spPr>
          <a:xfrm>
            <a:off x="9637679" y="4553495"/>
            <a:ext cx="1691307" cy="584775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3200" dirty="0"/>
              <a:t>من ربه ؟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9F211420-E180-CE51-FD9F-C843A7157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388" y="1846974"/>
            <a:ext cx="2533573" cy="19558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1DC4FDF4-A871-9173-7E45-4F04042139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88"/>
          <a:stretch/>
        </p:blipFill>
        <p:spPr>
          <a:xfrm>
            <a:off x="9223981" y="1849138"/>
            <a:ext cx="2518704" cy="19514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D1BC0712-2E20-C749-37B6-C43BB47B6D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642" y="1826465"/>
            <a:ext cx="2602658" cy="19558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4" name="مربع نص 23">
            <a:extLst>
              <a:ext uri="{FF2B5EF4-FFF2-40B4-BE49-F238E27FC236}">
                <a16:creationId xmlns:a16="http://schemas.microsoft.com/office/drawing/2014/main" id="{82F90983-E085-DF29-C63B-41848F7934AF}"/>
              </a:ext>
            </a:extLst>
          </p:cNvPr>
          <p:cNvSpPr txBox="1"/>
          <p:nvPr/>
        </p:nvSpPr>
        <p:spPr>
          <a:xfrm>
            <a:off x="5607942" y="4598613"/>
            <a:ext cx="1691307" cy="58477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3200" dirty="0"/>
              <a:t>ما دينه ؟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4C404972-3DD8-56F3-5917-F05951AAB554}"/>
              </a:ext>
            </a:extLst>
          </p:cNvPr>
          <p:cNvSpPr txBox="1"/>
          <p:nvPr/>
        </p:nvSpPr>
        <p:spPr>
          <a:xfrm>
            <a:off x="1915491" y="4643159"/>
            <a:ext cx="1691307" cy="584775"/>
          </a:xfrm>
          <a:prstGeom prst="rect">
            <a:avLst/>
          </a:prstGeom>
          <a:solidFill>
            <a:srgbClr val="FBABA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3200" dirty="0"/>
              <a:t>من نبيه ؟</a:t>
            </a:r>
          </a:p>
        </p:txBody>
      </p:sp>
    </p:spTree>
    <p:extLst>
      <p:ext uri="{BB962C8B-B14F-4D97-AF65-F5344CB8AC3E}">
        <p14:creationId xmlns:p14="http://schemas.microsoft.com/office/powerpoint/2010/main" val="33411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24E420F2-3B43-9967-1986-C6332A833A35}"/>
              </a:ext>
            </a:extLst>
          </p:cNvPr>
          <p:cNvSpPr/>
          <p:nvPr/>
        </p:nvSpPr>
        <p:spPr>
          <a:xfrm>
            <a:off x="-9099" y="6141493"/>
            <a:ext cx="12192000" cy="716507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1AFE9FDE-CCF8-AC48-3AF2-3794DE985754}"/>
              </a:ext>
            </a:extLst>
          </p:cNvPr>
          <p:cNvSpPr/>
          <p:nvPr/>
        </p:nvSpPr>
        <p:spPr>
          <a:xfrm>
            <a:off x="14500" y="61100"/>
            <a:ext cx="846161" cy="716507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AECB5DED-5D5C-9371-0936-92FAC0102739}"/>
              </a:ext>
            </a:extLst>
          </p:cNvPr>
          <p:cNvSpPr/>
          <p:nvPr/>
        </p:nvSpPr>
        <p:spPr>
          <a:xfrm>
            <a:off x="708102" y="1137146"/>
            <a:ext cx="659926" cy="607326"/>
          </a:xfrm>
          <a:prstGeom prst="ellipse">
            <a:avLst/>
          </a:prstGeom>
          <a:solidFill>
            <a:srgbClr val="60951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3B820064-1771-D02D-E1F9-0B471FBF76AD}"/>
              </a:ext>
            </a:extLst>
          </p:cNvPr>
          <p:cNvSpPr/>
          <p:nvPr/>
        </p:nvSpPr>
        <p:spPr>
          <a:xfrm>
            <a:off x="48176" y="2104011"/>
            <a:ext cx="659926" cy="607326"/>
          </a:xfrm>
          <a:prstGeom prst="ellipse">
            <a:avLst/>
          </a:prstGeom>
          <a:solidFill>
            <a:srgbClr val="0758F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5E5209CA-D541-0496-5A2B-5BA0EBE85322}"/>
              </a:ext>
            </a:extLst>
          </p:cNvPr>
          <p:cNvSpPr/>
          <p:nvPr/>
        </p:nvSpPr>
        <p:spPr>
          <a:xfrm>
            <a:off x="628411" y="4616368"/>
            <a:ext cx="493635" cy="459030"/>
          </a:xfrm>
          <a:prstGeom prst="ellipse">
            <a:avLst/>
          </a:prstGeom>
          <a:solidFill>
            <a:srgbClr val="A6101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4019F7CE-02EA-FF36-216E-0AF88663DAA0}"/>
              </a:ext>
            </a:extLst>
          </p:cNvPr>
          <p:cNvSpPr/>
          <p:nvPr/>
        </p:nvSpPr>
        <p:spPr>
          <a:xfrm>
            <a:off x="63372" y="3782285"/>
            <a:ext cx="659926" cy="607326"/>
          </a:xfrm>
          <a:prstGeom prst="ellipse">
            <a:avLst/>
          </a:prstGeom>
          <a:solidFill>
            <a:srgbClr val="FBCFA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12D83027-DF6D-0EBE-9C04-8ED5EBEBF350}"/>
              </a:ext>
            </a:extLst>
          </p:cNvPr>
          <p:cNvSpPr/>
          <p:nvPr/>
        </p:nvSpPr>
        <p:spPr>
          <a:xfrm>
            <a:off x="860661" y="3199485"/>
            <a:ext cx="420663" cy="459030"/>
          </a:xfrm>
          <a:prstGeom prst="ellipse">
            <a:avLst/>
          </a:prstGeom>
          <a:solidFill>
            <a:srgbClr val="FF9D0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71552943-8996-6AFC-F8C2-309CCBFF2727}"/>
              </a:ext>
            </a:extLst>
          </p:cNvPr>
          <p:cNvSpPr/>
          <p:nvPr/>
        </p:nvSpPr>
        <p:spPr>
          <a:xfrm>
            <a:off x="63372" y="5302155"/>
            <a:ext cx="724217" cy="716507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8" name="صورة 17" descr="كتاب_الدراسات_الإسلامية_للصف_الأول_الابتدائي_1443.pdf - Adobe Reader">
            <a:extLst>
              <a:ext uri="{FF2B5EF4-FFF2-40B4-BE49-F238E27FC236}">
                <a16:creationId xmlns:a16="http://schemas.microsoft.com/office/drawing/2014/main" id="{4C604A83-4FEB-8663-7D53-23943BCD88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6" t="31987" r="45730" b="16913"/>
          <a:stretch/>
        </p:blipFill>
        <p:spPr>
          <a:xfrm>
            <a:off x="6447391" y="305245"/>
            <a:ext cx="5527196" cy="55223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924E859F-B37F-F21F-F878-5ACDF7806206}"/>
              </a:ext>
            </a:extLst>
          </p:cNvPr>
          <p:cNvSpPr txBox="1"/>
          <p:nvPr/>
        </p:nvSpPr>
        <p:spPr>
          <a:xfrm>
            <a:off x="2323368" y="638677"/>
            <a:ext cx="3641640" cy="46166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1">
            <a:spAutoFit/>
          </a:bodyPr>
          <a:lstStyle/>
          <a:p>
            <a:r>
              <a:rPr lang="ar-SA" sz="2400" dirty="0"/>
              <a:t>ما الأوان الموجودة في الصفحة  ؟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858FB211-9F1E-8116-A7B6-D3F4946C965A}"/>
              </a:ext>
            </a:extLst>
          </p:cNvPr>
          <p:cNvSpPr txBox="1"/>
          <p:nvPr/>
        </p:nvSpPr>
        <p:spPr>
          <a:xfrm>
            <a:off x="2895680" y="1361284"/>
            <a:ext cx="2819535" cy="461665"/>
          </a:xfrm>
          <a:prstGeom prst="rect">
            <a:avLst/>
          </a:prstGeom>
          <a:solidFill>
            <a:srgbClr val="FBABA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1">
            <a:spAutoFit/>
          </a:bodyPr>
          <a:lstStyle/>
          <a:p>
            <a:r>
              <a:rPr lang="ar-SA" sz="2400" dirty="0"/>
              <a:t>خمنوا </a:t>
            </a:r>
            <a:r>
              <a:rPr lang="ar-SA" sz="2400" dirty="0" err="1"/>
              <a:t>ماالمطلوب</a:t>
            </a:r>
            <a:r>
              <a:rPr lang="ar-SA" sz="2400" dirty="0"/>
              <a:t> ؟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FE1F7ED1-637B-754D-E6B2-0DC3B403EACE}"/>
              </a:ext>
            </a:extLst>
          </p:cNvPr>
          <p:cNvSpPr txBox="1"/>
          <p:nvPr/>
        </p:nvSpPr>
        <p:spPr>
          <a:xfrm>
            <a:off x="3270049" y="1965320"/>
            <a:ext cx="2070795" cy="46166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1">
            <a:spAutoFit/>
          </a:bodyPr>
          <a:lstStyle/>
          <a:p>
            <a:r>
              <a:rPr lang="ar-SA" sz="2400" dirty="0"/>
              <a:t>لنقرأ الكلمات ..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9E7A3D7-77CF-449A-5D4F-C6523575F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40278" y="2528241"/>
            <a:ext cx="3504319" cy="354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9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24E420F2-3B43-9967-1986-C6332A833A35}"/>
              </a:ext>
            </a:extLst>
          </p:cNvPr>
          <p:cNvSpPr/>
          <p:nvPr/>
        </p:nvSpPr>
        <p:spPr>
          <a:xfrm>
            <a:off x="-9099" y="6141493"/>
            <a:ext cx="12192000" cy="716507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1AFE9FDE-CCF8-AC48-3AF2-3794DE985754}"/>
              </a:ext>
            </a:extLst>
          </p:cNvPr>
          <p:cNvSpPr/>
          <p:nvPr/>
        </p:nvSpPr>
        <p:spPr>
          <a:xfrm>
            <a:off x="14500" y="61100"/>
            <a:ext cx="846161" cy="716507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AECB5DED-5D5C-9371-0936-92FAC0102739}"/>
              </a:ext>
            </a:extLst>
          </p:cNvPr>
          <p:cNvSpPr/>
          <p:nvPr/>
        </p:nvSpPr>
        <p:spPr>
          <a:xfrm>
            <a:off x="708102" y="1137146"/>
            <a:ext cx="659926" cy="607326"/>
          </a:xfrm>
          <a:prstGeom prst="ellipse">
            <a:avLst/>
          </a:prstGeom>
          <a:solidFill>
            <a:srgbClr val="60951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3B820064-1771-D02D-E1F9-0B471FBF76AD}"/>
              </a:ext>
            </a:extLst>
          </p:cNvPr>
          <p:cNvSpPr/>
          <p:nvPr/>
        </p:nvSpPr>
        <p:spPr>
          <a:xfrm>
            <a:off x="48176" y="2104011"/>
            <a:ext cx="659926" cy="607326"/>
          </a:xfrm>
          <a:prstGeom prst="ellipse">
            <a:avLst/>
          </a:prstGeom>
          <a:solidFill>
            <a:srgbClr val="0758F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5E5209CA-D541-0496-5A2B-5BA0EBE85322}"/>
              </a:ext>
            </a:extLst>
          </p:cNvPr>
          <p:cNvSpPr/>
          <p:nvPr/>
        </p:nvSpPr>
        <p:spPr>
          <a:xfrm>
            <a:off x="628411" y="4616368"/>
            <a:ext cx="493635" cy="459030"/>
          </a:xfrm>
          <a:prstGeom prst="ellipse">
            <a:avLst/>
          </a:prstGeom>
          <a:solidFill>
            <a:srgbClr val="A6101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4019F7CE-02EA-FF36-216E-0AF88663DAA0}"/>
              </a:ext>
            </a:extLst>
          </p:cNvPr>
          <p:cNvSpPr/>
          <p:nvPr/>
        </p:nvSpPr>
        <p:spPr>
          <a:xfrm>
            <a:off x="63372" y="3782285"/>
            <a:ext cx="659926" cy="607326"/>
          </a:xfrm>
          <a:prstGeom prst="ellipse">
            <a:avLst/>
          </a:prstGeom>
          <a:solidFill>
            <a:srgbClr val="FBCFA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12D83027-DF6D-0EBE-9C04-8ED5EBEBF350}"/>
              </a:ext>
            </a:extLst>
          </p:cNvPr>
          <p:cNvSpPr/>
          <p:nvPr/>
        </p:nvSpPr>
        <p:spPr>
          <a:xfrm>
            <a:off x="860661" y="3199485"/>
            <a:ext cx="420663" cy="459030"/>
          </a:xfrm>
          <a:prstGeom prst="ellipse">
            <a:avLst/>
          </a:prstGeom>
          <a:solidFill>
            <a:srgbClr val="FF9D0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71552943-8996-6AFC-F8C2-309CCBFF2727}"/>
              </a:ext>
            </a:extLst>
          </p:cNvPr>
          <p:cNvSpPr/>
          <p:nvPr/>
        </p:nvSpPr>
        <p:spPr>
          <a:xfrm>
            <a:off x="63372" y="5302155"/>
            <a:ext cx="724217" cy="716507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 descr="كتاب_الدراسات_الإسلامية_للصف_الأول_الابتدائي_1443.pdf - Adobe Reader">
            <a:extLst>
              <a:ext uri="{FF2B5EF4-FFF2-40B4-BE49-F238E27FC236}">
                <a16:creationId xmlns:a16="http://schemas.microsoft.com/office/drawing/2014/main" id="{C3E7CAE3-65AA-863B-DB1B-4CF6E09E11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3" t="31879" r="45924" b="16913"/>
          <a:stretch/>
        </p:blipFill>
        <p:spPr>
          <a:xfrm>
            <a:off x="6300051" y="595057"/>
            <a:ext cx="5503702" cy="52088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3C0E91A1-80F9-2B18-D10E-01B74D88A135}"/>
              </a:ext>
            </a:extLst>
          </p:cNvPr>
          <p:cNvSpPr txBox="1"/>
          <p:nvPr/>
        </p:nvSpPr>
        <p:spPr>
          <a:xfrm>
            <a:off x="2599782" y="703767"/>
            <a:ext cx="2301127" cy="64633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1">
            <a:spAutoFit/>
          </a:bodyPr>
          <a:lstStyle/>
          <a:p>
            <a:pPr algn="ctr"/>
            <a:r>
              <a:rPr lang="ar-SA" dirty="0"/>
              <a:t>المطلوب هنا تمرير </a:t>
            </a:r>
          </a:p>
          <a:p>
            <a:pPr algn="ctr"/>
            <a:r>
              <a:rPr lang="ar-SA" dirty="0"/>
              <a:t> قلم الرصاص على الكلمة .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54E1F68-2DD7-F829-F616-05FD5278476B}"/>
              </a:ext>
            </a:extLst>
          </p:cNvPr>
          <p:cNvSpPr txBox="1"/>
          <p:nvPr/>
        </p:nvSpPr>
        <p:spPr>
          <a:xfrm>
            <a:off x="2888105" y="1734679"/>
            <a:ext cx="1477371" cy="369332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1">
            <a:spAutoFit/>
          </a:bodyPr>
          <a:lstStyle/>
          <a:p>
            <a:r>
              <a:rPr lang="ar-SA" dirty="0"/>
              <a:t>لنقرأ الكلمات ..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8C311A3B-8B6E-B261-6980-BB9911D20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1596" y1="30508" x2="20657" y2="38136"/>
                        <a14:foregroundMark x1="81221" y1="85593" x2="81221" y2="86864"/>
                        <a14:foregroundMark x1="39906" y1="81780" x2="46009" y2="822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61440" y="2722069"/>
            <a:ext cx="3037833" cy="308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31680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166</Words>
  <Application>Microsoft Office PowerPoint</Application>
  <PresentationFormat>شاشة عريضة</PresentationFormat>
  <Paragraphs>36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6" baseType="lpstr">
      <vt:lpstr>Arabic Typesetting</vt:lpstr>
      <vt:lpstr>Arial</vt:lpstr>
      <vt:lpstr>Calibri</vt:lpstr>
      <vt:lpstr>Calibri Light</vt:lpstr>
      <vt:lpstr>Sakkal Majalla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منيرة الحربي</dc:creator>
  <cp:lastModifiedBy>منيرة الحربي</cp:lastModifiedBy>
  <cp:revision>3</cp:revision>
  <dcterms:created xsi:type="dcterms:W3CDTF">2022-09-03T15:50:29Z</dcterms:created>
  <dcterms:modified xsi:type="dcterms:W3CDTF">2022-09-10T16:33:09Z</dcterms:modified>
</cp:coreProperties>
</file>