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  <Override PartName="/ppt/media/image7.jpeg" ContentType="image/jpeg"/>
  <Override PartName="/ppt/media/image8.jpeg" ContentType="image/jpeg"/>
  <Override PartName="/ppt/media/image9.jpeg" ContentType="image/jpeg"/>
  <Override PartName="/ppt/media/image10.jpeg" ContentType="image/jpeg"/>
  <Override PartName="/ppt/media/image11.jpeg" ContentType="image/jpeg"/>
  <Override PartName="/ppt/media/image12.jpeg" ContentType="image/jpeg"/>
  <Override PartName="/ppt/media/image13.jpeg" ContentType="image/jpeg"/>
  <Override PartName="/ppt/media/image14.jpeg" ContentType="image/jpeg"/>
  <Override PartName="/ppt/media/image15.jpeg" ContentType="image/jpeg"/>
  <Override PartName="/ppt/media/image16.jpeg" ContentType="image/jpeg"/>
  <Override PartName="/ppt/media/image17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r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r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r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r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r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r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r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r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r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 b="def" i="def"/>
      <a:tcStyle>
        <a:tcBdr/>
        <a:fill>
          <a:solidFill>
            <a:srgbClr val="E8EBF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 b="def" i="def"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 b="def" i="def"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2" name="Shape 9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latinLnBrk="0">
      <a:defRPr sz="1200">
        <a:latin typeface="+mj-lt"/>
        <a:ea typeface="+mj-ea"/>
        <a:cs typeface="+mj-cs"/>
        <a:sym typeface="Calibri"/>
      </a:defRPr>
    </a:lvl1pPr>
    <a:lvl2pPr indent="228600" algn="r" rtl="1" latinLnBrk="0">
      <a:defRPr sz="1200">
        <a:latin typeface="+mj-lt"/>
        <a:ea typeface="+mj-ea"/>
        <a:cs typeface="+mj-cs"/>
        <a:sym typeface="Calibri"/>
      </a:defRPr>
    </a:lvl2pPr>
    <a:lvl3pPr indent="457200" algn="r" rtl="1" latinLnBrk="0">
      <a:defRPr sz="1200">
        <a:latin typeface="+mj-lt"/>
        <a:ea typeface="+mj-ea"/>
        <a:cs typeface="+mj-cs"/>
        <a:sym typeface="Calibri"/>
      </a:defRPr>
    </a:lvl3pPr>
    <a:lvl4pPr indent="685800" algn="r" rtl="1" latinLnBrk="0">
      <a:defRPr sz="1200">
        <a:latin typeface="+mj-lt"/>
        <a:ea typeface="+mj-ea"/>
        <a:cs typeface="+mj-cs"/>
        <a:sym typeface="Calibri"/>
      </a:defRPr>
    </a:lvl4pPr>
    <a:lvl5pPr indent="914400" algn="r" rtl="1" latinLnBrk="0">
      <a:defRPr sz="1200">
        <a:latin typeface="+mj-lt"/>
        <a:ea typeface="+mj-ea"/>
        <a:cs typeface="+mj-cs"/>
        <a:sym typeface="Calibri"/>
      </a:defRPr>
    </a:lvl5pPr>
    <a:lvl6pPr indent="1143000" algn="r" rtl="1" latinLnBrk="0">
      <a:defRPr sz="1200">
        <a:latin typeface="+mj-lt"/>
        <a:ea typeface="+mj-ea"/>
        <a:cs typeface="+mj-cs"/>
        <a:sym typeface="Calibri"/>
      </a:defRPr>
    </a:lvl6pPr>
    <a:lvl7pPr indent="1371600" algn="r" rtl="1" latinLnBrk="0">
      <a:defRPr sz="1200">
        <a:latin typeface="+mj-lt"/>
        <a:ea typeface="+mj-ea"/>
        <a:cs typeface="+mj-cs"/>
        <a:sym typeface="Calibri"/>
      </a:defRPr>
    </a:lvl7pPr>
    <a:lvl8pPr indent="1600200" algn="r" rtl="1" latinLnBrk="0">
      <a:defRPr sz="1200">
        <a:latin typeface="+mj-lt"/>
        <a:ea typeface="+mj-ea"/>
        <a:cs typeface="+mj-cs"/>
        <a:sym typeface="Calibri"/>
      </a:defRPr>
    </a:lvl8pPr>
    <a:lvl9pPr indent="1828800" algn="r" rtl="1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نص العنوان"/>
          <p:cNvSpPr txBox="1"/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/>
            <a:r>
              <a:t>نص العنوان</a:t>
            </a:r>
          </a:p>
        </p:txBody>
      </p:sp>
      <p:sp>
        <p:nvSpPr>
          <p:cNvPr id="12" name="مستوى النص الأول…"/>
          <p:cNvSpPr txBox="1"/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13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نص العنوان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نص العنوان</a:t>
            </a:r>
          </a:p>
        </p:txBody>
      </p:sp>
      <p:sp>
        <p:nvSpPr>
          <p:cNvPr id="21" name="مستوى النص الأول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22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نص العنوان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نص العنوان</a:t>
            </a:r>
          </a:p>
        </p:txBody>
      </p:sp>
      <p:sp>
        <p:nvSpPr>
          <p:cNvPr id="30" name="مستوى النص الأول…"/>
          <p:cNvSpPr txBox="1"/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31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نص العنوان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نص العنوان</a:t>
            </a:r>
          </a:p>
        </p:txBody>
      </p:sp>
      <p:sp>
        <p:nvSpPr>
          <p:cNvPr id="39" name="مستوى النص الأول…"/>
          <p:cNvSpPr txBox="1"/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40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نص العنوان"/>
          <p:cNvSpPr txBox="1"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pPr/>
            <a:r>
              <a:t>نص العنوان</a:t>
            </a:r>
          </a:p>
        </p:txBody>
      </p:sp>
      <p:sp>
        <p:nvSpPr>
          <p:cNvPr id="48" name="مستوى النص الأول…"/>
          <p:cNvSpPr txBox="1"/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 sz="2400"/>
            </a:lvl1pPr>
            <a:lvl2pPr marL="0" indent="457200">
              <a:buSzTx/>
              <a:buFontTx/>
              <a:buNone/>
              <a:defRPr b="1" sz="2400"/>
            </a:lvl2pPr>
            <a:lvl3pPr marL="0" indent="914400">
              <a:buSzTx/>
              <a:buFontTx/>
              <a:buNone/>
              <a:defRPr b="1" sz="2400"/>
            </a:lvl3pPr>
            <a:lvl4pPr marL="0" indent="1371600">
              <a:buSzTx/>
              <a:buFontTx/>
              <a:buNone/>
              <a:defRPr b="1" sz="2400"/>
            </a:lvl4pPr>
            <a:lvl5pPr marL="0" indent="1828800">
              <a:buSzTx/>
              <a:buFontTx/>
              <a:buNone/>
              <a:defRPr b="1" sz="24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49" name="عنصر نائب للنص 4"/>
          <p:cNvSpPr/>
          <p:nvPr>
            <p:ph type="body" sz="quarter" idx="13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 rtl="0">
              <a:buSzTx/>
              <a:buFontTx/>
              <a:buNone/>
              <a:defRPr b="1" sz="2400"/>
            </a:pPr>
          </a:p>
        </p:txBody>
      </p:sp>
      <p:sp>
        <p:nvSpPr>
          <p:cNvPr id="50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نص العنوان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نص العنوان</a:t>
            </a:r>
          </a:p>
        </p:txBody>
      </p:sp>
      <p:sp>
        <p:nvSpPr>
          <p:cNvPr id="58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نص العنوان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نص العنوان</a:t>
            </a:r>
          </a:p>
        </p:txBody>
      </p:sp>
      <p:sp>
        <p:nvSpPr>
          <p:cNvPr id="73" name="مستوى النص الأول…"/>
          <p:cNvSpPr txBox="1"/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74" name="عنصر نائب للنص 3"/>
          <p:cNvSpPr/>
          <p:nvPr>
            <p:ph type="body" sz="quarter" idx="13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0" indent="0" rtl="0">
              <a:buSzTx/>
              <a:buFontTx/>
              <a:buNone/>
              <a:defRPr sz="1600"/>
            </a:pPr>
          </a:p>
        </p:txBody>
      </p:sp>
      <p:sp>
        <p:nvSpPr>
          <p:cNvPr id="75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نص العنوان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نص العنوان</a:t>
            </a:r>
          </a:p>
        </p:txBody>
      </p:sp>
      <p:sp>
        <p:nvSpPr>
          <p:cNvPr id="83" name="عنصر نائب للصورة 2"/>
          <p:cNvSpPr/>
          <p:nvPr>
            <p:ph type="pic" sz="half" idx="13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4" name="مستوى النص الأول…"/>
          <p:cNvSpPr txBox="1"/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85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نص العنوان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نص العنوان</a:t>
            </a:r>
          </a:p>
        </p:txBody>
      </p:sp>
      <p:sp>
        <p:nvSpPr>
          <p:cNvPr id="3" name="مستوى النص الأول…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4" name="رقم الشريحة"/>
          <p:cNvSpPr txBox="1"/>
          <p:nvPr>
            <p:ph type="sldNum" sz="quarter" idx="2"/>
          </p:nvPr>
        </p:nvSpPr>
        <p:spPr>
          <a:xfrm>
            <a:off x="838200" y="6414760"/>
            <a:ext cx="258922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l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r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r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r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r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r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r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r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r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r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r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23900" marR="0" indent="-266700" algn="r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34439" marR="0" indent="-320039" algn="r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27200" marR="0" indent="-355600" algn="r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84400" marR="0" indent="-355600" algn="r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41600" marR="0" indent="-355600" algn="r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098800" marR="0" indent="-355600" algn="r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56000" marR="0" indent="-355600" algn="r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13200" marR="0" indent="-355600" algn="r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l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l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l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l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l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l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l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l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l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e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4.jpe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5.jpeg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jpeg"/><Relationship Id="rId3" Type="http://schemas.openxmlformats.org/officeDocument/2006/relationships/image" Target="../media/image4.png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7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jpeg"/><Relationship Id="rId3" Type="http://schemas.openxmlformats.org/officeDocument/2006/relationships/image" Target="../media/image6.jpeg"/><Relationship Id="rId4" Type="http://schemas.openxmlformats.org/officeDocument/2006/relationships/image" Target="../media/image7.jpeg"/><Relationship Id="rId5" Type="http://schemas.openxmlformats.org/officeDocument/2006/relationships/image" Target="../media/image8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0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e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2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عنوان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>
              <a:defRPr>
                <a:latin typeface="Calibri Light"/>
                <a:ea typeface="Calibri Light"/>
                <a:cs typeface="Calibri Light"/>
                <a:sym typeface="Calibri Light"/>
              </a:defRPr>
            </a:pPr>
            <a:r>
              <a:rPr>
                <a:latin typeface="+mn-lt"/>
                <a:ea typeface="+mn-ea"/>
                <a:cs typeface="+mn-cs"/>
                <a:sym typeface="Helvetica"/>
              </a:rPr>
              <a:t>قوانين الصف</a:t>
            </a:r>
          </a:p>
        </p:txBody>
      </p:sp>
      <p:pic>
        <p:nvPicPr>
          <p:cNvPr id="95" name="عنصر نائب للمحتوى 4" descr="عنصر نائب للمحتوى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691618"/>
            <a:ext cx="12192000" cy="5166382"/>
          </a:xfrm>
          <a:prstGeom prst="rect">
            <a:avLst/>
          </a:prstGeom>
          <a:ln w="12700">
            <a:miter lim="400000"/>
          </a:ln>
        </p:spPr>
      </p:pic>
      <p:pic>
        <p:nvPicPr>
          <p:cNvPr id="96" name="صورة 6" descr="صورة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942816" y="0"/>
            <a:ext cx="3926164" cy="1757466"/>
          </a:xfrm>
          <a:prstGeom prst="rect">
            <a:avLst/>
          </a:prstGeom>
          <a:ln w="12700">
            <a:miter lim="400000"/>
          </a:ln>
        </p:spPr>
      </p:pic>
      <p:pic>
        <p:nvPicPr>
          <p:cNvPr id="97" name="صورة 8" descr="صورة 8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359075" y="1977727"/>
            <a:ext cx="3505505" cy="1176631"/>
          </a:xfrm>
          <a:prstGeom prst="rect">
            <a:avLst/>
          </a:prstGeom>
          <a:ln w="12700">
            <a:miter lim="400000"/>
          </a:ln>
        </p:spPr>
      </p:pic>
      <p:pic>
        <p:nvPicPr>
          <p:cNvPr id="98" name="صورة 10" descr="صورة 10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838200" y="3440467"/>
            <a:ext cx="3694496" cy="1182728"/>
          </a:xfrm>
          <a:prstGeom prst="rect">
            <a:avLst/>
          </a:prstGeom>
          <a:ln w="12700">
            <a:miter lim="400000"/>
          </a:ln>
        </p:spPr>
      </p:pic>
      <p:pic>
        <p:nvPicPr>
          <p:cNvPr id="99" name="صورة 12" descr="صورة 12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779944" y="4623194"/>
            <a:ext cx="3505504" cy="117663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عنوان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C55A11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rtl="0">
              <a:defRPr>
                <a:latin typeface="Calibri Light"/>
                <a:ea typeface="Calibri Light"/>
                <a:cs typeface="Calibri Light"/>
                <a:sym typeface="Calibri Light"/>
              </a:defRPr>
            </a:pPr>
            <a:r>
              <a:rPr>
                <a:latin typeface="+mn-lt"/>
                <a:ea typeface="+mn-ea"/>
                <a:cs typeface="+mn-cs"/>
                <a:sym typeface="Helvetica"/>
              </a:rPr>
              <a:t>نشاط جماعي  </a:t>
            </a:r>
          </a:p>
        </p:txBody>
      </p:sp>
      <p:pic>
        <p:nvPicPr>
          <p:cNvPr id="142" name="عنصر نائب للمحتوى 4" descr="عنصر نائب للمحتوى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570331"/>
            <a:ext cx="12192000" cy="5167312"/>
          </a:xfrm>
          <a:prstGeom prst="rect">
            <a:avLst/>
          </a:prstGeom>
          <a:ln w="12700">
            <a:miter lim="400000"/>
          </a:ln>
        </p:spPr>
      </p:pic>
      <p:sp>
        <p:nvSpPr>
          <p:cNvPr id="143" name="رابط مستقيم 6"/>
          <p:cNvSpPr/>
          <p:nvPr/>
        </p:nvSpPr>
        <p:spPr>
          <a:xfrm flipV="1">
            <a:off x="4532810" y="3762102"/>
            <a:ext cx="522516" cy="313509"/>
          </a:xfrm>
          <a:prstGeom prst="line">
            <a:avLst/>
          </a:prstGeom>
          <a:ln w="6350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44" name="رابط مستقيم 10"/>
          <p:cNvSpPr/>
          <p:nvPr/>
        </p:nvSpPr>
        <p:spPr>
          <a:xfrm>
            <a:off x="7393577" y="4075610"/>
            <a:ext cx="705395" cy="156755"/>
          </a:xfrm>
          <a:prstGeom prst="line">
            <a:avLst/>
          </a:prstGeom>
          <a:ln w="6350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45" name="رابط مستقيم 13"/>
          <p:cNvSpPr/>
          <p:nvPr/>
        </p:nvSpPr>
        <p:spPr>
          <a:xfrm>
            <a:off x="4794067" y="4075610"/>
            <a:ext cx="1018904" cy="195945"/>
          </a:xfrm>
          <a:prstGeom prst="line">
            <a:avLst/>
          </a:prstGeom>
          <a:ln w="6350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46" name="رابط مستقيم 21"/>
          <p:cNvSpPr/>
          <p:nvPr/>
        </p:nvSpPr>
        <p:spPr>
          <a:xfrm flipH="1">
            <a:off x="7543800" y="4232364"/>
            <a:ext cx="555172" cy="326936"/>
          </a:xfrm>
          <a:prstGeom prst="line">
            <a:avLst/>
          </a:prstGeom>
          <a:ln w="6350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advClick="1" p14:dur="1200">
        <p15:prstTrans prst="pageCurlDouble"/>
      </p:transition>
    </mc:Choice>
    <mc:Choice xmlns:p14="http://schemas.microsoft.com/office/powerpoint/2010/main" Requires="p14">
      <p:transition spd="slow" advClick="1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45" grpId="3"/>
      <p:bldP build="whole" bldLvl="1" animBg="1" rev="0" advAuto="0" spid="144" grpId="2"/>
      <p:bldP build="whole" bldLvl="1" animBg="1" rev="0" advAuto="0" spid="143" grpId="1"/>
      <p:bldP build="whole" bldLvl="1" animBg="1" rev="0" advAuto="0" spid="146" grpId="4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عنوان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>
              <a:defRPr>
                <a:latin typeface="Calibri Light"/>
                <a:ea typeface="Calibri Light"/>
                <a:cs typeface="Calibri Light"/>
                <a:sym typeface="Calibri Light"/>
              </a:defRPr>
            </a:pPr>
            <a:r>
              <a:rPr>
                <a:latin typeface="+mn-lt"/>
                <a:ea typeface="+mn-ea"/>
                <a:cs typeface="+mn-cs"/>
                <a:sym typeface="Helvetica"/>
              </a:rPr>
              <a:t>استراتيجية اخفض يدك</a:t>
            </a:r>
          </a:p>
        </p:txBody>
      </p:sp>
      <p:pic>
        <p:nvPicPr>
          <p:cNvPr id="149" name="صورة 3" descr="صورة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358900" y="1358900"/>
            <a:ext cx="9715500" cy="53467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advClick="1" p14:dur="1200">
        <p15:prstTrans prst="pageCurlDouble"/>
      </p:transition>
    </mc:Choice>
    <mc:Choice xmlns:p14="http://schemas.microsoft.com/office/powerpoint/2010/main" Requires="p14">
      <p:transition spd="slow" advClick="1" p14:dur="1200">
        <p14:prism dir="r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عنوان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pic>
        <p:nvPicPr>
          <p:cNvPr id="152" name="صورة 3" descr="صورة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advClick="1" p14:dur="1200">
        <p15:prstTrans prst="pageCurlDouble"/>
      </p:transition>
    </mc:Choice>
    <mc:Choice xmlns:p14="http://schemas.microsoft.com/office/powerpoint/2010/main" Requires="p14">
      <p:transition spd="slow" advClick="1" p14:dur="1200">
        <p14:prism dir="r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عنوان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pic>
        <p:nvPicPr>
          <p:cNvPr id="155" name="عنصر نائب للمحتوى 4" descr="عنصر نائب للمحتوى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56" name="رسم 8" descr="رسم 8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12900" y="5410200"/>
            <a:ext cx="914400" cy="71834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advClick="1" p14:dur="1200">
        <p15:prstTrans prst="pageCurlDouble"/>
      </p:transition>
    </mc:Choice>
    <mc:Choice xmlns:p14="http://schemas.microsoft.com/office/powerpoint/2010/main" Requires="p14">
      <p:transition spd="slow" advClick="1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56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صورة 2" descr="صورة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advClick="1" p14:dur="1200">
        <p15:prstTrans prst="pageCurlDouble"/>
      </p:transition>
    </mc:Choice>
    <mc:Choice xmlns:p14="http://schemas.microsoft.com/office/powerpoint/2010/main" Requires="p14">
      <p:transition spd="slow" advClick="1" p14:dur="1200">
        <p14:prism dir="r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عنوان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rtl="0">
              <a:defRPr>
                <a:latin typeface="Calibri Light"/>
                <a:ea typeface="Calibri Light"/>
                <a:cs typeface="Calibri Light"/>
                <a:sym typeface="Calibri Light"/>
              </a:defRPr>
            </a:pPr>
            <a:r>
              <a:rPr>
                <a:latin typeface="+mn-lt"/>
                <a:ea typeface="+mn-ea"/>
                <a:cs typeface="+mn-cs"/>
                <a:sym typeface="Helvetica"/>
              </a:rPr>
              <a:t>لماذا نحب الله ربي ؟</a:t>
            </a:r>
          </a:p>
        </p:txBody>
      </p:sp>
      <p:pic>
        <p:nvPicPr>
          <p:cNvPr id="102" name="صورة 3" descr="صورة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690688"/>
            <a:ext cx="12192000" cy="516731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advClick="1" p14:dur="1200">
        <p15:prstTrans prst="pageCurlDouble"/>
      </p:transition>
    </mc:Choice>
    <mc:Choice xmlns:p14="http://schemas.microsoft.com/office/powerpoint/2010/main" Requires="p14">
      <p:transition spd="slow" advClick="1" p14:dur="1200">
        <p14:prism dir="r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عنوان 1"/>
          <p:cNvSpPr txBox="1"/>
          <p:nvPr>
            <p:ph type="title"/>
          </p:nvPr>
        </p:nvSpPr>
        <p:spPr>
          <a:xfrm>
            <a:off x="5892800" y="365125"/>
            <a:ext cx="43815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>
              <a:defRPr>
                <a:latin typeface="Calibri Light"/>
                <a:ea typeface="Calibri Light"/>
                <a:cs typeface="Calibri Light"/>
                <a:sym typeface="Calibri Light"/>
              </a:defRPr>
            </a:pPr>
            <a:r>
              <a:rPr>
                <a:latin typeface="+mn-lt"/>
                <a:ea typeface="+mn-ea"/>
                <a:cs typeface="+mn-cs"/>
                <a:sym typeface="Helvetica"/>
              </a:rPr>
              <a:t>عنوان درسنا اليوم</a:t>
            </a:r>
          </a:p>
        </p:txBody>
      </p:sp>
      <p:pic>
        <p:nvPicPr>
          <p:cNvPr id="105" name="صورة 7" descr="صورة 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690686"/>
            <a:ext cx="12192000" cy="516731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advClick="1" p14:dur="1200">
        <p15:prstTrans prst="pageCurlDouble"/>
      </p:transition>
    </mc:Choice>
    <mc:Choice xmlns:p14="http://schemas.microsoft.com/office/powerpoint/2010/main" Requires="p14">
      <p:transition spd="slow" advClick="1" p14:dur="1200">
        <p14:prism dir="r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عنوان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pic>
        <p:nvPicPr>
          <p:cNvPr id="108" name="عنصر نائب للمحتوى 4" descr="عنصر نائب للمحتوى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-304800"/>
            <a:ext cx="12192000" cy="71628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advClick="1" p14:dur="1200">
        <p15:prstTrans prst="pageCurlDouble"/>
      </p:transition>
    </mc:Choice>
    <mc:Choice xmlns:p14="http://schemas.microsoft.com/office/powerpoint/2010/main" Requires="p14">
      <p:transition spd="slow" advClick="1" p14:dur="1200">
        <p14:prism dir="r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عنوان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>
              <a:defRPr>
                <a:latin typeface="Calibri Light"/>
                <a:ea typeface="Calibri Light"/>
                <a:cs typeface="Calibri Light"/>
                <a:sym typeface="Calibri Light"/>
              </a:defRPr>
            </a:pPr>
            <a:r>
              <a:rPr>
                <a:latin typeface="+mn-lt"/>
                <a:ea typeface="+mn-ea"/>
                <a:cs typeface="+mn-cs"/>
                <a:sym typeface="Helvetica"/>
              </a:rPr>
              <a:t>العين الفاحصة ماذا ترين يا صغيرتي؟</a:t>
            </a:r>
          </a:p>
        </p:txBody>
      </p:sp>
      <p:pic>
        <p:nvPicPr>
          <p:cNvPr id="111" name="صورة 3" descr="صورة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60350" y="1785938"/>
            <a:ext cx="2851150" cy="5072063"/>
          </a:xfrm>
          <a:prstGeom prst="rect">
            <a:avLst/>
          </a:prstGeom>
          <a:ln w="12700">
            <a:miter lim="400000"/>
          </a:ln>
        </p:spPr>
      </p:pic>
      <p:pic>
        <p:nvPicPr>
          <p:cNvPr id="112" name="صورة 7" descr="صورة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572250" y="1785938"/>
            <a:ext cx="2247900" cy="4945063"/>
          </a:xfrm>
          <a:prstGeom prst="rect">
            <a:avLst/>
          </a:prstGeom>
          <a:ln w="12700">
            <a:miter lim="400000"/>
          </a:ln>
        </p:spPr>
      </p:pic>
      <p:pic>
        <p:nvPicPr>
          <p:cNvPr id="113" name="صورة 9" descr="صورة 9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3371850" y="1879600"/>
            <a:ext cx="2400300" cy="48514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صورة 11" descr="صورة 11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9340850" y="1690688"/>
            <a:ext cx="2152650" cy="516731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advClick="1" p14:dur="1200">
        <p15:prstTrans prst="pageCurlDouble"/>
      </p:transition>
    </mc:Choice>
    <mc:Choice xmlns:p14="http://schemas.microsoft.com/office/powerpoint/2010/main" Requires="p14">
      <p:transition spd="slow" advClick="1" p14:dur="1200">
        <p14:prism dir="r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عنوان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pic>
        <p:nvPicPr>
          <p:cNvPr id="117" name="عنصر نائب للمحتوى 4" descr="عنصر نائب للمحتوى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8900" y="0"/>
            <a:ext cx="12103100" cy="6858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advClick="1" p14:dur="1200">
        <p15:prstTrans prst="pageCurlDouble"/>
      </p:transition>
    </mc:Choice>
    <mc:Choice xmlns:p14="http://schemas.microsoft.com/office/powerpoint/2010/main" Requires="p14">
      <p:transition spd="slow" advClick="1" p14:dur="1200">
        <p14:prism dir="r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عنوان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pic>
        <p:nvPicPr>
          <p:cNvPr id="120" name="صورة 3" descr="صورة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72009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advClick="1" p14:dur="1200">
        <p15:prstTrans prst="pageCurlDouble"/>
      </p:transition>
    </mc:Choice>
    <mc:Choice xmlns:p14="http://schemas.microsoft.com/office/powerpoint/2010/main" Requires="p14">
      <p:transition spd="slow" advClick="1" p14:dur="1200">
        <p14:prism dir="r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عنوان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pic>
        <p:nvPicPr>
          <p:cNvPr id="123" name="عنصر نائب للمحتوى 4" descr="عنصر نائب للمحتوى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-88900"/>
            <a:ext cx="12192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24" name="رابط مستقيم 6"/>
          <p:cNvSpPr/>
          <p:nvPr/>
        </p:nvSpPr>
        <p:spPr>
          <a:xfrm flipH="1" flipV="1">
            <a:off x="3441700" y="2870200"/>
            <a:ext cx="4140200" cy="1"/>
          </a:xfrm>
          <a:prstGeom prst="line">
            <a:avLst/>
          </a:prstGeom>
          <a:ln w="635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25" name="رابط مستقيم 8"/>
          <p:cNvSpPr/>
          <p:nvPr/>
        </p:nvSpPr>
        <p:spPr>
          <a:xfrm flipH="1" flipV="1">
            <a:off x="3594100" y="3340098"/>
            <a:ext cx="4178300" cy="1"/>
          </a:xfrm>
          <a:prstGeom prst="line">
            <a:avLst/>
          </a:prstGeom>
          <a:ln w="635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26" name="رابط كسهم مستقيم 10"/>
          <p:cNvSpPr/>
          <p:nvPr/>
        </p:nvSpPr>
        <p:spPr>
          <a:xfrm flipH="1" flipV="1">
            <a:off x="3517900" y="3809999"/>
            <a:ext cx="3111500" cy="1"/>
          </a:xfrm>
          <a:prstGeom prst="line">
            <a:avLst/>
          </a:prstGeom>
          <a:ln w="6350">
            <a:solidFill>
              <a:schemeClr val="accent1"/>
            </a:solidFill>
            <a:miter/>
            <a:headEnd type="triangle"/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27" name="رابط كسهم مستقيم 12"/>
          <p:cNvSpPr/>
          <p:nvPr/>
        </p:nvSpPr>
        <p:spPr>
          <a:xfrm flipH="1">
            <a:off x="3479800" y="4318000"/>
            <a:ext cx="2755900" cy="0"/>
          </a:xfrm>
          <a:prstGeom prst="line">
            <a:avLst/>
          </a:prstGeom>
          <a:ln w="6350">
            <a:solidFill>
              <a:schemeClr val="accent1"/>
            </a:solidFill>
            <a:miter/>
            <a:headEnd type="triangle"/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28" name="رابط كسهم مستقيم 14"/>
          <p:cNvSpPr/>
          <p:nvPr/>
        </p:nvSpPr>
        <p:spPr>
          <a:xfrm flipH="1">
            <a:off x="3479800" y="4787900"/>
            <a:ext cx="2032000" cy="0"/>
          </a:xfrm>
          <a:prstGeom prst="line">
            <a:avLst/>
          </a:prstGeom>
          <a:ln w="6350">
            <a:solidFill>
              <a:schemeClr val="accent1"/>
            </a:solidFill>
            <a:miter/>
            <a:headEnd type="triangle"/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29" name="رابط كسهم مستقيم 16"/>
          <p:cNvSpPr/>
          <p:nvPr/>
        </p:nvSpPr>
        <p:spPr>
          <a:xfrm flipH="1" flipV="1">
            <a:off x="3594100" y="5270499"/>
            <a:ext cx="3822700" cy="1"/>
          </a:xfrm>
          <a:prstGeom prst="line">
            <a:avLst/>
          </a:prstGeom>
          <a:ln w="6350">
            <a:solidFill>
              <a:schemeClr val="accent1"/>
            </a:solidFill>
            <a:miter/>
            <a:headEnd type="triangle"/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30" name="رابط كسهم مستقيم 18"/>
          <p:cNvSpPr/>
          <p:nvPr/>
        </p:nvSpPr>
        <p:spPr>
          <a:xfrm flipH="1" flipV="1">
            <a:off x="3441700" y="5791199"/>
            <a:ext cx="3886200" cy="1"/>
          </a:xfrm>
          <a:prstGeom prst="line">
            <a:avLst/>
          </a:prstGeom>
          <a:ln w="6350">
            <a:solidFill>
              <a:schemeClr val="accent1"/>
            </a:solidFill>
            <a:miter/>
            <a:headEnd type="triangle"/>
            <a:tailEnd type="triangle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advClick="1" p14:dur="1200">
        <p15:prstTrans prst="pageCurlDouble"/>
      </p:transition>
    </mc:Choice>
    <mc:Choice xmlns:p14="http://schemas.microsoft.com/office/powerpoint/2010/main" Requires="p14">
      <p:transition spd="slow" advClick="1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nodeType="clickEffect" presetSubtype="0" presetID="1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29" grpId="6"/>
      <p:bldP build="whole" bldLvl="1" animBg="1" rev="0" advAuto="0" spid="127" grpId="4"/>
      <p:bldP build="whole" bldLvl="1" animBg="1" rev="0" advAuto="0" spid="126" grpId="3"/>
      <p:bldP build="whole" bldLvl="1" animBg="1" rev="0" advAuto="0" spid="130" grpId="7"/>
      <p:bldP build="whole" bldLvl="1" animBg="1" rev="0" advAuto="0" spid="125" grpId="2"/>
      <p:bldP build="whole" bldLvl="1" animBg="1" rev="0" advAuto="0" spid="124" grpId="1"/>
      <p:bldP build="whole" bldLvl="1" animBg="1" rev="0" advAuto="0" spid="128" grpId="5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عنوان 1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33" name="عنوان فرعي 2"/>
          <p:cNvSpPr txBox="1"/>
          <p:nvPr>
            <p:ph type="subTitle" sz="quarter" idx="1"/>
          </p:nvPr>
        </p:nvSpPr>
        <p:spPr>
          <a:xfrm>
            <a:off x="1524000" y="3602037"/>
            <a:ext cx="9144000" cy="165576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pic>
        <p:nvPicPr>
          <p:cNvPr id="134" name="صورة 4" descr="صورة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80963"/>
            <a:ext cx="12192000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35" name="مربع نص 8"/>
          <p:cNvSpPr txBox="1"/>
          <p:nvPr/>
        </p:nvSpPr>
        <p:spPr>
          <a:xfrm>
            <a:off x="4728755" y="2193854"/>
            <a:ext cx="1319349" cy="5258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800">
                <a:solidFill>
                  <a:srgbClr val="C55A11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rtl="0"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>
                <a:latin typeface="+mn-lt"/>
                <a:ea typeface="+mn-ea"/>
                <a:cs typeface="+mn-cs"/>
                <a:sym typeface="Helvetica"/>
              </a:rPr>
              <a:t>الاقوال</a:t>
            </a:r>
          </a:p>
        </p:txBody>
      </p:sp>
      <p:sp>
        <p:nvSpPr>
          <p:cNvPr id="136" name="مربع نص 10"/>
          <p:cNvSpPr txBox="1"/>
          <p:nvPr/>
        </p:nvSpPr>
        <p:spPr>
          <a:xfrm>
            <a:off x="3204755" y="2193854"/>
            <a:ext cx="975361" cy="4565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400">
                <a:solidFill>
                  <a:srgbClr val="C55A11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rtl="0"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>
                <a:latin typeface="+mn-lt"/>
                <a:ea typeface="+mn-ea"/>
                <a:cs typeface="+mn-cs"/>
                <a:sym typeface="Helvetica"/>
              </a:rPr>
              <a:t>الاعمال</a:t>
            </a:r>
          </a:p>
        </p:txBody>
      </p:sp>
      <p:sp>
        <p:nvSpPr>
          <p:cNvPr id="137" name="مربع نص 12"/>
          <p:cNvSpPr txBox="1"/>
          <p:nvPr/>
        </p:nvSpPr>
        <p:spPr>
          <a:xfrm>
            <a:off x="7295603" y="3716382"/>
            <a:ext cx="1685108" cy="4905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400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rtl="0"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>
                <a:latin typeface="+mn-lt"/>
                <a:ea typeface="+mn-ea"/>
                <a:cs typeface="+mn-cs"/>
                <a:sym typeface="Helvetica"/>
              </a:rPr>
              <a:t>قراءة القران</a:t>
            </a:r>
          </a:p>
        </p:txBody>
      </p:sp>
      <p:sp>
        <p:nvSpPr>
          <p:cNvPr id="138" name="مربع نص 13"/>
          <p:cNvSpPr txBox="1"/>
          <p:nvPr/>
        </p:nvSpPr>
        <p:spPr>
          <a:xfrm>
            <a:off x="7517670" y="4429919"/>
            <a:ext cx="1240972" cy="4565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400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rtl="0"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>
                <a:latin typeface="+mn-lt"/>
                <a:ea typeface="+mn-ea"/>
                <a:cs typeface="+mn-cs"/>
                <a:sym typeface="Helvetica"/>
              </a:rPr>
              <a:t>الصلاة</a:t>
            </a:r>
          </a:p>
        </p:txBody>
      </p:sp>
      <p:sp>
        <p:nvSpPr>
          <p:cNvPr id="139" name="مربع نص 14"/>
          <p:cNvSpPr txBox="1"/>
          <p:nvPr/>
        </p:nvSpPr>
        <p:spPr>
          <a:xfrm>
            <a:off x="2767149" y="4060587"/>
            <a:ext cx="1685107" cy="4905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400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rtl="0">
              <a:defRPr>
                <a:latin typeface="+mj-lt"/>
                <a:ea typeface="+mj-ea"/>
                <a:cs typeface="+mj-cs"/>
                <a:sym typeface="Calibri"/>
              </a:defRPr>
            </a:pPr>
            <a:r>
              <a:rPr>
                <a:latin typeface="+mn-lt"/>
                <a:ea typeface="+mn-ea"/>
                <a:cs typeface="+mn-cs"/>
                <a:sym typeface="Helvetica"/>
              </a:rPr>
              <a:t>ترك الصلاة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advClick="1" p14:dur="1200">
        <p15:prstTrans prst="pageCurlDouble"/>
      </p:transition>
    </mc:Choice>
    <mc:Choice xmlns:p14="http://schemas.microsoft.com/office/powerpoint/2010/main" Requires="p14">
      <p:transition spd="slow" advClick="1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37" grpId="3"/>
      <p:bldP build="whole" bldLvl="1" animBg="1" rev="0" advAuto="0" spid="135" grpId="1"/>
      <p:bldP build="whole" bldLvl="1" animBg="1" rev="0" advAuto="0" spid="139" grpId="4"/>
      <p:bldP build="whole" bldLvl="1" animBg="1" rev="0" advAuto="0" spid="138" grpId="5"/>
      <p:bldP build="whole" bldLvl="1" animBg="1" rev="0" advAuto="0" spid="136" grpId="2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نسق Office">
  <a:themeElements>
    <a:clrScheme name="نسق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نسق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r" defTabSz="9144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r" defTabSz="9144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نسق Office">
  <a:themeElements>
    <a:clrScheme name="نسق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نسق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r" defTabSz="9144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r" defTabSz="9144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