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74" r:id="rId2"/>
    <p:sldId id="503" r:id="rId3"/>
    <p:sldId id="505" r:id="rId4"/>
    <p:sldId id="506" r:id="rId5"/>
    <p:sldId id="507" r:id="rId6"/>
    <p:sldId id="508" r:id="rId7"/>
    <p:sldId id="509" r:id="rId8"/>
    <p:sldId id="510" r:id="rId9"/>
    <p:sldId id="511" r:id="rId10"/>
    <p:sldId id="512" r:id="rId11"/>
    <p:sldId id="513" r:id="rId12"/>
    <p:sldId id="514" r:id="rId13"/>
    <p:sldId id="515" r:id="rId14"/>
    <p:sldId id="516" r:id="rId15"/>
    <p:sldId id="517" r:id="rId16"/>
    <p:sldId id="518" r:id="rId17"/>
    <p:sldId id="519" r:id="rId18"/>
    <p:sldId id="520" r:id="rId19"/>
    <p:sldId id="521" r:id="rId20"/>
    <p:sldId id="522" r:id="rId21"/>
    <p:sldId id="523" r:id="rId22"/>
    <p:sldId id="524" r:id="rId23"/>
  </p:sldIdLst>
  <p:sldSz cx="97202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CBA2"/>
    <a:srgbClr val="FEF3E8"/>
    <a:srgbClr val="B58DC0"/>
    <a:srgbClr val="EFE9F4"/>
    <a:srgbClr val="F48685"/>
    <a:srgbClr val="F59492"/>
    <a:srgbClr val="FDEFF1"/>
    <a:srgbClr val="56A2BE"/>
    <a:srgbClr val="E1E9F6"/>
    <a:srgbClr val="CDE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0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1122363"/>
            <a:ext cx="826222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3602038"/>
            <a:ext cx="72901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342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370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365125"/>
            <a:ext cx="2095932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365125"/>
            <a:ext cx="6166292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895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95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1709740"/>
            <a:ext cx="838372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4589465"/>
            <a:ext cx="838372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493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1825625"/>
            <a:ext cx="4131112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1825625"/>
            <a:ext cx="4131112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092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365127"/>
            <a:ext cx="8383727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1681163"/>
            <a:ext cx="41121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2505075"/>
            <a:ext cx="4112126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1681163"/>
            <a:ext cx="413237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2505075"/>
            <a:ext cx="413237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075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224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09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57200"/>
            <a:ext cx="31350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987427"/>
            <a:ext cx="49208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057400"/>
            <a:ext cx="31350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14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57200"/>
            <a:ext cx="31350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987427"/>
            <a:ext cx="492088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057400"/>
            <a:ext cx="31350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15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365127"/>
            <a:ext cx="83837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1825625"/>
            <a:ext cx="83837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10CD-474B-4EAD-B084-26212F97214A}" type="datetimeFigureOut">
              <a:rPr lang="ar-SA" smtClean="0"/>
              <a:t>07/09/47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6356352"/>
            <a:ext cx="3280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988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.me/Meaad_Alshareef" TargetMode="External"/><Relationship Id="rId7" Type="http://schemas.openxmlformats.org/officeDocument/2006/relationships/hyperlink" Target="https://www.tiktok.com/@meaadalshariff?_t=ZS-8uRJo12L26q&amp;_r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openxmlformats.org/officeDocument/2006/relationships/hyperlink" Target="https://t.me/alofeiahmed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tiktok.com/@_ah199?_t=ZS-904UxSwuxne&amp;_r=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.me/Meaad_Alshareef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385E6F6-AC73-91B9-1760-DBAA2E8C2441}"/>
              </a:ext>
            </a:extLst>
          </p:cNvPr>
          <p:cNvSpPr txBox="1"/>
          <p:nvPr/>
        </p:nvSpPr>
        <p:spPr>
          <a:xfrm>
            <a:off x="2255092" y="812883"/>
            <a:ext cx="5210081" cy="47465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defTabSz="603647" rtl="1">
              <a:defRPr/>
            </a:pPr>
            <a:r>
              <a:rPr lang="ar-SA" sz="9344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كلمة تحت الضوء</a:t>
            </a:r>
          </a:p>
          <a:p>
            <a:pPr algn="ctr" defTabSz="603647" rtl="1">
              <a:defRPr/>
            </a:pPr>
            <a:r>
              <a:rPr lang="ar-SA" sz="7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فكرة الأستاذ: أحمد العوفي</a:t>
            </a:r>
          </a:p>
          <a:p>
            <a:pPr algn="ctr" defTabSz="603647" rtl="1">
              <a:defRPr/>
            </a:pPr>
            <a:endParaRPr lang="ar-SA" sz="7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defTabSz="603647" rtl="1">
              <a:defRPr/>
            </a:pPr>
            <a:endParaRPr lang="ar-SA" sz="105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defTabSz="603647" rtl="1">
              <a:defRPr/>
            </a:pPr>
            <a:r>
              <a:rPr lang="ar-SA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تنفيذ الأستاذة: ميعاد الشريف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1539C-3FA9-526B-2741-36654CFA8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4" name="صورة 3">
            <a:hlinkClick r:id="rId3"/>
            <a:extLst>
              <a:ext uri="{FF2B5EF4-FFF2-40B4-BE49-F238E27FC236}">
                <a16:creationId xmlns:a16="http://schemas.microsoft.com/office/drawing/2014/main" id="{958340E1-B3FC-892D-28E1-6120270CA6F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9" name="صورة 8">
            <a:hlinkClick r:id="rId3"/>
            <a:extLst>
              <a:ext uri="{FF2B5EF4-FFF2-40B4-BE49-F238E27FC236}">
                <a16:creationId xmlns:a16="http://schemas.microsoft.com/office/drawing/2014/main" id="{15322ABC-C32F-4167-C1F2-73FEC420AFE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9627" t="37397" b="37905"/>
          <a:stretch/>
        </p:blipFill>
        <p:spPr>
          <a:xfrm>
            <a:off x="4834740" y="5618391"/>
            <a:ext cx="1143594" cy="873833"/>
          </a:xfrm>
          <a:prstGeom prst="rect">
            <a:avLst/>
          </a:prstGeom>
        </p:spPr>
      </p:pic>
      <p:pic>
        <p:nvPicPr>
          <p:cNvPr id="10" name="صورة 9">
            <a:hlinkClick r:id="rId7"/>
            <a:extLst>
              <a:ext uri="{FF2B5EF4-FFF2-40B4-BE49-F238E27FC236}">
                <a16:creationId xmlns:a16="http://schemas.microsoft.com/office/drawing/2014/main" id="{DD260EAE-24B0-C81A-5E40-10A6F2ADB37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1565" b="9115"/>
          <a:stretch/>
        </p:blipFill>
        <p:spPr>
          <a:xfrm>
            <a:off x="3654563" y="5645706"/>
            <a:ext cx="1067222" cy="846518"/>
          </a:xfrm>
          <a:prstGeom prst="rect">
            <a:avLst/>
          </a:prstGeom>
        </p:spPr>
      </p:pic>
      <p:pic>
        <p:nvPicPr>
          <p:cNvPr id="11" name="صورة 10">
            <a:hlinkClick r:id="rId9"/>
            <a:extLst>
              <a:ext uri="{FF2B5EF4-FFF2-40B4-BE49-F238E27FC236}">
                <a16:creationId xmlns:a16="http://schemas.microsoft.com/office/drawing/2014/main" id="{A0C93919-9093-A7CC-52CE-9F04F7D5D0B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1565" b="9115"/>
          <a:stretch/>
        </p:blipFill>
        <p:spPr>
          <a:xfrm>
            <a:off x="3654563" y="3407807"/>
            <a:ext cx="1067222" cy="846518"/>
          </a:xfrm>
          <a:prstGeom prst="rect">
            <a:avLst/>
          </a:prstGeom>
        </p:spPr>
      </p:pic>
      <p:pic>
        <p:nvPicPr>
          <p:cNvPr id="12" name="صورة 11">
            <a:hlinkClick r:id="rId10"/>
            <a:extLst>
              <a:ext uri="{FF2B5EF4-FFF2-40B4-BE49-F238E27FC236}">
                <a16:creationId xmlns:a16="http://schemas.microsoft.com/office/drawing/2014/main" id="{43C6665C-3920-2464-A6FC-F75FE07043F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9627" t="37397" b="37905"/>
          <a:stretch/>
        </p:blipFill>
        <p:spPr>
          <a:xfrm>
            <a:off x="4834740" y="3368712"/>
            <a:ext cx="1143594" cy="87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47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1C8487-BFD0-4E5A-A0B4-0FBCD9C14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FD724B65-A190-F5B9-8478-38FF7226B39A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133BCCA2-79EB-8501-FFC8-11A13F304776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AA305E1-854D-8B39-7DA8-B899151201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8EAB7CA-47A9-7DB0-1F0F-909E457809AB}"/>
              </a:ext>
            </a:extLst>
          </p:cNvPr>
          <p:cNvSpPr/>
          <p:nvPr/>
        </p:nvSpPr>
        <p:spPr>
          <a:xfrm>
            <a:off x="3629920" y="3188095"/>
            <a:ext cx="504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6C038DE1-B005-4BF3-93F4-21AEEB5B25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53F95AA8-1B44-7BB3-A61A-01600F63F70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1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68C978-CA4F-E34A-70E9-CAB0EA2B0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628063F9-9D0C-0912-B3D8-BB0D49DB54BE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5632960-9EFB-164D-569F-3AE769ED900B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3D865F6-6FE3-964D-6CE5-BC37629D1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0B70DADE-7FCB-2D1F-A413-FD556D3E20CE}"/>
              </a:ext>
            </a:extLst>
          </p:cNvPr>
          <p:cNvSpPr/>
          <p:nvPr/>
        </p:nvSpPr>
        <p:spPr>
          <a:xfrm>
            <a:off x="2531043" y="3188095"/>
            <a:ext cx="1116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CEA25F34-A9D5-0C6E-AFBB-0971C2CD7F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1AFEBE3D-9ABD-C19A-40B4-031363E5D3A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90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6E8982-54F2-BA61-5B53-7F93BD0DC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EE3DA84D-1143-66FE-A83D-C4F20035FF7E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8F4130D7-039C-802A-AB0E-6420487FF77B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C01D80C-526C-8197-5714-6984396F3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7377349C-7E46-1DBB-FFD7-2DC44CFCEE29}"/>
              </a:ext>
            </a:extLst>
          </p:cNvPr>
          <p:cNvSpPr/>
          <p:nvPr/>
        </p:nvSpPr>
        <p:spPr>
          <a:xfrm>
            <a:off x="1520397" y="3188095"/>
            <a:ext cx="1044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0DC0FF2-0A9A-7F6C-2129-99D3393D0E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B6822B26-3CF6-E320-F43F-9A7439F68C4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1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ECA2ED-DA5D-6450-F68A-4D9286EB0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51CCF69E-3FF9-545F-3A80-148E3919EE33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8609A4B-3863-3A95-53DF-31044E928820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A0D0F17-C66A-2038-8E54-24CC03592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D51517C9-9269-D9AF-1FBD-B280C6E8B50A}"/>
              </a:ext>
            </a:extLst>
          </p:cNvPr>
          <p:cNvSpPr/>
          <p:nvPr/>
        </p:nvSpPr>
        <p:spPr>
          <a:xfrm>
            <a:off x="60575" y="3188095"/>
            <a:ext cx="1476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7D1C906-A926-8A14-F5AF-4CC4CBC4F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B7511BF7-BA8B-1179-0F46-BD7FE8B3E64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7125A5-9053-AE03-EC0C-119B05F36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C44F0B72-1DE1-605A-96A4-BCF9DB6A020D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A3801B93-1063-14D6-3A9B-F34FFB256C07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B42F9F2-0722-8A10-432D-946595697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5AF3E1A7-06AE-6F5A-A4CC-1E11BC0BDB47}"/>
              </a:ext>
            </a:extLst>
          </p:cNvPr>
          <p:cNvSpPr/>
          <p:nvPr/>
        </p:nvSpPr>
        <p:spPr>
          <a:xfrm>
            <a:off x="8338302" y="4375211"/>
            <a:ext cx="1332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FE1D58FF-5CEA-AE5B-900A-28B160E581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C61516E3-8F62-443C-8625-2ED9A2E9BAE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27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342251-2106-074F-8148-AF555EBF4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401BEC6E-9110-A5FF-BE34-5673A0512F8D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6884D53D-8374-4032-62F7-58D72D131B2B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069ED7F-CEDF-8390-D0AB-8332A5940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A9955CD4-8138-42A3-3769-2DACCCB01067}"/>
              </a:ext>
            </a:extLst>
          </p:cNvPr>
          <p:cNvSpPr/>
          <p:nvPr/>
        </p:nvSpPr>
        <p:spPr>
          <a:xfrm>
            <a:off x="7351719" y="4375211"/>
            <a:ext cx="864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C99860A-90DE-8601-E917-E0773618DE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9F9652D5-E8BF-EA77-ADFA-CA65A354527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77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B6B6D6-6B5A-3B2C-5CE6-25CF3252C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C4BB4DA7-0C7F-8AB5-6071-3AD16EACE3C9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24C3BFA8-C1DD-00ED-A586-46D3E8914188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5141AA2-24A9-E063-0E1E-68613F229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2224AAD7-3343-0C4F-8203-985ED374826F}"/>
              </a:ext>
            </a:extLst>
          </p:cNvPr>
          <p:cNvSpPr/>
          <p:nvPr/>
        </p:nvSpPr>
        <p:spPr>
          <a:xfrm>
            <a:off x="5899916" y="4375211"/>
            <a:ext cx="1440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6FDB5B7B-0F9D-78FA-78D7-E89120A6C5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08D16CA5-33DE-E3FE-6AA9-374726A44B4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25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1B4CB9-FB1A-6AE7-895B-ABF9E9698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A1A4F9C1-17B1-B4DA-AC9C-6B38BE2B716B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C101119-8C11-2A9C-B9A0-893C84E3170C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6714ED7D-E130-B733-2C83-811C843E5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AE440648-FFBB-111A-C5B0-0E898E5A582D}"/>
              </a:ext>
            </a:extLst>
          </p:cNvPr>
          <p:cNvSpPr/>
          <p:nvPr/>
        </p:nvSpPr>
        <p:spPr>
          <a:xfrm>
            <a:off x="4784997" y="4375211"/>
            <a:ext cx="1116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F18E52C3-DD33-89D0-3930-7FCA801F28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100A5C0F-24C4-E3D0-8569-2A172453DD0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8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194B1C-24CB-8132-2845-4B53179C9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E6FB1FAC-6563-CB67-79F9-0B62BF8FC94E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9C119B39-5A7D-5488-5597-B38664799C51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72E4320-7950-A9FE-3291-3A7746C43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B695EEAF-E7C0-C522-DD67-1D0171776D2B}"/>
              </a:ext>
            </a:extLst>
          </p:cNvPr>
          <p:cNvSpPr/>
          <p:nvPr/>
        </p:nvSpPr>
        <p:spPr>
          <a:xfrm>
            <a:off x="3806435" y="4375211"/>
            <a:ext cx="972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D531FC9-0FA9-4192-A551-B730DB43F5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F6D5110E-3932-BD6D-DEFB-BFA3853579F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22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EA0AFA-E35C-526E-6BB2-65F002ACF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6FAF6980-B294-F5BA-B97F-5BAFE383B254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A50C2936-CA02-54F6-B956-20DBE043BF29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66D56B6-C063-F21A-F133-875D52E49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3D1C0432-4FA7-5BBE-754E-48C2FB6B855F}"/>
              </a:ext>
            </a:extLst>
          </p:cNvPr>
          <p:cNvSpPr/>
          <p:nvPr/>
        </p:nvSpPr>
        <p:spPr>
          <a:xfrm>
            <a:off x="2691516" y="4375211"/>
            <a:ext cx="1116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233A035-FD15-6978-742F-AB3E865833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D705B18E-C0B5-6F32-BC67-D4B9416BE3F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81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E4C7DD-F816-A4C6-C4E5-4D7CA23DC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3EC15ADA-AFBC-1F3F-096D-56449DA89FE1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BFC1022-2BB9-24F8-C429-551187B8B769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2B8ED5F-DE79-2C2D-BD1E-BE99233CD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1E2A9C5B-CB3D-D9C2-C794-F82CE990CADF}"/>
              </a:ext>
            </a:extLst>
          </p:cNvPr>
          <p:cNvSpPr/>
          <p:nvPr/>
        </p:nvSpPr>
        <p:spPr>
          <a:xfrm>
            <a:off x="8847546" y="1965141"/>
            <a:ext cx="828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EC25F26D-94AE-1381-DA88-8265A949AC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15FB32F1-5F77-18D7-4139-0B5AC6EE34C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2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403B8E-638D-14DF-0EAD-CB9BD8ADB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D245D4ED-F5ED-1BAA-DEFF-9EC47DB52D74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D64BDA2-4A21-5874-EFBA-C188915477F2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8093E6C-9A9C-E155-5CD0-F25275C4E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415272D4-4CA5-4A29-0A3B-9FDC0B79BA41}"/>
              </a:ext>
            </a:extLst>
          </p:cNvPr>
          <p:cNvSpPr/>
          <p:nvPr/>
        </p:nvSpPr>
        <p:spPr>
          <a:xfrm>
            <a:off x="1239715" y="4375211"/>
            <a:ext cx="1332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B5F0A0F0-53F1-842B-E1E0-1C4767632C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6E3C602E-C23B-668D-4F74-4038AF8186C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18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CC4E83-B014-57D4-DFD3-241DBB54C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BF8BC40C-8765-A602-882A-29FF576A9EA8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AAF6B46-65DF-90EB-B165-DECCF2C5BB8B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3B83C90-5542-B437-6D9D-0CA2F8AFB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4AA760FE-EB5F-03FC-947A-1706EE341677}"/>
              </a:ext>
            </a:extLst>
          </p:cNvPr>
          <p:cNvSpPr/>
          <p:nvPr/>
        </p:nvSpPr>
        <p:spPr>
          <a:xfrm>
            <a:off x="44586" y="4375211"/>
            <a:ext cx="1188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8482D2CF-CEEC-91C7-08FF-812FFA87E5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366B8E17-D209-F7B4-6C7C-8B14FCFB8A9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5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602912-8F19-C6D2-92DE-18EFCA1AF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96DE337C-692D-07A4-6EEE-DF797C5473A8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042EF0B7-1164-3539-6980-C9E05FBC2945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2096EA19-B326-B10A-6739-3C51020641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11B953D5-CAB8-55A6-A21C-8FD9EDBC9B21}"/>
              </a:ext>
            </a:extLst>
          </p:cNvPr>
          <p:cNvSpPr/>
          <p:nvPr/>
        </p:nvSpPr>
        <p:spPr>
          <a:xfrm>
            <a:off x="8290228" y="5612182"/>
            <a:ext cx="1368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B8A8851-7A99-19F3-FF62-0AF3BB6AE9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B08F02E7-4559-F8A4-208C-7524F45FF94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7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F76EA9-A21E-3206-06FA-491AC5263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414320AB-E816-EF23-A1EE-DBA72B999435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63054793-FAD9-F49E-2558-5A38DBF7B9F8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CAA3035-F7CF-2622-139C-D9EF55642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890F9BC6-D369-2872-1CC2-859E09B0FEDE}"/>
              </a:ext>
            </a:extLst>
          </p:cNvPr>
          <p:cNvSpPr/>
          <p:nvPr/>
        </p:nvSpPr>
        <p:spPr>
          <a:xfrm>
            <a:off x="8109614" y="1965141"/>
            <a:ext cx="720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6086A90-02A2-889A-3152-09425BBB71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2A4DB2CC-1A16-2E57-7635-8CC16C25C1C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78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5FB53C-1A73-311A-DC65-8CBEE29EC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9D8918BE-6C1E-3BE6-F793-C6217BB1BDDD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9D061156-633B-D02B-AE6D-5C2A86BA0031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1B8A15B-BCFA-2BF4-C39B-4C8C0984B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5A6A6057-EF64-D917-A268-739B3619EC96}"/>
              </a:ext>
            </a:extLst>
          </p:cNvPr>
          <p:cNvSpPr/>
          <p:nvPr/>
        </p:nvSpPr>
        <p:spPr>
          <a:xfrm>
            <a:off x="9084200" y="3196116"/>
            <a:ext cx="612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90DFD98D-054E-0EF8-2BC9-6645CF0028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6682ADBF-22A8-D8A4-834D-CE53E4D3346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66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6ACF98-FC95-BC40-F64C-2CC62A76C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310CC031-A2AF-0F57-16D0-4428E5C32C57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DF244F24-6166-3C48-8DFB-80A65A010270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D2CB177-CFC0-7B50-85BC-1AB20C369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E0D8AA75-797B-6621-0AC1-E97557CB60B2}"/>
              </a:ext>
            </a:extLst>
          </p:cNvPr>
          <p:cNvSpPr/>
          <p:nvPr/>
        </p:nvSpPr>
        <p:spPr>
          <a:xfrm>
            <a:off x="8290121" y="3196116"/>
            <a:ext cx="828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26DCC2D-00C5-3A8D-8EDF-3C12517C00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2741AAAC-7189-FF26-16B5-C080BF097B6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52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9D069C-64BA-F41A-AB88-4A33C62B1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FDD91D10-5069-DD73-D6DD-4147C84DF8D1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2C323E1B-8D04-413C-7D15-6B05BFB1FD3B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23B6E3BC-4D2E-205A-480C-EEE1DC8E9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1ED65A13-B7CB-DD13-4053-6514A8E02D2E}"/>
              </a:ext>
            </a:extLst>
          </p:cNvPr>
          <p:cNvSpPr/>
          <p:nvPr/>
        </p:nvSpPr>
        <p:spPr>
          <a:xfrm>
            <a:off x="7239370" y="3188095"/>
            <a:ext cx="1080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F965EE23-D770-5B70-D3A1-AB04B056C1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7EEFC57C-5E3C-177C-374F-3D476F36363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114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83A454-A40E-B54F-5A94-33C51382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40E1608D-11B6-FC2B-57A8-2BCFDF6B2DE7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838C8C69-C1DD-1A66-11E3-FCCDBA1F708F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C900FF0-E17D-AD29-9CA3-5336EF9A43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230E8B2-D097-FB5D-14B0-0FEA69CF597A}"/>
              </a:ext>
            </a:extLst>
          </p:cNvPr>
          <p:cNvSpPr/>
          <p:nvPr/>
        </p:nvSpPr>
        <p:spPr>
          <a:xfrm>
            <a:off x="6308934" y="3188095"/>
            <a:ext cx="936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31B3856-1724-CA08-B4B6-CB230A6CFC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4F20E0B5-02F6-14C3-0F2E-8C0285BB16E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5F800F-6D95-B637-47DB-5D2A7A6AF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F172E42C-4CD4-822C-922F-7C11CD1517CE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BE30359-47E5-A26E-CA9F-2DA109B5EEE1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4595920-D598-5B44-D2F8-1B19EED918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1C638728-1E42-2ABE-BDDF-14996EF9CB32}"/>
              </a:ext>
            </a:extLst>
          </p:cNvPr>
          <p:cNvSpPr/>
          <p:nvPr/>
        </p:nvSpPr>
        <p:spPr>
          <a:xfrm>
            <a:off x="5338393" y="3188095"/>
            <a:ext cx="972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B17597F-03A1-3BCD-EE5F-9DEB152C5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2AC69C0A-C764-EC2D-A638-6CCDBF6F801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27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1000" b="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0110B5-555E-35FE-4482-1D1D7BA79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C9043866-4DA6-64E4-5F17-F644711168BB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9C02C9A-D1CF-2978-5D11-8E6461B0C8DE}"/>
              </a:ext>
            </a:extLst>
          </p:cNvPr>
          <p:cNvSpPr/>
          <p:nvPr/>
        </p:nvSpPr>
        <p:spPr>
          <a:xfrm>
            <a:off x="-9328" y="-34460"/>
            <a:ext cx="2720898" cy="129600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1B2F806-4C36-DE14-950B-B3A076BE1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919" y="-33768"/>
            <a:ext cx="8291754" cy="1296000"/>
          </a:xfrm>
          <a:prstGeom prst="rect">
            <a:avLst/>
          </a:prstGeom>
        </p:spPr>
      </p:pic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B7E443BF-42A7-8E48-EE4C-61933B853921}"/>
              </a:ext>
            </a:extLst>
          </p:cNvPr>
          <p:cNvSpPr/>
          <p:nvPr/>
        </p:nvSpPr>
        <p:spPr>
          <a:xfrm>
            <a:off x="4207432" y="3188095"/>
            <a:ext cx="1152000" cy="864000"/>
          </a:xfrm>
          <a:prstGeom prst="roundRect">
            <a:avLst/>
          </a:prstGeom>
          <a:ln>
            <a:solidFill>
              <a:srgbClr val="FCCB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E7CF211F-5F86-54A0-7E79-F5E2B60660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5"/>
            <a:extLst>
              <a:ext uri="{FF2B5EF4-FFF2-40B4-BE49-F238E27FC236}">
                <a16:creationId xmlns:a16="http://schemas.microsoft.com/office/drawing/2014/main" id="{0EA72586-E1A3-BE4B-0379-2800B4ECE03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08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2395</TotalTime>
  <Words>13</Words>
  <Application>Microsoft Office PowerPoint</Application>
  <PresentationFormat>مخصص</PresentationFormat>
  <Paragraphs>5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7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meaad alshareef</dc:creator>
  <cp:lastModifiedBy>meaad alshareef</cp:lastModifiedBy>
  <cp:revision>27</cp:revision>
  <dcterms:created xsi:type="dcterms:W3CDTF">2025-09-26T21:48:17Z</dcterms:created>
  <dcterms:modified xsi:type="dcterms:W3CDTF">2026-02-23T10:41:25Z</dcterms:modified>
</cp:coreProperties>
</file>