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25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تنظيم الوقت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وسيلة شرح مستطيلة مستديرة الزوايا 1"/>
          <p:cNvSpPr/>
          <p:nvPr/>
        </p:nvSpPr>
        <p:spPr>
          <a:xfrm>
            <a:off x="4421876" y="1201004"/>
            <a:ext cx="7206014" cy="1576316"/>
          </a:xfrm>
          <a:prstGeom prst="wedgeRoundRectCallout">
            <a:avLst>
              <a:gd name="adj1" fmla="val -1491"/>
              <a:gd name="adj2" fmla="val 75936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المفاهيم الرئيسة: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. الوقت.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.وقت الفراغ.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94172" y="3297087"/>
            <a:ext cx="11033718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tabLst>
                <a:tab pos="3314700" algn="l"/>
              </a:tabLst>
            </a:pPr>
            <a:r>
              <a:rPr lang="ar-SA" sz="3200" b="1" dirty="0" smtClean="0"/>
              <a:t>خلق الله الليل والنهار، وجعل كلا منهما علامة لنستدل بها على الوقت.</a:t>
            </a:r>
          </a:p>
          <a:p>
            <a:pPr marL="457200" indent="-457200">
              <a:buFont typeface="Arial" pitchFamily="34" charset="0"/>
              <a:buChar char="•"/>
              <a:tabLst>
                <a:tab pos="3314700" algn="l"/>
              </a:tabLst>
            </a:pPr>
            <a:r>
              <a:rPr lang="ar-SA" sz="3200" b="1" dirty="0" smtClean="0"/>
              <a:t>تعاقب الليل والنهار يساعدنا على تنظيم وقتنا.</a:t>
            </a:r>
          </a:p>
          <a:p>
            <a:pPr marL="457200" indent="-457200">
              <a:buFont typeface="Arial" pitchFamily="34" charset="0"/>
              <a:buChar char="•"/>
              <a:tabLst>
                <a:tab pos="3314700" algn="l"/>
              </a:tabLst>
            </a:pPr>
            <a:r>
              <a:rPr lang="ar-SA" sz="3200" b="1" dirty="0" smtClean="0"/>
              <a:t>ننام ليلا ونستيقظ نهارا فكيف نقضي وقتنا طوال اليوم؟</a:t>
            </a:r>
            <a:endParaRPr lang="ar-SA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3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913973" y="1223863"/>
            <a:ext cx="10527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1- أختار من الصور ما أفعله في وقت فراغي، وألونه، ثم أتحدث عنه: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7890">
            <a:off x="9507638" y="2115858"/>
            <a:ext cx="1933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638" y="3850687"/>
            <a:ext cx="1752600" cy="170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66" y="1870194"/>
            <a:ext cx="2111209" cy="175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50" y="3899812"/>
            <a:ext cx="2295525" cy="148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39" y="2042438"/>
            <a:ext cx="2133600" cy="143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88" y="3480180"/>
            <a:ext cx="2857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21922" y="2020322"/>
            <a:ext cx="941696" cy="1609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قرآن</a:t>
            </a:r>
            <a:endParaRPr lang="ar-SA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39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114011" y="1223863"/>
            <a:ext cx="113272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2- أرتب ما أقوم به في يومي، فألون كل جزء في الدائرة بلون المربع التابع</a:t>
            </a:r>
          </a:p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لكل صورة:</a:t>
            </a:r>
            <a:endParaRPr lang="ar-SA" altLang="ar-SA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7" y="2424192"/>
            <a:ext cx="2931639" cy="24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93" y="2256572"/>
            <a:ext cx="2303415" cy="224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22" y="2226267"/>
            <a:ext cx="2682993" cy="230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76" y="2058704"/>
            <a:ext cx="1961368" cy="264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4" y="2092796"/>
            <a:ext cx="1761154" cy="235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ستطيل 20"/>
          <p:cNvSpPr/>
          <p:nvPr/>
        </p:nvSpPr>
        <p:spPr>
          <a:xfrm>
            <a:off x="4359999" y="4434031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1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0251019" y="4534065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465326" y="4434030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73915" y="4434032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147168" y="4445755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5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7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-83159" y="1223863"/>
            <a:ext cx="115243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بعد استيقاظي من النوم ِأقوم بـ ( 1، 2 ، 3 ، 4 ، 5 ) اختاري الرقم المناسب</a:t>
            </a:r>
          </a:p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للصورة ودونيه.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149" y="2700337"/>
            <a:ext cx="168306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55" y="2777389"/>
            <a:ext cx="1560039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81" y="2882164"/>
            <a:ext cx="1381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02" y="2700336"/>
            <a:ext cx="1359484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3" y="2747962"/>
            <a:ext cx="142732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5237481" y="4215664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1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7824356" y="4215664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9758149" y="4215664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565243" y="4215664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3112660" y="4215664"/>
            <a:ext cx="1296538" cy="769441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 algn="ctr"/>
            <a:r>
              <a:rPr lang="ar-SA" altLang="ar-SA" sz="4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5</a:t>
            </a:r>
            <a:endParaRPr lang="ar-SA" altLang="ar-SA" sz="4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98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6401052" y="1223863"/>
            <a:ext cx="5040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600" b="1" dirty="0" smtClean="0">
                <a:latin typeface="Times New Roman" panose="02020603050405020304" pitchFamily="18" charset="0"/>
              </a:rPr>
              <a:t>كل عمل نقوم به يحتاج وقتا.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54" y="2201625"/>
            <a:ext cx="239589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022640"/>
            <a:ext cx="21812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62" y="2049225"/>
            <a:ext cx="21717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" y="2179803"/>
            <a:ext cx="24955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8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2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5282156" y="1223863"/>
            <a:ext cx="6159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تحدثي مع صديقاتك، كيف تقضين يومك؟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466735" y="2138263"/>
            <a:ext cx="10974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400" b="1" dirty="0" smtClean="0">
                <a:latin typeface="Times New Roman" panose="02020603050405020304" pitchFamily="18" charset="0"/>
              </a:rPr>
              <a:t>................................................................................................................................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466735" y="3298323"/>
            <a:ext cx="10974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400" b="1" dirty="0" smtClean="0">
                <a:latin typeface="Times New Roman" panose="02020603050405020304" pitchFamily="18" charset="0"/>
              </a:rPr>
              <a:t>................................................................................................................................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4566171" y="1870194"/>
            <a:ext cx="672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وقت الفراغ هو الوقت الذي لا أعمل فيه.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4270128" y="3098493"/>
            <a:ext cx="6843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ينبغي قضاء وقت الفراغ بعمل مفيد مثل: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0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3807725" y="2169993"/>
            <a:ext cx="3439236" cy="2006221"/>
            <a:chOff x="3807725" y="2169993"/>
            <a:chExt cx="3439236" cy="2006221"/>
          </a:xfrm>
        </p:grpSpPr>
        <p:sp>
          <p:nvSpPr>
            <p:cNvPr id="2" name="شكل بيضاوي 1"/>
            <p:cNvSpPr/>
            <p:nvPr/>
          </p:nvSpPr>
          <p:spPr>
            <a:xfrm>
              <a:off x="4353636" y="2169993"/>
              <a:ext cx="2265528" cy="200622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 smtClean="0">
                  <a:solidFill>
                    <a:schemeClr val="tx1"/>
                  </a:solidFill>
                </a:rPr>
                <a:t>أقضي وقت فراغي في </a:t>
              </a:r>
              <a:endParaRPr lang="ar-SA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رابط كسهم مستقيم 4"/>
            <p:cNvCxnSpPr/>
            <p:nvPr/>
          </p:nvCxnSpPr>
          <p:spPr>
            <a:xfrm flipV="1">
              <a:off x="6482687" y="2415654"/>
              <a:ext cx="764274" cy="272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كسهم مستقيم 6"/>
            <p:cNvCxnSpPr>
              <a:stCxn id="2" idx="5"/>
            </p:cNvCxnSpPr>
            <p:nvPr/>
          </p:nvCxnSpPr>
          <p:spPr>
            <a:xfrm>
              <a:off x="6287385" y="3882410"/>
              <a:ext cx="727564" cy="293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كسهم مستقيم 8"/>
            <p:cNvCxnSpPr/>
            <p:nvPr/>
          </p:nvCxnSpPr>
          <p:spPr>
            <a:xfrm flipH="1" flipV="1">
              <a:off x="3807725" y="2415654"/>
              <a:ext cx="750627" cy="2729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كسهم مستقيم 16"/>
            <p:cNvCxnSpPr/>
            <p:nvPr/>
          </p:nvCxnSpPr>
          <p:spPr>
            <a:xfrm flipH="1">
              <a:off x="3807725" y="4029312"/>
              <a:ext cx="982641" cy="1469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مجموعة 20"/>
          <p:cNvGrpSpPr/>
          <p:nvPr/>
        </p:nvGrpSpPr>
        <p:grpSpPr>
          <a:xfrm>
            <a:off x="8688670" y="1417518"/>
            <a:ext cx="2834430" cy="2635082"/>
            <a:chOff x="8688670" y="1417518"/>
            <a:chExt cx="2834430" cy="263508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855" y="1417518"/>
              <a:ext cx="2057400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مستطيل 23"/>
            <p:cNvSpPr/>
            <p:nvPr/>
          </p:nvSpPr>
          <p:spPr>
            <a:xfrm>
              <a:off x="8688670" y="3098493"/>
              <a:ext cx="283443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القراءة المفيدة كحفظ</a:t>
              </a:r>
            </a:p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القرآن وقراءة القصص</a:t>
              </a:r>
              <a:endParaRPr lang="ar-SA" altLang="ar-SA" sz="2800" b="1" dirty="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180975" y="1335635"/>
            <a:ext cx="2686050" cy="1767914"/>
            <a:chOff x="180975" y="1335635"/>
            <a:chExt cx="2686050" cy="176791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" y="1335635"/>
              <a:ext cx="2686050" cy="1080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ستطيل 24"/>
            <p:cNvSpPr/>
            <p:nvPr/>
          </p:nvSpPr>
          <p:spPr>
            <a:xfrm>
              <a:off x="758656" y="2580329"/>
              <a:ext cx="19127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الرسم والتلوين</a:t>
              </a: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-1167" y="3324271"/>
            <a:ext cx="3113827" cy="1971020"/>
            <a:chOff x="-1167" y="3324271"/>
            <a:chExt cx="3113827" cy="197102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35" y="3324271"/>
              <a:ext cx="24860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ستطيل 25"/>
            <p:cNvSpPr/>
            <p:nvPr/>
          </p:nvSpPr>
          <p:spPr>
            <a:xfrm>
              <a:off x="-1167" y="4772071"/>
              <a:ext cx="26725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الألعاب البدنية المفيدة</a:t>
              </a:r>
            </a:p>
          </p:txBody>
        </p:sp>
      </p:grpSp>
      <p:sp>
        <p:nvSpPr>
          <p:cNvPr id="27" name="مستطيل 26"/>
          <p:cNvSpPr/>
          <p:nvPr/>
        </p:nvSpPr>
        <p:spPr>
          <a:xfrm>
            <a:off x="6087263" y="4772071"/>
            <a:ext cx="5599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800" b="1" dirty="0" smtClean="0">
                <a:latin typeface="Times New Roman" panose="02020603050405020304" pitchFamily="18" charset="0"/>
              </a:rPr>
              <a:t>أعمال أخرى، اكتبيها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6554378" y="4531957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قراءة القصص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8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8" name="مستطيل 27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3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6259987" y="1223863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ما القصص التي تفضلين قراءتها؟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056133" y="3189141"/>
            <a:ext cx="6385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قصي على زميلاتك قصة قرأتها وأعجبتك؟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9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9" name="مستطيل 28"/>
          <p:cNvSpPr/>
          <p:nvPr/>
        </p:nvSpPr>
        <p:spPr>
          <a:xfrm>
            <a:off x="5103796" y="1223863"/>
            <a:ext cx="6569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ar-SA" altLang="ar-SA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أحرص على القراءة باستمرار ولكن لا أنسى:</a:t>
            </a:r>
            <a:endParaRPr lang="ar-SA" altLang="ar-SA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378183" y="1808638"/>
            <a:ext cx="5295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ar-SA" altLang="ar-SA" sz="3200" b="1" dirty="0" smtClean="0">
                <a:latin typeface="Times New Roman" panose="02020603050405020304" pitchFamily="18" charset="0"/>
              </a:rPr>
              <a:t>أن أبعد الكتب عن الطعام والشراب.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813926" y="2393413"/>
            <a:ext cx="5859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2) أن أحافظ على الكتب بعدم الكتابة عليها.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950180" y="2978188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3) أن أرتب مكتبتي في المنزل ولا أهملها.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565186" y="3551394"/>
            <a:ext cx="7108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4) أن أتبادل الكتب والقصص المفيدة مع صديقاتي.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023919" y="4097304"/>
            <a:ext cx="5649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5) أن أتعلم مما أقرأ من القصص والكتب.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848918" y="4682079"/>
            <a:ext cx="6824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6) أن أسأل عندما أقرأ عن الأشياء التي لا أفهمها.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440426" y="5146100"/>
            <a:ext cx="6232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7) أن أدون ما يعجبني في مذكرات خاصة بي.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96" y="2685800"/>
            <a:ext cx="2609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1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 smtClean="0"/>
              <a:t>تنظيم الوقت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9" name="مستطيل 28"/>
          <p:cNvSpPr/>
          <p:nvPr/>
        </p:nvSpPr>
        <p:spPr>
          <a:xfrm>
            <a:off x="9143363" y="1223863"/>
            <a:ext cx="252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ar-SA" altLang="ar-SA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إرشادات عامة</a:t>
            </a:r>
            <a:endParaRPr lang="ar-SA" altLang="ar-SA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378183" y="1808638"/>
            <a:ext cx="5295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ar-SA" altLang="ar-SA" sz="3200" b="1" dirty="0" smtClean="0">
                <a:latin typeface="Times New Roman" panose="02020603050405020304" pitchFamily="18" charset="0"/>
              </a:rPr>
              <a:t>أن أبعد الكتب عن الطعام والشراب.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813926" y="2393413"/>
            <a:ext cx="5859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2) أن أحافظ على الكتب بعدم الكتابة عليها.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950180" y="2978188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3) أن أرتب مكتبتي في المنزل ولا أهملها.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565186" y="3551394"/>
            <a:ext cx="7108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4) أن أتبادل الكتب والقصص المفيدة مع صديقاتي.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9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14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1286</TotalTime>
  <Words>362</Words>
  <Application>Microsoft Office PowerPoint</Application>
  <PresentationFormat>مخصص</PresentationFormat>
  <Paragraphs>88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الحدث الرئيسي</vt:lpstr>
      <vt:lpstr>تنظيم الوقت</vt:lpstr>
      <vt:lpstr>تنظيم الوقت</vt:lpstr>
      <vt:lpstr>تنظيم الوقت</vt:lpstr>
      <vt:lpstr>تنظيم الوقت</vt:lpstr>
      <vt:lpstr>تنظيم الوقت</vt:lpstr>
      <vt:lpstr>تنظيم الوقت</vt:lpstr>
      <vt:lpstr>تنظيم الوقت</vt:lpstr>
      <vt:lpstr>تنظيم الوقت</vt:lpstr>
      <vt:lpstr>تنظيم الوقت</vt:lpstr>
      <vt:lpstr>تنظيم الوقت</vt:lpstr>
      <vt:lpstr>تنظيم الوقت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153</cp:revision>
  <dcterms:created xsi:type="dcterms:W3CDTF">2015-03-15T08:01:51Z</dcterms:created>
  <dcterms:modified xsi:type="dcterms:W3CDTF">2019-08-03T16:51:11Z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