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81" r:id="rId5"/>
    <p:sldId id="284" r:id="rId6"/>
    <p:sldId id="285" r:id="rId7"/>
    <p:sldId id="286" r:id="rId8"/>
    <p:sldId id="280" r:id="rId9"/>
    <p:sldId id="269" r:id="rId10"/>
    <p:sldId id="287" r:id="rId11"/>
    <p:sldId id="270" r:id="rId12"/>
    <p:sldId id="272" r:id="rId13"/>
    <p:sldId id="279" r:id="rId14"/>
    <p:sldId id="289" r:id="rId15"/>
    <p:sldId id="290" r:id="rId16"/>
    <p:sldId id="283" r:id="rId17"/>
  </p:sldIdLst>
  <p:sldSz cx="12192000" cy="6858000"/>
  <p:notesSz cx="6858000" cy="9144000"/>
  <p:defaultTextStyle>
    <a:defPPr algn="r" rtl="1"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99CB38"/>
    <a:srgbClr val="D09754"/>
    <a:srgbClr val="D09855"/>
    <a:srgbClr val="F3D9B3"/>
    <a:srgbClr val="FCE7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562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7" d="100"/>
          <a:sy n="97" d="100"/>
        </p:scale>
        <p:origin x="353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95725" y="0"/>
            <a:ext cx="2960475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1">
              <a:defRPr sz="1200"/>
            </a:lvl1pPr>
          </a:lstStyle>
          <a:p>
            <a:pPr rtl="1"/>
            <a:endParaRPr lang="ar-SA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quarter" idx="1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1">
              <a:defRPr sz="1200"/>
            </a:lvl1pPr>
          </a:lstStyle>
          <a:p>
            <a:pPr algn="l" rtl="1"/>
            <a:fld id="{CAD048ED-D62C-4EF3-AD55-13BE581FBAD6}" type="uaqdatetime1">
              <a:rPr lang="ar-SA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algn="l" rtl="1"/>
              <a:t>26/08/42</a:t>
            </a:fld>
            <a:endParaRPr lang="ar-SA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2"/>
          </p:nvPr>
        </p:nvSpPr>
        <p:spPr>
          <a:xfrm>
            <a:off x="3895725" y="8685213"/>
            <a:ext cx="2962275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1">
              <a:defRPr sz="1200"/>
            </a:lvl1pPr>
          </a:lstStyle>
          <a:p>
            <a:pPr rtl="1"/>
            <a:endParaRPr lang="ar-SA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3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1">
              <a:defRPr sz="1200"/>
            </a:lvl1pPr>
          </a:lstStyle>
          <a:p>
            <a:pPr algn="l" rtl="1"/>
            <a:fld id="{06834459-7356-44BF-850D-8B30C4FB3B6B}" type="slidenum">
              <a:rPr lang="ar-SA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algn="l" rtl="1"/>
              <a:t>‹#›</a:t>
            </a:fld>
            <a:endParaRPr lang="ar-SA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44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1"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rtl="1"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22AE6E83-4257-4F86-9069-43B6270E39AD}" type="uaqdatetime1">
              <a:rPr lang="ar-SA" smtClean="0"/>
              <a:pPr/>
              <a:t>26/08/42</a:t>
            </a:fld>
            <a:endParaRPr lang="ar-SA" dirty="0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rtl="1"/>
            <a:endParaRPr lang="ar-SA" noProof="0" dirty="0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 rtl="1"/>
            <a:r>
              <a:rPr lang="ar-SA" noProof="0" dirty="0"/>
              <a:t>انقر لتحرير أنماط النص الرئيسي</a:t>
            </a:r>
          </a:p>
          <a:p>
            <a:pPr lvl="1" rtl="1"/>
            <a:r>
              <a:rPr lang="ar-SA" noProof="0" dirty="0"/>
              <a:t>المستوى الثاني</a:t>
            </a:r>
          </a:p>
          <a:p>
            <a:pPr lvl="2" rtl="1"/>
            <a:r>
              <a:rPr lang="ar-SA" noProof="0" dirty="0"/>
              <a:t>المستوى الثالث</a:t>
            </a:r>
          </a:p>
          <a:p>
            <a:pPr lvl="3" rtl="1"/>
            <a:r>
              <a:rPr lang="ar-SA" noProof="0" dirty="0"/>
              <a:t>المستوى الرابع</a:t>
            </a:r>
          </a:p>
          <a:p>
            <a:pPr lvl="4" rtl="1"/>
            <a:r>
              <a:rPr lang="ar-SA" noProof="0" dirty="0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44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1"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rtl="1"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A3C37BE-C303-496D-B5CD-85F2937540FC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Tahoma" panose="020B0604030504040204" pitchFamily="34" charset="0"/>
        <a:ea typeface="Tahoma" panose="020B0604030504040204" pitchFamily="34" charset="0"/>
        <a:cs typeface="Tahoma" panose="020B0604030504040204" pitchFamily="34" charset="0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ar-SA" smtClean="0"/>
              <a:pPr/>
              <a:t>1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680625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ar-SA" smtClean="0"/>
              <a:pPr/>
              <a:t>2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63926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ar-SA" smtClean="0"/>
              <a:pPr/>
              <a:t>3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6923931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ar-SA" smtClean="0"/>
              <a:pPr/>
              <a:t>4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1288108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ar-SA" smtClean="0"/>
              <a:pPr/>
              <a:t>5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692393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ar-SA" smtClean="0"/>
              <a:pPr/>
              <a:t>6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8960802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ar-SA" smtClean="0"/>
              <a:pPr/>
              <a:t>7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4568961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ar-SA" smtClean="0"/>
              <a:pPr/>
              <a:t>8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820937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ar-SA" smtClean="0"/>
              <a:pPr/>
              <a:t>9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57920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ar-SA" smtClean="0"/>
              <a:pPr/>
              <a:t>10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03677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ar-SA" smtClean="0"/>
              <a:pPr/>
              <a:t>11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230266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ar-SA" smtClean="0"/>
              <a:pPr/>
              <a:t>12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8653014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3C37BE-C303-496D-B5CD-85F2937540FC}" type="slidenum">
              <a:rPr lang="ar-SA" smtClean="0"/>
              <a:pPr/>
              <a:t>13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289554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ال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المستطيل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المستطيل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العنوان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rtlCol="1" anchor="ctr">
            <a:normAutofit/>
          </a:bodyPr>
          <a:lstStyle>
            <a:lvl1pPr algn="r" rtl="1">
              <a:defRPr sz="4400" cap="all" baseline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/>
              <a:t>انقر لتحرير نمط عنوان الشكل الرئيسي</a:t>
            </a:r>
            <a:endParaRPr lang="ar-SA" noProof="0" dirty="0"/>
          </a:p>
        </p:txBody>
      </p:sp>
      <p:sp>
        <p:nvSpPr>
          <p:cNvPr id="3" name="العنوان الفرعي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 rtlCol="1">
            <a:normAutofit/>
          </a:bodyPr>
          <a:lstStyle>
            <a:lvl1pPr marL="0" indent="0" algn="r" rtl="1">
              <a:spcBef>
                <a:spcPts val="0"/>
              </a:spcBef>
              <a:buNone/>
              <a:defRPr sz="1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ctr" rtl="1">
              <a:buNone/>
              <a:defRPr sz="2000"/>
            </a:lvl2pPr>
            <a:lvl3pPr marL="914400" indent="0" algn="ctr" rtl="1">
              <a:buNone/>
              <a:defRPr sz="1800"/>
            </a:lvl3pPr>
            <a:lvl4pPr marL="1371600" indent="0" algn="ctr" rtl="1">
              <a:buNone/>
              <a:defRPr sz="1600"/>
            </a:lvl4pPr>
            <a:lvl5pPr marL="1828800" indent="0" algn="ctr" rtl="1">
              <a:buNone/>
              <a:defRPr sz="1600"/>
            </a:lvl5pPr>
            <a:lvl6pPr marL="2286000" indent="0" algn="ctr" rtl="1">
              <a:buNone/>
              <a:defRPr sz="1600"/>
            </a:lvl6pPr>
            <a:lvl7pPr marL="2743200" indent="0" algn="ctr" rtl="1">
              <a:buNone/>
              <a:defRPr sz="1600"/>
            </a:lvl7pPr>
            <a:lvl8pPr marL="3200400" indent="0" algn="ctr" rtl="1">
              <a:buNone/>
              <a:defRPr sz="1600"/>
            </a:lvl8pPr>
            <a:lvl9pPr marL="3657600" indent="0" algn="ctr" rtl="1">
              <a:buNone/>
              <a:defRPr sz="1600"/>
            </a:lvl9pPr>
          </a:lstStyle>
          <a:p>
            <a:pPr rtl="1"/>
            <a:r>
              <a:rPr lang="ar-SA" noProof="0"/>
              <a:t>انقر لتحرير نمط العنوان الفرعي للشكل الرئيسي</a:t>
            </a:r>
            <a:endParaRPr lang="ar-SA" noProof="0" dirty="0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8AA180B-4FF8-44FE-9F0C-EB0377C48E73}" type="uaqdatetime1">
              <a:rPr lang="ar-SA" noProof="0" smtClean="0"/>
              <a:pPr/>
              <a:t>26/08/42</a:t>
            </a:fld>
            <a:endParaRPr lang="ar-SA" noProof="0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F54DE5-C571-48E8-A5BC-B369434E2F44}" type="slidenum">
              <a:rPr lang="ar-SA" noProof="0" smtClean="0"/>
              <a:pPr/>
              <a:t>‹#›</a:t>
            </a:fld>
            <a:endParaRPr lang="ar-SA" noProof="0" dirty="0"/>
          </a:p>
        </p:txBody>
      </p:sp>
      <p:pic>
        <p:nvPicPr>
          <p:cNvPr id="11" name="الصورة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6617" y="0"/>
            <a:ext cx="1747524" cy="229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العنوان وال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العنوان 1"/>
          <p:cNvSpPr>
            <a:spLocks noGrp="1"/>
          </p:cNvSpPr>
          <p:nvPr>
            <p:ph type="title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/>
              <a:t>انقر لتحرير نمط عنوان الشكل الرئيسي</a:t>
            </a:r>
            <a:endParaRPr lang="ar-SA" noProof="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ar-SA" noProof="0"/>
              <a:t>انقر لتحرير أنماط نص الشكل الرئيسي</a:t>
            </a:r>
          </a:p>
          <a:p>
            <a:pPr lvl="1" rtl="1"/>
            <a:r>
              <a:rPr lang="ar-SA" noProof="0"/>
              <a:t>المستوى الثاني</a:t>
            </a:r>
          </a:p>
          <a:p>
            <a:pPr lvl="2" rtl="1"/>
            <a:r>
              <a:rPr lang="ar-SA" noProof="0"/>
              <a:t>المستوى الثالث</a:t>
            </a:r>
          </a:p>
          <a:p>
            <a:pPr lvl="3" rtl="1"/>
            <a:r>
              <a:rPr lang="ar-SA" noProof="0"/>
              <a:t>المستوى الرابع</a:t>
            </a:r>
          </a:p>
          <a:p>
            <a:pPr lvl="4" rtl="1"/>
            <a:r>
              <a:rPr lang="ar-SA" noProof="0"/>
              <a:t>المستوى الخامس</a:t>
            </a:r>
            <a:endParaRPr lang="ar-SA" noProof="0" dirty="0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580C5235-68EF-47E0-8449-EAFE80831128}" type="uaqdatetime1">
              <a:rPr lang="ar-SA" noProof="0" smtClean="0"/>
              <a:pPr/>
              <a:t>26/08/42</a:t>
            </a:fld>
            <a:endParaRPr lang="ar-SA" noProof="0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F54DE5-C571-48E8-A5BC-B369434E2F44}" type="slidenum">
              <a:rPr lang="ar-SA" noProof="0" smtClean="0"/>
              <a:pPr/>
              <a:t>‹#›</a:t>
            </a:fld>
            <a:endParaRPr lang="ar-SA" noProof="0" dirty="0"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شريحة العنوان مع صورة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المجموعة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موصل مستقيم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موصل مستقيم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المجموعة 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موصل مستقيم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موصل مستقيم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المستطيل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المستطيل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ar-SA" noProof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العنوان 1"/>
          <p:cNvSpPr>
            <a:spLocks noGrp="1"/>
          </p:cNvSpPr>
          <p:nvPr>
            <p:ph type="ctrTitle"/>
          </p:nvPr>
        </p:nvSpPr>
        <p:spPr>
          <a:xfrm>
            <a:off x="5363337" y="2292094"/>
            <a:ext cx="5734050" cy="2219691"/>
          </a:xfrm>
        </p:spPr>
        <p:txBody>
          <a:bodyPr rtlCol="1" anchor="ctr">
            <a:normAutofit/>
          </a:bodyPr>
          <a:lstStyle>
            <a:lvl1pPr algn="r" rtl="1">
              <a:defRPr sz="4400" cap="all" baseline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/>
              <a:t>انقر لتحرير نمط عنوان الشكل الرئيسي</a:t>
            </a:r>
            <a:endParaRPr lang="ar-SA" noProof="0" dirty="0"/>
          </a:p>
        </p:txBody>
      </p:sp>
      <p:sp>
        <p:nvSpPr>
          <p:cNvPr id="3" name="العنوان الفرعي 2"/>
          <p:cNvSpPr>
            <a:spLocks noGrp="1"/>
          </p:cNvSpPr>
          <p:nvPr>
            <p:ph type="subTitle" idx="1"/>
          </p:nvPr>
        </p:nvSpPr>
        <p:spPr>
          <a:xfrm>
            <a:off x="5363337" y="4511784"/>
            <a:ext cx="5734050" cy="955565"/>
          </a:xfrm>
        </p:spPr>
        <p:txBody>
          <a:bodyPr rtlCol="1">
            <a:normAutofit/>
          </a:bodyPr>
          <a:lstStyle>
            <a:lvl1pPr marL="0" indent="0" algn="r" rtl="1">
              <a:spcBef>
                <a:spcPts val="0"/>
              </a:spcBef>
              <a:buNone/>
              <a:defRPr sz="1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ctr" rtl="1">
              <a:buNone/>
              <a:defRPr sz="2000"/>
            </a:lvl2pPr>
            <a:lvl3pPr marL="914400" indent="0" algn="ctr" rtl="1">
              <a:buNone/>
              <a:defRPr sz="1800"/>
            </a:lvl3pPr>
            <a:lvl4pPr marL="1371600" indent="0" algn="ctr" rtl="1">
              <a:buNone/>
              <a:defRPr sz="1600"/>
            </a:lvl4pPr>
            <a:lvl5pPr marL="1828800" indent="0" algn="ctr" rtl="1">
              <a:buNone/>
              <a:defRPr sz="1600"/>
            </a:lvl5pPr>
            <a:lvl6pPr marL="2286000" indent="0" algn="ctr" rtl="1">
              <a:buNone/>
              <a:defRPr sz="1600"/>
            </a:lvl6pPr>
            <a:lvl7pPr marL="2743200" indent="0" algn="ctr" rtl="1">
              <a:buNone/>
              <a:defRPr sz="1600"/>
            </a:lvl7pPr>
            <a:lvl8pPr marL="3200400" indent="0" algn="ctr" rtl="1">
              <a:buNone/>
              <a:defRPr sz="1600"/>
            </a:lvl8pPr>
            <a:lvl9pPr marL="3657600" indent="0" algn="ctr" rtl="1">
              <a:buNone/>
              <a:defRPr sz="1600"/>
            </a:lvl9pPr>
          </a:lstStyle>
          <a:p>
            <a:pPr rtl="1"/>
            <a:r>
              <a:rPr lang="ar-SA" noProof="0"/>
              <a:t>انقر لتحرير نمط العنوان الفرعي للشكل الرئيسي</a:t>
            </a:r>
            <a:endParaRPr lang="ar-SA" noProof="0" dirty="0"/>
          </a:p>
        </p:txBody>
      </p:sp>
      <p:pic>
        <p:nvPicPr>
          <p:cNvPr id="10" name="الصورة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5200" y="0"/>
            <a:ext cx="1747524" cy="2292094"/>
          </a:xfrm>
          <a:prstGeom prst="rect">
            <a:avLst/>
          </a:prstGeom>
        </p:spPr>
      </p:pic>
      <p:sp>
        <p:nvSpPr>
          <p:cNvPr id="11" name="عنصر نائب للصورة 10"/>
          <p:cNvSpPr>
            <a:spLocks noGrp="1"/>
          </p:cNvSpPr>
          <p:nvPr>
            <p:ph type="pic" sz="quarter" idx="13"/>
          </p:nvPr>
        </p:nvSpPr>
        <p:spPr>
          <a:xfrm>
            <a:off x="0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 rtlCol="1"/>
          <a:lstStyle>
            <a:lvl1pPr marL="0" indent="0" algn="ctr" rtl="1">
              <a:buNone/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/>
              <a:t>انقر فوق الأيقونة لإضافة صورة</a:t>
            </a:r>
            <a:endParaRPr lang="ar-SA" noProof="0" dirty="0"/>
          </a:p>
        </p:txBody>
      </p:sp>
      <p:sp>
        <p:nvSpPr>
          <p:cNvPr id="19" name="النص الإرشادي"/>
          <p:cNvSpPr/>
          <p:nvPr/>
        </p:nvSpPr>
        <p:spPr>
          <a:xfrm>
            <a:off x="12344400" y="0"/>
            <a:ext cx="1295400" cy="68580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rtl="1"/>
            <a:r>
              <a:rPr lang="ar-SA" sz="1200" b="1" i="1" noProof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ملاحظة:</a:t>
            </a:r>
          </a:p>
          <a:p>
            <a:pPr rtl="1"/>
            <a:r>
              <a:rPr lang="ar-SA" sz="1200" i="1" noProof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لتغيير الصورة على هذه الشريحة، حدد الصورة واحذفها. ثم انقر فوق أيقونة «الصور» في العنصر النائب لإدراج صوتك.</a:t>
            </a:r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رأس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المجموعة 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المجموعة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موصل مستقيم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موصل مستقيم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المستطيل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rtl="1"/>
              <a:endParaRPr lang="ar-SA" noProof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grpSp>
          <p:nvGrpSpPr>
            <p:cNvPr id="11" name="المجموعة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موصل مستقيم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موصل مستقيم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العنوان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rtlCol="1" anchor="ctr">
            <a:normAutofit/>
          </a:bodyPr>
          <a:lstStyle>
            <a:lvl1pPr algn="r" rtl="1">
              <a:defRPr sz="4400" cap="all" baseline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/>
              <a:t>انقر لتحرير نمط عنوان الشكل الرئيسي</a:t>
            </a:r>
            <a:endParaRPr lang="ar-SA" noProof="0" dirty="0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 rtlCol="1">
            <a:normAutofit/>
          </a:bodyPr>
          <a:lstStyle>
            <a:lvl1pPr marL="0" indent="0" algn="r" rtl="1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r" rtl="1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 rtl="1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 rtl="1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 rtl="1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r" rtl="1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r" rtl="1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r" rtl="1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r" rtl="1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1"/>
            <a:r>
              <a:rPr lang="ar-SA" noProof="0"/>
              <a:t>انقر لتحرير أنماط نص الشكل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7F21EAEE-9468-4B02-81D7-36D92A6A1DC7}" type="uaqdatetime1">
              <a:rPr lang="ar-SA" noProof="0" smtClean="0"/>
              <a:pPr/>
              <a:t>26/08/42</a:t>
            </a:fld>
            <a:endParaRPr lang="ar-SA" noProof="0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F54DE5-C571-48E8-A5BC-B369434E2F44}" type="slidenum">
              <a:rPr lang="ar-SA" noProof="0" smtClean="0"/>
              <a:pPr/>
              <a:t>‹#›</a:t>
            </a:fld>
            <a:endParaRPr lang="ar-SA" noProof="0" dirty="0"/>
          </a:p>
        </p:txBody>
      </p:sp>
      <p:pic>
        <p:nvPicPr>
          <p:cNvPr id="7" name="الصورة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5200" y="0"/>
            <a:ext cx="1783188" cy="297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العنوان 1"/>
          <p:cNvSpPr>
            <a:spLocks noGrp="1"/>
          </p:cNvSpPr>
          <p:nvPr>
            <p:ph type="title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/>
              <a:t>انقر لتحرير نمط عنوان الشكل الرئيسي</a:t>
            </a:r>
            <a:endParaRPr lang="ar-SA" noProof="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algn="r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algn="r" rtl="1">
              <a:defRPr/>
            </a:lvl6pPr>
            <a:lvl7pPr algn="r" rtl="1">
              <a:defRPr/>
            </a:lvl7pPr>
            <a:lvl8pPr algn="r" rtl="1">
              <a:defRPr/>
            </a:lvl8pPr>
            <a:lvl9pPr algn="r" rtl="1">
              <a:defRPr/>
            </a:lvl9pPr>
          </a:lstStyle>
          <a:p>
            <a:pPr lvl="0" rtl="1"/>
            <a:r>
              <a:rPr lang="ar-SA" noProof="0"/>
              <a:t>انقر لتحرير أنماط نص الشكل الرئيسي</a:t>
            </a:r>
          </a:p>
          <a:p>
            <a:pPr lvl="1" rtl="1"/>
            <a:r>
              <a:rPr lang="ar-SA" noProof="0"/>
              <a:t>المستوى الثاني</a:t>
            </a:r>
          </a:p>
          <a:p>
            <a:pPr lvl="2" rtl="1"/>
            <a:r>
              <a:rPr lang="ar-SA" noProof="0"/>
              <a:t>المستوى الثالث</a:t>
            </a:r>
          </a:p>
          <a:p>
            <a:pPr lvl="3" rtl="1"/>
            <a:r>
              <a:rPr lang="ar-SA" noProof="0"/>
              <a:t>المستوى الرابع</a:t>
            </a:r>
          </a:p>
          <a:p>
            <a:pPr lvl="4" rtl="1"/>
            <a:r>
              <a:rPr lang="ar-SA" noProof="0"/>
              <a:t>المستوى الخامس</a:t>
            </a:r>
            <a:endParaRPr lang="ar-SA" noProof="0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algn="r" rtl="1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algn="r" rtl="1">
              <a:defRPr/>
            </a:lvl6pPr>
            <a:lvl7pPr algn="r" rtl="1">
              <a:defRPr/>
            </a:lvl7pPr>
            <a:lvl8pPr algn="r" rtl="1">
              <a:defRPr/>
            </a:lvl8pPr>
          </a:lstStyle>
          <a:p>
            <a:pPr lvl="0" rtl="1"/>
            <a:r>
              <a:rPr lang="ar-SA" noProof="0"/>
              <a:t>انقر لتحرير أنماط نص الشكل الرئيسي</a:t>
            </a:r>
          </a:p>
          <a:p>
            <a:pPr lvl="1" rtl="1"/>
            <a:r>
              <a:rPr lang="ar-SA" noProof="0"/>
              <a:t>المستوى الثاني</a:t>
            </a:r>
          </a:p>
          <a:p>
            <a:pPr lvl="2" rtl="1"/>
            <a:r>
              <a:rPr lang="ar-SA" noProof="0"/>
              <a:t>المستوى الثالث</a:t>
            </a:r>
          </a:p>
          <a:p>
            <a:pPr lvl="3" rtl="1"/>
            <a:r>
              <a:rPr lang="ar-SA" noProof="0"/>
              <a:t>المستوى الرابع</a:t>
            </a:r>
          </a:p>
          <a:p>
            <a:pPr lvl="4" rtl="1"/>
            <a:r>
              <a:rPr lang="ar-SA" noProof="0"/>
              <a:t>المستوى الخامس</a:t>
            </a:r>
            <a:endParaRPr lang="ar-SA" noProof="0" dirty="0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7335EB78-8FDD-48F7-A346-5432CB562157}" type="uaqdatetime1">
              <a:rPr lang="ar-SA" noProof="0" smtClean="0"/>
              <a:pPr/>
              <a:t>26/08/42</a:t>
            </a:fld>
            <a:endParaRPr lang="ar-SA" noProof="0" dirty="0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F54DE5-C571-48E8-A5BC-B369434E2F44}" type="slidenum">
              <a:rPr lang="ar-SA" noProof="0" smtClean="0"/>
              <a:pPr/>
              <a:t>‹#›</a:t>
            </a:fld>
            <a:endParaRPr lang="ar-SA" noProof="0" dirty="0"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العنوان 1"/>
          <p:cNvSpPr>
            <a:spLocks noGrp="1"/>
          </p:cNvSpPr>
          <p:nvPr>
            <p:ph type="title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/>
              <a:t>انقر لتحرير نمط عنوان الشكل الرئيسي</a:t>
            </a:r>
            <a:endParaRPr lang="ar-SA" noProof="0" dirty="0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rtlCol="1" anchor="b"/>
          <a:lstStyle>
            <a:lvl1pPr marL="0" indent="0" algn="r" rtl="1">
              <a:spcBef>
                <a:spcPts val="0"/>
              </a:spcBef>
              <a:buNone/>
              <a:defRPr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r" rtl="1">
              <a:buNone/>
              <a:defRPr sz="2000" b="1"/>
            </a:lvl2pPr>
            <a:lvl3pPr marL="914400" indent="0" algn="r" rtl="1">
              <a:buNone/>
              <a:defRPr sz="1800" b="1"/>
            </a:lvl3pPr>
            <a:lvl4pPr marL="1371600" indent="0" algn="r" rtl="1">
              <a:buNone/>
              <a:defRPr sz="1600" b="1"/>
            </a:lvl4pPr>
            <a:lvl5pPr marL="1828800" indent="0" algn="r" rtl="1">
              <a:buNone/>
              <a:defRPr sz="1600" b="1"/>
            </a:lvl5pPr>
            <a:lvl6pPr marL="2286000" indent="0" algn="r" rtl="1">
              <a:buNone/>
              <a:defRPr sz="1600" b="1"/>
            </a:lvl6pPr>
            <a:lvl7pPr marL="2743200" indent="0" algn="r" rtl="1">
              <a:buNone/>
              <a:defRPr sz="1600" b="1"/>
            </a:lvl7pPr>
            <a:lvl8pPr marL="3200400" indent="0" algn="r" rtl="1">
              <a:buNone/>
              <a:defRPr sz="1600" b="1"/>
            </a:lvl8pPr>
            <a:lvl9pPr marL="3657600" indent="0" algn="r" rtl="1">
              <a:buNone/>
              <a:defRPr sz="1600" b="1"/>
            </a:lvl9pPr>
          </a:lstStyle>
          <a:p>
            <a:pPr lvl="0" rtl="1"/>
            <a:r>
              <a:rPr lang="ar-SA" noProof="0"/>
              <a:t>انقر لتحرير أنماط نص الشكل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ar-SA" noProof="0"/>
              <a:t>انقر لتحرير أنماط نص الشكل الرئيسي</a:t>
            </a:r>
          </a:p>
          <a:p>
            <a:pPr lvl="1" rtl="1"/>
            <a:r>
              <a:rPr lang="ar-SA" noProof="0"/>
              <a:t>المستوى الثاني</a:t>
            </a:r>
          </a:p>
          <a:p>
            <a:pPr lvl="2" rtl="1"/>
            <a:r>
              <a:rPr lang="ar-SA" noProof="0"/>
              <a:t>المستوى الثالث</a:t>
            </a:r>
          </a:p>
          <a:p>
            <a:pPr lvl="3" rtl="1"/>
            <a:r>
              <a:rPr lang="ar-SA" noProof="0"/>
              <a:t>المستوى الرابع</a:t>
            </a:r>
          </a:p>
          <a:p>
            <a:pPr lvl="4" rtl="1"/>
            <a:r>
              <a:rPr lang="ar-SA" noProof="0"/>
              <a:t>المستوى الخامس</a:t>
            </a:r>
            <a:endParaRPr lang="ar-SA" noProof="0" dirty="0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rtlCol="1" anchor="b"/>
          <a:lstStyle>
            <a:lvl1pPr marL="0" indent="0" algn="r" rtl="1">
              <a:spcBef>
                <a:spcPts val="0"/>
              </a:spcBef>
              <a:buNone/>
              <a:defRPr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r" rtl="1">
              <a:buNone/>
              <a:defRPr sz="2000" b="1"/>
            </a:lvl2pPr>
            <a:lvl3pPr marL="914400" indent="0" algn="r" rtl="1">
              <a:buNone/>
              <a:defRPr sz="1800" b="1"/>
            </a:lvl3pPr>
            <a:lvl4pPr marL="1371600" indent="0" algn="r" rtl="1">
              <a:buNone/>
              <a:defRPr sz="1600" b="1"/>
            </a:lvl4pPr>
            <a:lvl5pPr marL="1828800" indent="0" algn="r" rtl="1">
              <a:buNone/>
              <a:defRPr sz="1600" b="1"/>
            </a:lvl5pPr>
            <a:lvl6pPr marL="2286000" indent="0" algn="r" rtl="1">
              <a:buNone/>
              <a:defRPr sz="1600" b="1"/>
            </a:lvl6pPr>
            <a:lvl7pPr marL="2743200" indent="0" algn="r" rtl="1">
              <a:buNone/>
              <a:defRPr sz="1600" b="1"/>
            </a:lvl7pPr>
            <a:lvl8pPr marL="3200400" indent="0" algn="r" rtl="1">
              <a:buNone/>
              <a:defRPr sz="1600" b="1"/>
            </a:lvl8pPr>
            <a:lvl9pPr marL="3657600" indent="0" algn="r" rtl="1">
              <a:buNone/>
              <a:defRPr sz="1600" b="1"/>
            </a:lvl9pPr>
          </a:lstStyle>
          <a:p>
            <a:pPr lvl="0" rtl="1"/>
            <a:r>
              <a:rPr lang="ar-SA" noProof="0"/>
              <a:t>انقر لتحرير أنماط نص الشكل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ar-SA" noProof="0"/>
              <a:t>انقر لتحرير أنماط نص الشكل الرئيسي</a:t>
            </a:r>
          </a:p>
          <a:p>
            <a:pPr lvl="1" rtl="1"/>
            <a:r>
              <a:rPr lang="ar-SA" noProof="0"/>
              <a:t>المستوى الثاني</a:t>
            </a:r>
          </a:p>
          <a:p>
            <a:pPr lvl="2" rtl="1"/>
            <a:r>
              <a:rPr lang="ar-SA" noProof="0"/>
              <a:t>المستوى الثالث</a:t>
            </a:r>
          </a:p>
          <a:p>
            <a:pPr lvl="3" rtl="1"/>
            <a:r>
              <a:rPr lang="ar-SA" noProof="0"/>
              <a:t>المستوى الرابع</a:t>
            </a:r>
          </a:p>
          <a:p>
            <a:pPr lvl="4" rtl="1"/>
            <a:r>
              <a:rPr lang="ar-SA" noProof="0"/>
              <a:t>المستوى الخامس</a:t>
            </a:r>
            <a:endParaRPr lang="ar-SA" noProof="0" dirty="0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E4D7EB81-A7AE-4860-80DE-D610F39FBD64}" type="uaqdatetime1">
              <a:rPr lang="ar-SA" noProof="0" smtClean="0"/>
              <a:pPr/>
              <a:t>26/08/42</a:t>
            </a:fld>
            <a:endParaRPr lang="ar-SA" noProof="0" dirty="0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F54DE5-C571-48E8-A5BC-B369434E2F44}" type="slidenum">
              <a:rPr lang="ar-SA" noProof="0" smtClean="0"/>
              <a:pPr/>
              <a:t>‹#›</a:t>
            </a:fld>
            <a:endParaRPr lang="ar-SA" noProof="0" dirty="0"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ال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العنوان 1"/>
          <p:cNvSpPr>
            <a:spLocks noGrp="1"/>
          </p:cNvSpPr>
          <p:nvPr>
            <p:ph type="title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/>
              <a:t>انقر لتحرير نمط عنوان الشكل الرئيسي</a:t>
            </a:r>
            <a:endParaRPr lang="ar-SA" noProof="0" dirty="0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88D7F57-112A-45F0-9CCE-943BA50199D9}" type="uaqdatetime1">
              <a:rPr lang="ar-SA" noProof="0" smtClean="0"/>
              <a:pPr/>
              <a:t>26/08/42</a:t>
            </a:fld>
            <a:endParaRPr lang="ar-SA" noProof="0" dirty="0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F54DE5-C571-48E8-A5BC-B369434E2F44}" type="slidenum">
              <a:rPr lang="ar-SA" noProof="0" smtClean="0"/>
              <a:pPr/>
              <a:t>‹#›</a:t>
            </a:fld>
            <a:endParaRPr lang="ar-SA" noProof="0" dirty="0"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 rtlCol="1"/>
          <a:lstStyle>
            <a:lvl1pPr>
              <a:defRPr/>
            </a:lvl1pPr>
          </a:lstStyle>
          <a:p>
            <a:fld id="{77C86887-1A7A-453F-A1C0-C2B966CF9AF0}" type="uaqdatetime1">
              <a:rPr lang="ar-SA" noProof="0" smtClean="0"/>
              <a:pPr/>
              <a:t>26/08/42</a:t>
            </a:fld>
            <a:endParaRPr lang="ar-SA" noProof="0" dirty="0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 rtlCol="1"/>
          <a:lstStyle/>
          <a:p>
            <a:pPr rtl="1"/>
            <a:endParaRPr lang="ar-SA" noProof="0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 rtlCol="1"/>
          <a:lstStyle/>
          <a:p>
            <a:pPr rtl="1"/>
            <a:fld id="{0FF54DE5-C571-48E8-A5BC-B369434E2F44}" type="slidenum">
              <a:rPr lang="ar-SA" noProof="0" smtClean="0"/>
              <a:t>‹#›</a:t>
            </a:fld>
            <a:endParaRPr lang="ar-SA" noProof="0" dirty="0"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المحتوى ذو 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العنوان 1"/>
          <p:cNvSpPr>
            <a:spLocks noGrp="1"/>
          </p:cNvSpPr>
          <p:nvPr>
            <p:ph type="title"/>
          </p:nvPr>
        </p:nvSpPr>
        <p:spPr/>
        <p:txBody>
          <a:bodyPr rtlCol="1" anchor="b"/>
          <a:lstStyle>
            <a:lvl1pPr algn="r" rtl="1">
              <a:defRPr sz="3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/>
              <a:t>انقر لتحرير نمط عنوان الشكل الرئيسي</a:t>
            </a:r>
            <a:endParaRPr lang="ar-SA" noProof="0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1104900" y="1600199"/>
            <a:ext cx="5445252" cy="4572001"/>
          </a:xfrm>
        </p:spPr>
        <p:txBody>
          <a:bodyPr rtlCol="1">
            <a:normAutofit/>
          </a:bodyPr>
          <a:lstStyle>
            <a:lvl1pPr algn="r" rtl="1">
              <a:defRPr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algn="r" rtl="1">
              <a:defRPr sz="16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algn="r" rtl="1">
              <a:defRPr sz="16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algn="r" rtl="1">
              <a:defRPr sz="1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algn="r" rtl="1">
              <a:defRPr sz="1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algn="r" rtl="1">
              <a:defRPr sz="1400"/>
            </a:lvl6pPr>
            <a:lvl7pPr algn="r" rtl="1">
              <a:defRPr sz="1400"/>
            </a:lvl7pPr>
            <a:lvl8pPr algn="r" rtl="1">
              <a:defRPr sz="1400"/>
            </a:lvl8pPr>
            <a:lvl9pPr algn="r" rtl="1">
              <a:defRPr sz="1400"/>
            </a:lvl9pPr>
          </a:lstStyle>
          <a:p>
            <a:pPr lvl="0" rtl="1"/>
            <a:r>
              <a:rPr lang="ar-SA" noProof="0"/>
              <a:t>انقر لتحرير أنماط نص الشكل الرئيسي</a:t>
            </a:r>
          </a:p>
          <a:p>
            <a:pPr lvl="1" rtl="1"/>
            <a:r>
              <a:rPr lang="ar-SA" noProof="0"/>
              <a:t>المستوى الثاني</a:t>
            </a:r>
          </a:p>
          <a:p>
            <a:pPr lvl="2" rtl="1"/>
            <a:r>
              <a:rPr lang="ar-SA" noProof="0"/>
              <a:t>المستوى الثالث</a:t>
            </a:r>
          </a:p>
          <a:p>
            <a:pPr lvl="3" rtl="1"/>
            <a:r>
              <a:rPr lang="ar-SA" noProof="0"/>
              <a:t>المستوى الرابع</a:t>
            </a:r>
          </a:p>
          <a:p>
            <a:pPr lvl="4" rtl="1"/>
            <a:r>
              <a:rPr lang="ar-SA" noProof="0"/>
              <a:t>المستوى الخامس</a:t>
            </a:r>
            <a:endParaRPr lang="ar-SA" noProof="0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6700611" y="1600200"/>
            <a:ext cx="4384548" cy="4572000"/>
          </a:xfrm>
        </p:spPr>
        <p:txBody>
          <a:bodyPr rtlCol="1">
            <a:normAutofit/>
          </a:bodyPr>
          <a:lstStyle>
            <a:lvl1pPr marL="0" indent="0" algn="r" rtl="1">
              <a:spcBef>
                <a:spcPts val="1200"/>
              </a:spcBef>
              <a:buNone/>
              <a:defRPr sz="1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r" rtl="1">
              <a:buNone/>
              <a:defRPr sz="1400"/>
            </a:lvl2pPr>
            <a:lvl3pPr marL="914400" indent="0" algn="r" rtl="1">
              <a:buNone/>
              <a:defRPr sz="1200"/>
            </a:lvl3pPr>
            <a:lvl4pPr marL="1371600" indent="0" algn="r" rtl="1">
              <a:buNone/>
              <a:defRPr sz="1000"/>
            </a:lvl4pPr>
            <a:lvl5pPr marL="1828800" indent="0" algn="r" rtl="1">
              <a:buNone/>
              <a:defRPr sz="1000"/>
            </a:lvl5pPr>
            <a:lvl6pPr marL="2286000" indent="0" algn="r" rtl="1">
              <a:buNone/>
              <a:defRPr sz="1000"/>
            </a:lvl6pPr>
            <a:lvl7pPr marL="2743200" indent="0" algn="r" rtl="1">
              <a:buNone/>
              <a:defRPr sz="1000"/>
            </a:lvl7pPr>
            <a:lvl8pPr marL="3200400" indent="0" algn="r" rtl="1">
              <a:buNone/>
              <a:defRPr sz="1000"/>
            </a:lvl8pPr>
            <a:lvl9pPr marL="3657600" indent="0" algn="r" rtl="1">
              <a:buNone/>
              <a:defRPr sz="1000"/>
            </a:lvl9pPr>
          </a:lstStyle>
          <a:p>
            <a:pPr lvl="0" rtl="1"/>
            <a:r>
              <a:rPr lang="ar-SA" noProof="0"/>
              <a:t>انقر لتحرير أنماط نص الشكل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1AE575CF-785E-43D1-B97F-1E55E3BF734F}" type="uaqdatetime1">
              <a:rPr lang="ar-SA" noProof="0" smtClean="0"/>
              <a:pPr/>
              <a:t>26/08/42</a:t>
            </a:fld>
            <a:endParaRPr lang="ar-SA" noProof="0" dirty="0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F54DE5-C571-48E8-A5BC-B369434E2F44}" type="slidenum">
              <a:rPr lang="ar-SA" noProof="0" smtClean="0"/>
              <a:pPr/>
              <a:t>‹#›</a:t>
            </a:fld>
            <a:endParaRPr lang="ar-SA" noProof="0" dirty="0"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ات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العنوان 1"/>
          <p:cNvSpPr>
            <a:spLocks noGrp="1"/>
          </p:cNvSpPr>
          <p:nvPr>
            <p:ph type="title"/>
          </p:nvPr>
        </p:nvSpPr>
        <p:spPr/>
        <p:txBody>
          <a:bodyPr rtlCol="1" anchor="b"/>
          <a:lstStyle>
            <a:lvl1pPr algn="r" rtl="1">
              <a:defRPr sz="3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/>
              <a:t>انقر لتحرير نمط عنوان الشكل الرئيسي</a:t>
            </a:r>
            <a:endParaRPr lang="ar-SA" noProof="0" dirty="0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104900" y="1600199"/>
            <a:ext cx="6430912" cy="4572001"/>
          </a:xfrm>
        </p:spPr>
        <p:txBody>
          <a:bodyPr tIns="1188720" rtlCol="1">
            <a:normAutofit/>
          </a:bodyPr>
          <a:lstStyle>
            <a:lvl1pPr marL="0" indent="0" algn="ctr" rtl="1">
              <a:buNone/>
              <a:defRPr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r" rtl="1">
              <a:buNone/>
              <a:defRPr sz="2800"/>
            </a:lvl2pPr>
            <a:lvl3pPr marL="914400" indent="0" algn="r" rtl="1">
              <a:buNone/>
              <a:defRPr sz="2400"/>
            </a:lvl3pPr>
            <a:lvl4pPr marL="1371600" indent="0" algn="r" rtl="1">
              <a:buNone/>
              <a:defRPr sz="2000"/>
            </a:lvl4pPr>
            <a:lvl5pPr marL="1828800" indent="0" algn="r" rtl="1">
              <a:buNone/>
              <a:defRPr sz="2000"/>
            </a:lvl5pPr>
            <a:lvl6pPr marL="2286000" indent="0" algn="r" rtl="1">
              <a:buNone/>
              <a:defRPr sz="2000"/>
            </a:lvl6pPr>
            <a:lvl7pPr marL="2743200" indent="0" algn="r" rtl="1">
              <a:buNone/>
              <a:defRPr sz="2000"/>
            </a:lvl7pPr>
            <a:lvl8pPr marL="3200400" indent="0" algn="r" rtl="1">
              <a:buNone/>
              <a:defRPr sz="2000"/>
            </a:lvl8pPr>
            <a:lvl9pPr marL="3657600" indent="0" algn="r" rtl="1">
              <a:buNone/>
              <a:defRPr sz="2000"/>
            </a:lvl9pPr>
          </a:lstStyle>
          <a:p>
            <a:pPr rtl="1"/>
            <a:r>
              <a:rPr lang="ar-SA" noProof="0"/>
              <a:t>انقر فوق الأيقونة لإضافة صورة</a:t>
            </a:r>
            <a:endParaRPr lang="ar-SA" noProof="0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7688163" y="1600200"/>
            <a:ext cx="3396996" cy="4572000"/>
          </a:xfrm>
        </p:spPr>
        <p:txBody>
          <a:bodyPr rtlCol="1">
            <a:normAutofit/>
          </a:bodyPr>
          <a:lstStyle>
            <a:lvl1pPr marL="0" indent="0" algn="r" rtl="1">
              <a:spcBef>
                <a:spcPts val="1200"/>
              </a:spcBef>
              <a:buNone/>
              <a:defRPr sz="1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r" rtl="1">
              <a:buNone/>
              <a:defRPr sz="1400"/>
            </a:lvl2pPr>
            <a:lvl3pPr marL="914400" indent="0" algn="r" rtl="1">
              <a:buNone/>
              <a:defRPr sz="1200"/>
            </a:lvl3pPr>
            <a:lvl4pPr marL="1371600" indent="0" algn="r" rtl="1">
              <a:buNone/>
              <a:defRPr sz="1000"/>
            </a:lvl4pPr>
            <a:lvl5pPr marL="1828800" indent="0" algn="r" rtl="1">
              <a:buNone/>
              <a:defRPr sz="1000"/>
            </a:lvl5pPr>
            <a:lvl6pPr marL="2286000" indent="0" algn="r" rtl="1">
              <a:buNone/>
              <a:defRPr sz="1000"/>
            </a:lvl6pPr>
            <a:lvl7pPr marL="2743200" indent="0" algn="r" rtl="1">
              <a:buNone/>
              <a:defRPr sz="1000"/>
            </a:lvl7pPr>
            <a:lvl8pPr marL="3200400" indent="0" algn="r" rtl="1">
              <a:buNone/>
              <a:defRPr sz="1000"/>
            </a:lvl8pPr>
            <a:lvl9pPr marL="3657600" indent="0" algn="r" rtl="1">
              <a:buNone/>
              <a:defRPr sz="1000"/>
            </a:lvl9pPr>
          </a:lstStyle>
          <a:p>
            <a:pPr lvl="0" rtl="1"/>
            <a:r>
              <a:rPr lang="ar-SA" noProof="0"/>
              <a:t>انقر لتحرير أنماط نص الشكل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B38A0CC1-291D-4242-8615-7517A9C3096C}" type="uaqdatetime1">
              <a:rPr lang="ar-SA" noProof="0" smtClean="0"/>
              <a:pPr/>
              <a:t>26/08/42</a:t>
            </a:fld>
            <a:endParaRPr lang="ar-SA" noProof="0" dirty="0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F54DE5-C571-48E8-A5BC-B369434E2F44}" type="slidenum">
              <a:rPr lang="ar-SA" noProof="0" smtClean="0"/>
              <a:pPr/>
              <a:t>‹#›</a:t>
            </a:fld>
            <a:endParaRPr lang="ar-SA" noProof="0" dirty="0"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العنوان والنص ال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العنوان 1"/>
          <p:cNvSpPr>
            <a:spLocks noGrp="1"/>
          </p:cNvSpPr>
          <p:nvPr>
            <p:ph type="title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/>
              <a:t>انقر لتحرير نمط عنوان الشكل الرئيسي</a:t>
            </a:r>
            <a:endParaRPr lang="ar-SA" noProof="0" dirty="0"/>
          </a:p>
        </p:txBody>
      </p:sp>
      <p:sp>
        <p:nvSpPr>
          <p:cNvPr id="3" name="العنصر النائب لنص عمودي 2"/>
          <p:cNvSpPr>
            <a:spLocks noGrp="1"/>
          </p:cNvSpPr>
          <p:nvPr>
            <p:ph type="body" orient="vert" idx="1"/>
          </p:nvPr>
        </p:nvSpPr>
        <p:spPr/>
        <p:txBody>
          <a:bodyPr vert="eaVert"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ar-SA" noProof="0"/>
              <a:t>انقر لتحرير أنماط نص الشكل الرئيسي</a:t>
            </a:r>
          </a:p>
          <a:p>
            <a:pPr lvl="1" rtl="1"/>
            <a:r>
              <a:rPr lang="ar-SA" noProof="0"/>
              <a:t>المستوى الثاني</a:t>
            </a:r>
          </a:p>
          <a:p>
            <a:pPr lvl="2" rtl="1"/>
            <a:r>
              <a:rPr lang="ar-SA" noProof="0"/>
              <a:t>المستوى الثالث</a:t>
            </a:r>
          </a:p>
          <a:p>
            <a:pPr lvl="3" rtl="1"/>
            <a:r>
              <a:rPr lang="ar-SA" noProof="0"/>
              <a:t>المستوى الرابع</a:t>
            </a:r>
          </a:p>
          <a:p>
            <a:pPr lvl="4" rtl="1"/>
            <a:r>
              <a:rPr lang="ar-SA" noProof="0"/>
              <a:t>المستوى الخامس</a:t>
            </a:r>
            <a:endParaRPr lang="ar-SA" noProof="0" dirty="0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CF03E39C-55A5-4C12-926B-5E870DFDCD77}" type="uaqdatetime1">
              <a:rPr lang="ar-SA" noProof="0" smtClean="0"/>
              <a:pPr/>
              <a:t>26/08/42</a:t>
            </a:fld>
            <a:endParaRPr lang="ar-SA" noProof="0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F54DE5-C571-48E8-A5BC-B369434E2F44}" type="slidenum">
              <a:rPr lang="ar-SA" noProof="0" smtClean="0"/>
              <a:pPr/>
              <a:t>‹#›</a:t>
            </a:fld>
            <a:endParaRPr lang="ar-SA" noProof="0" dirty="0"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العنوان العمودي والن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العنوان العمودي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r>
              <a:rPr lang="ar-SA" noProof="0"/>
              <a:t>انقر لتحرير نمط عنوان الشكل الرئيسي</a:t>
            </a:r>
            <a:endParaRPr lang="ar-SA" noProof="0" dirty="0"/>
          </a:p>
        </p:txBody>
      </p:sp>
      <p:sp>
        <p:nvSpPr>
          <p:cNvPr id="3" name="العنصر النائب لنص عمودي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 rtl="1"/>
            <a:r>
              <a:rPr lang="ar-SA" noProof="0"/>
              <a:t>انقر لتحرير أنماط نص الشكل الرئيسي</a:t>
            </a:r>
          </a:p>
          <a:p>
            <a:pPr lvl="1" rtl="1"/>
            <a:r>
              <a:rPr lang="ar-SA" noProof="0"/>
              <a:t>المستوى الثاني</a:t>
            </a:r>
          </a:p>
          <a:p>
            <a:pPr lvl="2" rtl="1"/>
            <a:r>
              <a:rPr lang="ar-SA" noProof="0"/>
              <a:t>المستوى الثالث</a:t>
            </a:r>
          </a:p>
          <a:p>
            <a:pPr lvl="3" rtl="1"/>
            <a:r>
              <a:rPr lang="ar-SA" noProof="0"/>
              <a:t>المستوى الرابع</a:t>
            </a:r>
          </a:p>
          <a:p>
            <a:pPr lvl="4" rtl="1"/>
            <a:r>
              <a:rPr lang="ar-SA" noProof="0"/>
              <a:t>المستوى الخامس</a:t>
            </a:r>
            <a:endParaRPr lang="ar-SA" noProof="0" dirty="0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797EF7B4-4A79-46AE-ACC0-D123CBF8169B}" type="uaqdatetime1">
              <a:rPr lang="ar-SA" noProof="0" smtClean="0"/>
              <a:pPr/>
              <a:t>26/08/42</a:t>
            </a:fld>
            <a:endParaRPr lang="ar-SA" noProof="0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 rtlCol="1"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F54DE5-C571-48E8-A5BC-B369434E2F44}" type="slidenum">
              <a:rPr lang="ar-SA" noProof="0" smtClean="0"/>
              <a:pPr/>
              <a:t>‹#›</a:t>
            </a:fld>
            <a:endParaRPr lang="ar-SA" noProof="0" dirty="0"/>
          </a:p>
        </p:txBody>
      </p:sp>
      <p:grpSp>
        <p:nvGrpSpPr>
          <p:cNvPr id="7" name="المجموعة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موصل مستقيم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موصل مستقيم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1" anchor="b">
            <a:normAutofit/>
          </a:bodyPr>
          <a:lstStyle/>
          <a:p>
            <a:pPr rtl="1"/>
            <a:r>
              <a:rPr lang="ar-SA" noProof="0" dirty="0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1">
            <a:normAutofit/>
          </a:bodyPr>
          <a:lstStyle/>
          <a:p>
            <a:pPr lvl="0" rtl="1"/>
            <a:r>
              <a:rPr lang="ar-SA" noProof="0" dirty="0"/>
              <a:t>انقر لتحرير أنماط النص الرئيسي</a:t>
            </a:r>
          </a:p>
          <a:p>
            <a:pPr lvl="1" rtl="1"/>
            <a:r>
              <a:rPr lang="ar-SA" noProof="0" dirty="0"/>
              <a:t>المستوى الثاني</a:t>
            </a:r>
          </a:p>
          <a:p>
            <a:pPr lvl="2" rtl="1"/>
            <a:r>
              <a:rPr lang="ar-SA" noProof="0" dirty="0"/>
              <a:t>المستوى الثالث</a:t>
            </a:r>
          </a:p>
          <a:p>
            <a:pPr lvl="3" rtl="1"/>
            <a:r>
              <a:rPr lang="ar-SA" noProof="0" dirty="0"/>
              <a:t>المستوى الرابع</a:t>
            </a:r>
          </a:p>
          <a:p>
            <a:pPr lvl="4" rtl="1"/>
            <a:r>
              <a:rPr lang="ar-SA" noProof="0" dirty="0"/>
              <a:t>المستوى الخامس</a:t>
            </a:r>
          </a:p>
          <a:p>
            <a:pPr lvl="5" rtl="1"/>
            <a:r>
              <a:rPr lang="ar-SA" noProof="0" dirty="0"/>
              <a:t>المستوى السادس</a:t>
            </a:r>
          </a:p>
          <a:p>
            <a:pPr lvl="6" rtl="1"/>
            <a:r>
              <a:rPr lang="ar-SA" noProof="0" dirty="0"/>
              <a:t>المستوى السابع</a:t>
            </a:r>
          </a:p>
          <a:p>
            <a:pPr lvl="7" rtl="1"/>
            <a:r>
              <a:rPr lang="ar-SA" noProof="0" dirty="0"/>
              <a:t>المستوى الثامن</a:t>
            </a:r>
          </a:p>
          <a:p>
            <a:pPr lvl="8" rtl="1"/>
            <a:r>
              <a:rPr lang="ar-SA" noProof="0" dirty="0"/>
              <a:t>المستوى التاسع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9255600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1" anchor="ctr"/>
          <a:lstStyle>
            <a:lvl1pPr algn="r" rtl="1"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F2CA326A-9F3C-46AA-9A20-068E9371D83E}" type="uaqdatetime1">
              <a:rPr lang="ar-SA" noProof="0" smtClean="0"/>
              <a:pPr/>
              <a:t>26/08/42</a:t>
            </a:fld>
            <a:endParaRPr lang="ar-SA" noProof="0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1" anchor="ctr"/>
          <a:lstStyle>
            <a:lvl1pPr algn="ctr" rtl="1"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ar-SA" noProof="0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1105199" y="6356351"/>
            <a:ext cx="1829259" cy="365125"/>
          </a:xfrm>
          <a:prstGeom prst="rect">
            <a:avLst/>
          </a:prstGeom>
        </p:spPr>
        <p:txBody>
          <a:bodyPr vert="horz" lIns="0" tIns="45720" rIns="0" bIns="45720" rtlCol="1" anchor="ctr"/>
          <a:lstStyle>
            <a:lvl1pPr algn="l" rtl="1">
              <a:defRPr sz="120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F54DE5-C571-48E8-A5BC-B369434E2F44}" type="slidenum">
              <a:rPr lang="ar-SA" smtClean="0"/>
              <a:pPr/>
              <a:t>‹#›</a:t>
            </a:fld>
            <a:endParaRPr lang="ar-SA" dirty="0"/>
          </a:p>
        </p:txBody>
      </p:sp>
      <p:grpSp>
        <p:nvGrpSpPr>
          <p:cNvPr id="15" name="المجموعة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موصل مستقيم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موصل مستقيم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9pPr>
    </p:bodyStyle>
    <p:otherStyle>
      <a:defPPr>
        <a:defRPr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audio" Target="NUL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audio" Target="NUL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1.wav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56C72DBF-63FE-45D5-B6AB-61B8BE2964CF}"/>
              </a:ext>
            </a:extLst>
          </p:cNvPr>
          <p:cNvSpPr/>
          <p:nvPr/>
        </p:nvSpPr>
        <p:spPr>
          <a:xfrm>
            <a:off x="4273826" y="222093"/>
            <a:ext cx="3644348" cy="91759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0000CC"/>
                </a:solidFill>
              </a:rPr>
              <a:t>حرف ( ن )</a:t>
            </a:r>
          </a:p>
        </p:txBody>
      </p:sp>
    </p:spTree>
    <p:extLst>
      <p:ext uri="{BB962C8B-B14F-4D97-AF65-F5344CB8AC3E}">
        <p14:creationId xmlns:p14="http://schemas.microsoft.com/office/powerpoint/2010/main" val="427197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>
            <a:extLst>
              <a:ext uri="{FF2B5EF4-FFF2-40B4-BE49-F238E27FC236}">
                <a16:creationId xmlns:a16="http://schemas.microsoft.com/office/drawing/2014/main" id="{A4766BAA-D9D5-46B2-BDBD-51C26136F843}"/>
              </a:ext>
            </a:extLst>
          </p:cNvPr>
          <p:cNvSpPr/>
          <p:nvPr/>
        </p:nvSpPr>
        <p:spPr>
          <a:xfrm>
            <a:off x="5221358" y="185530"/>
            <a:ext cx="4346712" cy="74212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200" b="1" dirty="0"/>
              <a:t>مراجعة - أقرأ الحرف بأصواته:</a:t>
            </a:r>
          </a:p>
        </p:txBody>
      </p:sp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BABD2205-16C7-44E1-A992-1A6D8585EBEA}"/>
              </a:ext>
            </a:extLst>
          </p:cNvPr>
          <p:cNvSpPr/>
          <p:nvPr/>
        </p:nvSpPr>
        <p:spPr>
          <a:xfrm>
            <a:off x="6735900" y="1491160"/>
            <a:ext cx="2422931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مَـ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17DEA6A-5EA4-4199-B2C8-D49BC9CB00AD}"/>
              </a:ext>
            </a:extLst>
          </p:cNvPr>
          <p:cNvSpPr/>
          <p:nvPr/>
        </p:nvSpPr>
        <p:spPr>
          <a:xfrm>
            <a:off x="3602061" y="1491159"/>
            <a:ext cx="2422931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مِـ</a:t>
            </a:r>
            <a:endParaRPr lang="ar-SA" sz="8800" b="1" dirty="0">
              <a:solidFill>
                <a:srgbClr val="FF0000"/>
              </a:solidFill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A47DC45-31E8-4187-8AEA-F107AF8A7AE3}"/>
              </a:ext>
            </a:extLst>
          </p:cNvPr>
          <p:cNvSpPr/>
          <p:nvPr/>
        </p:nvSpPr>
        <p:spPr>
          <a:xfrm>
            <a:off x="468223" y="1491159"/>
            <a:ext cx="2422930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مُـ</a:t>
            </a:r>
          </a:p>
        </p:txBody>
      </p:sp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B676B0A9-1995-420E-B318-016190A47589}"/>
              </a:ext>
            </a:extLst>
          </p:cNvPr>
          <p:cNvSpPr/>
          <p:nvPr/>
        </p:nvSpPr>
        <p:spPr>
          <a:xfrm>
            <a:off x="6735900" y="372199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مَـ</a:t>
            </a:r>
            <a:r>
              <a:rPr lang="ar-SA" sz="8800" b="1" dirty="0">
                <a:solidFill>
                  <a:srgbClr val="FF0000"/>
                </a:solidFill>
              </a:rPr>
              <a:t>ـا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760245-92D6-4266-9324-390A1CB40BEC}"/>
              </a:ext>
            </a:extLst>
          </p:cNvPr>
          <p:cNvSpPr/>
          <p:nvPr/>
        </p:nvSpPr>
        <p:spPr>
          <a:xfrm>
            <a:off x="3602061" y="366496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مِـ</a:t>
            </a:r>
            <a:r>
              <a:rPr lang="ar-SA" sz="8800" b="1" dirty="0">
                <a:solidFill>
                  <a:srgbClr val="FF0000"/>
                </a:solidFill>
              </a:rPr>
              <a:t>ـي</a:t>
            </a:r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3773DFAF-B0E9-488C-A64B-7426DA247C58}"/>
              </a:ext>
            </a:extLst>
          </p:cNvPr>
          <p:cNvSpPr/>
          <p:nvPr/>
        </p:nvSpPr>
        <p:spPr>
          <a:xfrm>
            <a:off x="468222" y="366496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 err="1"/>
              <a:t>مُـ</a:t>
            </a:r>
            <a:r>
              <a:rPr lang="ar-SA" sz="8800" b="1" dirty="0" err="1">
                <a:solidFill>
                  <a:srgbClr val="FF0000"/>
                </a:solidFill>
              </a:rPr>
              <a:t>ـو</a:t>
            </a:r>
            <a:endParaRPr lang="ar-SA" sz="8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53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>
            <a:extLst>
              <a:ext uri="{FF2B5EF4-FFF2-40B4-BE49-F238E27FC236}">
                <a16:creationId xmlns:a16="http://schemas.microsoft.com/office/drawing/2014/main" id="{A4766BAA-D9D5-46B2-BDBD-51C26136F843}"/>
              </a:ext>
            </a:extLst>
          </p:cNvPr>
          <p:cNvSpPr/>
          <p:nvPr/>
        </p:nvSpPr>
        <p:spPr>
          <a:xfrm>
            <a:off x="5168348" y="185530"/>
            <a:ext cx="4399721" cy="74212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200" b="1" dirty="0"/>
              <a:t>مراجعة - أقرأ الحرف بأصواته:</a:t>
            </a:r>
          </a:p>
        </p:txBody>
      </p:sp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BABD2205-16C7-44E1-A992-1A6D8585EBEA}"/>
              </a:ext>
            </a:extLst>
          </p:cNvPr>
          <p:cNvSpPr/>
          <p:nvPr/>
        </p:nvSpPr>
        <p:spPr>
          <a:xfrm>
            <a:off x="6735900" y="1491160"/>
            <a:ext cx="2422931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بَـ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17DEA6A-5EA4-4199-B2C8-D49BC9CB00AD}"/>
              </a:ext>
            </a:extLst>
          </p:cNvPr>
          <p:cNvSpPr/>
          <p:nvPr/>
        </p:nvSpPr>
        <p:spPr>
          <a:xfrm>
            <a:off x="3602061" y="1491159"/>
            <a:ext cx="2422931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بِـ</a:t>
            </a:r>
            <a:endParaRPr lang="ar-SA" sz="8800" b="1" dirty="0">
              <a:solidFill>
                <a:srgbClr val="FF0000"/>
              </a:solidFill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A47DC45-31E8-4187-8AEA-F107AF8A7AE3}"/>
              </a:ext>
            </a:extLst>
          </p:cNvPr>
          <p:cNvSpPr/>
          <p:nvPr/>
        </p:nvSpPr>
        <p:spPr>
          <a:xfrm>
            <a:off x="468223" y="1491159"/>
            <a:ext cx="2422930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بُـ</a:t>
            </a:r>
          </a:p>
        </p:txBody>
      </p:sp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B676B0A9-1995-420E-B318-016190A47589}"/>
              </a:ext>
            </a:extLst>
          </p:cNvPr>
          <p:cNvSpPr/>
          <p:nvPr/>
        </p:nvSpPr>
        <p:spPr>
          <a:xfrm>
            <a:off x="6735900" y="372199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 err="1"/>
              <a:t>بَـ</a:t>
            </a:r>
            <a:r>
              <a:rPr lang="ar-SA" sz="8800" b="1" dirty="0" err="1">
                <a:solidFill>
                  <a:srgbClr val="FF0000"/>
                </a:solidFill>
              </a:rPr>
              <a:t>ـا</a:t>
            </a:r>
            <a:endParaRPr lang="ar-SA" sz="8800" b="1" dirty="0">
              <a:solidFill>
                <a:srgbClr val="FF0000"/>
              </a:solidFill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760245-92D6-4266-9324-390A1CB40BEC}"/>
              </a:ext>
            </a:extLst>
          </p:cNvPr>
          <p:cNvSpPr/>
          <p:nvPr/>
        </p:nvSpPr>
        <p:spPr>
          <a:xfrm>
            <a:off x="3602061" y="366496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بِـ</a:t>
            </a:r>
            <a:r>
              <a:rPr lang="ar-SA" sz="8800" b="1" dirty="0">
                <a:solidFill>
                  <a:srgbClr val="FF0000"/>
                </a:solidFill>
              </a:rPr>
              <a:t>ـيـ</a:t>
            </a:r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3773DFAF-B0E9-488C-A64B-7426DA247C58}"/>
              </a:ext>
            </a:extLst>
          </p:cNvPr>
          <p:cNvSpPr/>
          <p:nvPr/>
        </p:nvSpPr>
        <p:spPr>
          <a:xfrm>
            <a:off x="468222" y="366496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بُـ</a:t>
            </a:r>
            <a:r>
              <a:rPr lang="ar-SA" sz="8800" b="1" dirty="0">
                <a:solidFill>
                  <a:srgbClr val="FF0000"/>
                </a:solidFill>
              </a:rPr>
              <a:t>ـو</a:t>
            </a:r>
          </a:p>
        </p:txBody>
      </p:sp>
    </p:spTree>
    <p:extLst>
      <p:ext uri="{BB962C8B-B14F-4D97-AF65-F5344CB8AC3E}">
        <p14:creationId xmlns:p14="http://schemas.microsoft.com/office/powerpoint/2010/main" val="2701782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>
            <a:extLst>
              <a:ext uri="{FF2B5EF4-FFF2-40B4-BE49-F238E27FC236}">
                <a16:creationId xmlns:a16="http://schemas.microsoft.com/office/drawing/2014/main" id="{A4766BAA-D9D5-46B2-BDBD-51C26136F843}"/>
              </a:ext>
            </a:extLst>
          </p:cNvPr>
          <p:cNvSpPr/>
          <p:nvPr/>
        </p:nvSpPr>
        <p:spPr>
          <a:xfrm>
            <a:off x="5247862" y="185530"/>
            <a:ext cx="4320208" cy="74212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200" b="1" dirty="0"/>
              <a:t>مراجعة - أقرأ الحرف بأصواته:</a:t>
            </a:r>
          </a:p>
        </p:txBody>
      </p:sp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BABD2205-16C7-44E1-A992-1A6D8585EBEA}"/>
              </a:ext>
            </a:extLst>
          </p:cNvPr>
          <p:cNvSpPr/>
          <p:nvPr/>
        </p:nvSpPr>
        <p:spPr>
          <a:xfrm>
            <a:off x="6735900" y="1491160"/>
            <a:ext cx="2422931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لَـ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17DEA6A-5EA4-4199-B2C8-D49BC9CB00AD}"/>
              </a:ext>
            </a:extLst>
          </p:cNvPr>
          <p:cNvSpPr/>
          <p:nvPr/>
        </p:nvSpPr>
        <p:spPr>
          <a:xfrm>
            <a:off x="3602061" y="1491159"/>
            <a:ext cx="2422931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لِـ</a:t>
            </a:r>
            <a:endParaRPr lang="ar-SA" sz="8800" b="1" dirty="0">
              <a:solidFill>
                <a:srgbClr val="FF0000"/>
              </a:solidFill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A47DC45-31E8-4187-8AEA-F107AF8A7AE3}"/>
              </a:ext>
            </a:extLst>
          </p:cNvPr>
          <p:cNvSpPr/>
          <p:nvPr/>
        </p:nvSpPr>
        <p:spPr>
          <a:xfrm>
            <a:off x="468223" y="1491159"/>
            <a:ext cx="2422930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لُـ</a:t>
            </a:r>
          </a:p>
        </p:txBody>
      </p:sp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B676B0A9-1995-420E-B318-016190A47589}"/>
              </a:ext>
            </a:extLst>
          </p:cNvPr>
          <p:cNvSpPr/>
          <p:nvPr/>
        </p:nvSpPr>
        <p:spPr>
          <a:xfrm>
            <a:off x="6735900" y="372199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لَا</a:t>
            </a:r>
            <a:endParaRPr lang="ar-SA" sz="8800" b="1" dirty="0">
              <a:solidFill>
                <a:srgbClr val="FF0000"/>
              </a:solidFill>
            </a:endParaRP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760245-92D6-4266-9324-390A1CB40BEC}"/>
              </a:ext>
            </a:extLst>
          </p:cNvPr>
          <p:cNvSpPr/>
          <p:nvPr/>
        </p:nvSpPr>
        <p:spPr>
          <a:xfrm>
            <a:off x="3602061" y="366496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لِـ</a:t>
            </a:r>
            <a:r>
              <a:rPr lang="ar-SA" sz="8800" b="1" dirty="0">
                <a:solidFill>
                  <a:srgbClr val="FF0000"/>
                </a:solidFill>
              </a:rPr>
              <a:t>ـيـ</a:t>
            </a:r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3773DFAF-B0E9-488C-A64B-7426DA247C58}"/>
              </a:ext>
            </a:extLst>
          </p:cNvPr>
          <p:cNvSpPr/>
          <p:nvPr/>
        </p:nvSpPr>
        <p:spPr>
          <a:xfrm>
            <a:off x="468222" y="366496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/>
              <a:t>لُـ</a:t>
            </a:r>
            <a:r>
              <a:rPr lang="ar-SA" sz="8800" b="1">
                <a:solidFill>
                  <a:srgbClr val="FF0000"/>
                </a:solidFill>
              </a:rPr>
              <a:t>ـو</a:t>
            </a:r>
            <a:endParaRPr lang="ar-SA" sz="8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073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>
            <a:extLst>
              <a:ext uri="{FF2B5EF4-FFF2-40B4-BE49-F238E27FC236}">
                <a16:creationId xmlns:a16="http://schemas.microsoft.com/office/drawing/2014/main" id="{A4766BAA-D9D5-46B2-BDBD-51C26136F843}"/>
              </a:ext>
            </a:extLst>
          </p:cNvPr>
          <p:cNvSpPr/>
          <p:nvPr/>
        </p:nvSpPr>
        <p:spPr>
          <a:xfrm>
            <a:off x="6533322" y="185530"/>
            <a:ext cx="3034747" cy="74212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200" b="1" dirty="0"/>
              <a:t>أقرأ الحرف بأصواته:</a:t>
            </a:r>
          </a:p>
        </p:txBody>
      </p:sp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BABD2205-16C7-44E1-A992-1A6D8585EBEA}"/>
              </a:ext>
            </a:extLst>
          </p:cNvPr>
          <p:cNvSpPr/>
          <p:nvPr/>
        </p:nvSpPr>
        <p:spPr>
          <a:xfrm>
            <a:off x="6735900" y="1491160"/>
            <a:ext cx="2422931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دَ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17DEA6A-5EA4-4199-B2C8-D49BC9CB00AD}"/>
              </a:ext>
            </a:extLst>
          </p:cNvPr>
          <p:cNvSpPr/>
          <p:nvPr/>
        </p:nvSpPr>
        <p:spPr>
          <a:xfrm>
            <a:off x="3602061" y="1491159"/>
            <a:ext cx="2422931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دِ</a:t>
            </a:r>
            <a:endParaRPr lang="ar-SA" sz="8800" b="1" dirty="0">
              <a:solidFill>
                <a:srgbClr val="FF0000"/>
              </a:solidFill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A47DC45-31E8-4187-8AEA-F107AF8A7AE3}"/>
              </a:ext>
            </a:extLst>
          </p:cNvPr>
          <p:cNvSpPr/>
          <p:nvPr/>
        </p:nvSpPr>
        <p:spPr>
          <a:xfrm>
            <a:off x="468223" y="1491159"/>
            <a:ext cx="2422930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دُ</a:t>
            </a:r>
          </a:p>
        </p:txBody>
      </p:sp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B676B0A9-1995-420E-B318-016190A47589}"/>
              </a:ext>
            </a:extLst>
          </p:cNvPr>
          <p:cNvSpPr/>
          <p:nvPr/>
        </p:nvSpPr>
        <p:spPr>
          <a:xfrm>
            <a:off x="6735900" y="372199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>
                <a:solidFill>
                  <a:schemeClr val="tx1"/>
                </a:solidFill>
              </a:rPr>
              <a:t>دَ</a:t>
            </a:r>
            <a:r>
              <a:rPr lang="ar-SA" sz="8800" b="1" dirty="0">
                <a:solidFill>
                  <a:srgbClr val="FF0000"/>
                </a:solidFill>
              </a:rPr>
              <a:t>ا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760245-92D6-4266-9324-390A1CB40BEC}"/>
              </a:ext>
            </a:extLst>
          </p:cNvPr>
          <p:cNvSpPr/>
          <p:nvPr/>
        </p:nvSpPr>
        <p:spPr>
          <a:xfrm>
            <a:off x="3602061" y="366496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دِ</a:t>
            </a:r>
            <a:r>
              <a:rPr lang="ar-SA" sz="8800" b="1" dirty="0">
                <a:solidFill>
                  <a:srgbClr val="FF0000"/>
                </a:solidFill>
              </a:rPr>
              <a:t>ي</a:t>
            </a:r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3773DFAF-B0E9-488C-A64B-7426DA247C58}"/>
              </a:ext>
            </a:extLst>
          </p:cNvPr>
          <p:cNvSpPr/>
          <p:nvPr/>
        </p:nvSpPr>
        <p:spPr>
          <a:xfrm>
            <a:off x="468222" y="366496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دُ</a:t>
            </a:r>
            <a:r>
              <a:rPr lang="ar-SA" sz="8800" b="1" dirty="0">
                <a:solidFill>
                  <a:srgbClr val="FF0000"/>
                </a:solidFill>
              </a:rPr>
              <a:t>و</a:t>
            </a:r>
          </a:p>
        </p:txBody>
      </p:sp>
    </p:spTree>
    <p:extLst>
      <p:ext uri="{BB962C8B-B14F-4D97-AF65-F5344CB8AC3E}">
        <p14:creationId xmlns:p14="http://schemas.microsoft.com/office/powerpoint/2010/main" val="1756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>
            <a:extLst>
              <a:ext uri="{FF2B5EF4-FFF2-40B4-BE49-F238E27FC236}">
                <a16:creationId xmlns:a16="http://schemas.microsoft.com/office/drawing/2014/main" id="{A4766BAA-D9D5-46B2-BDBD-51C26136F843}"/>
              </a:ext>
            </a:extLst>
          </p:cNvPr>
          <p:cNvSpPr/>
          <p:nvPr/>
        </p:nvSpPr>
        <p:spPr>
          <a:xfrm>
            <a:off x="6824869" y="171882"/>
            <a:ext cx="2743200" cy="74212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200" b="1" dirty="0"/>
              <a:t>أقرأ الحرف:</a:t>
            </a:r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id="{78B59C7B-2AC6-4A7C-8C24-1711B137E82B}"/>
              </a:ext>
            </a:extLst>
          </p:cNvPr>
          <p:cNvSpPr/>
          <p:nvPr/>
        </p:nvSpPr>
        <p:spPr>
          <a:xfrm>
            <a:off x="954146" y="1431235"/>
            <a:ext cx="8507906" cy="402866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543966A7-393C-42B3-B80F-B3AED61EE8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6654" r="89972">
                        <a14:foregroundMark x1="32427" y1="33188" x2="32427" y2="33188"/>
                        <a14:foregroundMark x1="27554" y1="32875" x2="27554" y2="32875"/>
                        <a14:foregroundMark x1="9419" y1="34063" x2="9419" y2="34063"/>
                        <a14:foregroundMark x1="6654" y1="56688" x2="6654" y2="566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08313" y="-212035"/>
            <a:ext cx="7553739" cy="6065892"/>
          </a:xfrm>
          <a:prstGeom prst="rect">
            <a:avLst/>
          </a:prstGeom>
        </p:spPr>
      </p:pic>
      <p:sp>
        <p:nvSpPr>
          <p:cNvPr id="6" name="شكل بيضاوي 5">
            <a:extLst>
              <a:ext uri="{FF2B5EF4-FFF2-40B4-BE49-F238E27FC236}">
                <a16:creationId xmlns:a16="http://schemas.microsoft.com/office/drawing/2014/main" id="{D4371F30-3C97-41DA-9E64-7578BCA4D5B4}"/>
              </a:ext>
            </a:extLst>
          </p:cNvPr>
          <p:cNvSpPr/>
          <p:nvPr/>
        </p:nvSpPr>
        <p:spPr>
          <a:xfrm>
            <a:off x="6824869" y="1650489"/>
            <a:ext cx="2292824" cy="355702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9900" b="1" dirty="0">
                <a:solidFill>
                  <a:schemeClr val="tx1"/>
                </a:solidFill>
              </a:rPr>
              <a:t>ن</a:t>
            </a:r>
          </a:p>
        </p:txBody>
      </p:sp>
    </p:spTree>
    <p:extLst>
      <p:ext uri="{BB962C8B-B14F-4D97-AF65-F5344CB8AC3E}">
        <p14:creationId xmlns:p14="http://schemas.microsoft.com/office/powerpoint/2010/main" val="211952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3" name="chimes.wav"/>
          </p:stSnd>
        </p:sndAc>
      </p:transition>
    </mc:Choice>
    <mc:Fallback xmlns="">
      <p:transition spd="med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>
            <a:extLst>
              <a:ext uri="{FF2B5EF4-FFF2-40B4-BE49-F238E27FC236}">
                <a16:creationId xmlns:a16="http://schemas.microsoft.com/office/drawing/2014/main" id="{A4766BAA-D9D5-46B2-BDBD-51C26136F843}"/>
              </a:ext>
            </a:extLst>
          </p:cNvPr>
          <p:cNvSpPr/>
          <p:nvPr/>
        </p:nvSpPr>
        <p:spPr>
          <a:xfrm>
            <a:off x="5168348" y="185530"/>
            <a:ext cx="4399721" cy="74212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200" b="1" dirty="0"/>
              <a:t>أقرأ الحرف بأصواته:</a:t>
            </a:r>
          </a:p>
        </p:txBody>
      </p:sp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BABD2205-16C7-44E1-A992-1A6D8585EBEA}"/>
              </a:ext>
            </a:extLst>
          </p:cNvPr>
          <p:cNvSpPr/>
          <p:nvPr/>
        </p:nvSpPr>
        <p:spPr>
          <a:xfrm>
            <a:off x="6735900" y="1491160"/>
            <a:ext cx="2422931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نـَ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C17DEA6A-5EA4-4199-B2C8-D49BC9CB00AD}"/>
              </a:ext>
            </a:extLst>
          </p:cNvPr>
          <p:cNvSpPr/>
          <p:nvPr/>
        </p:nvSpPr>
        <p:spPr>
          <a:xfrm>
            <a:off x="3602061" y="1491159"/>
            <a:ext cx="2422931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نـِ</a:t>
            </a:r>
            <a:endParaRPr lang="ar-SA" sz="8800" b="1" dirty="0">
              <a:solidFill>
                <a:srgbClr val="FF0000"/>
              </a:solidFill>
            </a:endParaRP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9A47DC45-31E8-4187-8AEA-F107AF8A7AE3}"/>
              </a:ext>
            </a:extLst>
          </p:cNvPr>
          <p:cNvSpPr/>
          <p:nvPr/>
        </p:nvSpPr>
        <p:spPr>
          <a:xfrm>
            <a:off x="468223" y="1491159"/>
            <a:ext cx="2422930" cy="1720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نُـ</a:t>
            </a:r>
          </a:p>
        </p:txBody>
      </p:sp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B676B0A9-1995-420E-B318-016190A47589}"/>
              </a:ext>
            </a:extLst>
          </p:cNvPr>
          <p:cNvSpPr/>
          <p:nvPr/>
        </p:nvSpPr>
        <p:spPr>
          <a:xfrm>
            <a:off x="6735900" y="372199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نَـ</a:t>
            </a:r>
            <a:r>
              <a:rPr lang="ar-SA" sz="8800" b="1" dirty="0">
                <a:solidFill>
                  <a:srgbClr val="FF0000"/>
                </a:solidFill>
              </a:rPr>
              <a:t>ـا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1760245-92D6-4266-9324-390A1CB40BEC}"/>
              </a:ext>
            </a:extLst>
          </p:cNvPr>
          <p:cNvSpPr/>
          <p:nvPr/>
        </p:nvSpPr>
        <p:spPr>
          <a:xfrm>
            <a:off x="3602061" y="366496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نِـ</a:t>
            </a:r>
            <a:r>
              <a:rPr lang="ar-SA" sz="8800" b="1" dirty="0">
                <a:solidFill>
                  <a:srgbClr val="FF0000"/>
                </a:solidFill>
              </a:rPr>
              <a:t>ـيـ</a:t>
            </a:r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3773DFAF-B0E9-488C-A64B-7426DA247C58}"/>
              </a:ext>
            </a:extLst>
          </p:cNvPr>
          <p:cNvSpPr/>
          <p:nvPr/>
        </p:nvSpPr>
        <p:spPr>
          <a:xfrm>
            <a:off x="468222" y="3664969"/>
            <a:ext cx="2422931" cy="1720623"/>
          </a:xfrm>
          <a:prstGeom prst="roundRect">
            <a:avLst/>
          </a:prstGeom>
          <a:solidFill>
            <a:srgbClr val="FCE78C"/>
          </a:solidFill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8800" b="1" dirty="0"/>
              <a:t>نُـ</a:t>
            </a:r>
            <a:r>
              <a:rPr lang="ar-SA" sz="8800" b="1" dirty="0">
                <a:solidFill>
                  <a:srgbClr val="FF0000"/>
                </a:solidFill>
              </a:rPr>
              <a:t>ـو</a:t>
            </a:r>
          </a:p>
        </p:txBody>
      </p:sp>
    </p:spTree>
    <p:extLst>
      <p:ext uri="{BB962C8B-B14F-4D97-AF65-F5344CB8AC3E}">
        <p14:creationId xmlns:p14="http://schemas.microsoft.com/office/powerpoint/2010/main" val="2507097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>
            <a:extLst>
              <a:ext uri="{FF2B5EF4-FFF2-40B4-BE49-F238E27FC236}">
                <a16:creationId xmlns:a16="http://schemas.microsoft.com/office/drawing/2014/main" id="{A4766BAA-D9D5-46B2-BDBD-51C26136F843}"/>
              </a:ext>
            </a:extLst>
          </p:cNvPr>
          <p:cNvSpPr/>
          <p:nvPr/>
        </p:nvSpPr>
        <p:spPr>
          <a:xfrm>
            <a:off x="3432314" y="171882"/>
            <a:ext cx="6135756" cy="74212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200" b="1" dirty="0"/>
              <a:t>أقرأ الحرف وأتعرف على مواقعه في الكلمة:</a:t>
            </a:r>
          </a:p>
        </p:txBody>
      </p:sp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E6E76886-2953-4BB6-B40B-F041B45024CA}"/>
              </a:ext>
            </a:extLst>
          </p:cNvPr>
          <p:cNvSpPr/>
          <p:nvPr/>
        </p:nvSpPr>
        <p:spPr>
          <a:xfrm>
            <a:off x="6904382" y="1391477"/>
            <a:ext cx="2531166" cy="17526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9600" b="1" dirty="0">
                <a:solidFill>
                  <a:schemeClr val="tx1"/>
                </a:solidFill>
                <a:cs typeface="AL-Mohanad" pitchFamily="2" charset="-78"/>
              </a:rPr>
              <a:t>نَ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179F37AE-FB83-4CB3-BB9D-581D20E9B94B}"/>
              </a:ext>
            </a:extLst>
          </p:cNvPr>
          <p:cNvSpPr/>
          <p:nvPr/>
        </p:nvSpPr>
        <p:spPr>
          <a:xfrm>
            <a:off x="3816628" y="1378225"/>
            <a:ext cx="2531166" cy="17526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9600" b="1" dirty="0">
                <a:solidFill>
                  <a:schemeClr val="tx1"/>
                </a:solidFill>
                <a:cs typeface="AL-Mohanad" pitchFamily="2" charset="-78"/>
              </a:rPr>
              <a:t>نِ</a:t>
            </a:r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127DEC8A-601B-4F45-BB10-E82DB5B02772}"/>
              </a:ext>
            </a:extLst>
          </p:cNvPr>
          <p:cNvSpPr/>
          <p:nvPr/>
        </p:nvSpPr>
        <p:spPr>
          <a:xfrm>
            <a:off x="636104" y="1378225"/>
            <a:ext cx="2531166" cy="17526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9600" b="1" dirty="0">
                <a:solidFill>
                  <a:schemeClr val="tx1"/>
                </a:solidFill>
                <a:cs typeface="AL-Mohanad" pitchFamily="2" charset="-78"/>
              </a:rPr>
              <a:t>نُ</a:t>
            </a:r>
          </a:p>
        </p:txBody>
      </p:sp>
      <p:sp>
        <p:nvSpPr>
          <p:cNvPr id="9" name="مستطيل: زوايا مستديرة 8">
            <a:extLst>
              <a:ext uri="{FF2B5EF4-FFF2-40B4-BE49-F238E27FC236}">
                <a16:creationId xmlns:a16="http://schemas.microsoft.com/office/drawing/2014/main" id="{1E30F990-C354-4A89-9802-8A4D9DF5E2F7}"/>
              </a:ext>
            </a:extLst>
          </p:cNvPr>
          <p:cNvSpPr/>
          <p:nvPr/>
        </p:nvSpPr>
        <p:spPr>
          <a:xfrm>
            <a:off x="6904382" y="3442252"/>
            <a:ext cx="2531166" cy="17526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9600" b="1" dirty="0">
                <a:solidFill>
                  <a:schemeClr val="tx1"/>
                </a:solidFill>
                <a:cs typeface="AL-Mohanad" pitchFamily="2" charset="-78"/>
              </a:rPr>
              <a:t>نَ</a:t>
            </a:r>
            <a:r>
              <a:rPr lang="ar-SA" sz="9600" b="1" dirty="0">
                <a:solidFill>
                  <a:srgbClr val="FF0000"/>
                </a:solidFill>
                <a:cs typeface="AL-Mohanad" pitchFamily="2" charset="-78"/>
              </a:rPr>
              <a:t>ـــ</a:t>
            </a:r>
          </a:p>
        </p:txBody>
      </p:sp>
      <p:sp>
        <p:nvSpPr>
          <p:cNvPr id="10" name="مستطيل: زوايا مستديرة 9">
            <a:extLst>
              <a:ext uri="{FF2B5EF4-FFF2-40B4-BE49-F238E27FC236}">
                <a16:creationId xmlns:a16="http://schemas.microsoft.com/office/drawing/2014/main" id="{73AD8ABB-9F92-46FB-AAA9-3CF37771631F}"/>
              </a:ext>
            </a:extLst>
          </p:cNvPr>
          <p:cNvSpPr/>
          <p:nvPr/>
        </p:nvSpPr>
        <p:spPr>
          <a:xfrm>
            <a:off x="3816628" y="3428999"/>
            <a:ext cx="2531166" cy="175260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9600" b="1" dirty="0">
                <a:solidFill>
                  <a:srgbClr val="FF0000"/>
                </a:solidFill>
                <a:cs typeface="AL-Mohanad" pitchFamily="2" charset="-78"/>
              </a:rPr>
              <a:t>ـــ</a:t>
            </a:r>
            <a:r>
              <a:rPr lang="ar-SA" sz="9600" b="1" dirty="0">
                <a:solidFill>
                  <a:schemeClr val="tx1"/>
                </a:solidFill>
                <a:cs typeface="AL-Mohanad" pitchFamily="2" charset="-78"/>
              </a:rPr>
              <a:t>نِ</a:t>
            </a:r>
            <a:r>
              <a:rPr lang="ar-SA" sz="9600" b="1" dirty="0">
                <a:solidFill>
                  <a:srgbClr val="FF0000"/>
                </a:solidFill>
                <a:cs typeface="AL-Mohanad" pitchFamily="2" charset="-78"/>
              </a:rPr>
              <a:t>ـــ</a:t>
            </a:r>
          </a:p>
        </p:txBody>
      </p:sp>
      <p:sp>
        <p:nvSpPr>
          <p:cNvPr id="11" name="مستطيل: زوايا مستديرة 10">
            <a:extLst>
              <a:ext uri="{FF2B5EF4-FFF2-40B4-BE49-F238E27FC236}">
                <a16:creationId xmlns:a16="http://schemas.microsoft.com/office/drawing/2014/main" id="{E322BE1F-A786-4876-8A30-47EF4228322C}"/>
              </a:ext>
            </a:extLst>
          </p:cNvPr>
          <p:cNvSpPr/>
          <p:nvPr/>
        </p:nvSpPr>
        <p:spPr>
          <a:xfrm>
            <a:off x="636104" y="3429000"/>
            <a:ext cx="2531166" cy="17526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9600" b="1" dirty="0">
                <a:solidFill>
                  <a:srgbClr val="FF0000"/>
                </a:solidFill>
                <a:cs typeface="AL-Mohanad" pitchFamily="2" charset="-78"/>
              </a:rPr>
              <a:t>ـــ</a:t>
            </a:r>
            <a:r>
              <a:rPr lang="ar-SA" sz="9600" b="1" dirty="0">
                <a:solidFill>
                  <a:schemeClr val="tx1"/>
                </a:solidFill>
                <a:cs typeface="AL-Mohanad" pitchFamily="2" charset="-78"/>
              </a:rPr>
              <a:t>نُ</a:t>
            </a:r>
          </a:p>
        </p:txBody>
      </p:sp>
    </p:spTree>
    <p:extLst>
      <p:ext uri="{BB962C8B-B14F-4D97-AF65-F5344CB8AC3E}">
        <p14:creationId xmlns:p14="http://schemas.microsoft.com/office/powerpoint/2010/main" val="173445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3" name="chimes.wav"/>
          </p:stSnd>
        </p:sndAc>
      </p:transition>
    </mc:Choice>
    <mc:Fallback xmlns="">
      <p:transition spd="med">
        <p:fade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>
            <a:extLst>
              <a:ext uri="{FF2B5EF4-FFF2-40B4-BE49-F238E27FC236}">
                <a16:creationId xmlns:a16="http://schemas.microsoft.com/office/drawing/2014/main" id="{A4766BAA-D9D5-46B2-BDBD-51C26136F843}"/>
              </a:ext>
            </a:extLst>
          </p:cNvPr>
          <p:cNvSpPr/>
          <p:nvPr/>
        </p:nvSpPr>
        <p:spPr>
          <a:xfrm>
            <a:off x="6533322" y="185530"/>
            <a:ext cx="3021495" cy="74212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200" b="1" dirty="0"/>
              <a:t>أُجرد الحرف:</a:t>
            </a:r>
          </a:p>
        </p:txBody>
      </p:sp>
      <p:sp>
        <p:nvSpPr>
          <p:cNvPr id="40" name="مستطيل: زوايا مستديرة 39">
            <a:extLst>
              <a:ext uri="{FF2B5EF4-FFF2-40B4-BE49-F238E27FC236}">
                <a16:creationId xmlns:a16="http://schemas.microsoft.com/office/drawing/2014/main" id="{B32F2FE6-10C3-40EC-8769-410F338AD09E}"/>
              </a:ext>
            </a:extLst>
          </p:cNvPr>
          <p:cNvSpPr/>
          <p:nvPr/>
        </p:nvSpPr>
        <p:spPr>
          <a:xfrm>
            <a:off x="7326887" y="1585881"/>
            <a:ext cx="1819553" cy="101397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D098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dirty="0">
                <a:solidFill>
                  <a:schemeClr val="tx1"/>
                </a:solidFill>
              </a:rPr>
              <a:t>نَـسِيَ</a:t>
            </a:r>
          </a:p>
        </p:txBody>
      </p:sp>
      <p:sp>
        <p:nvSpPr>
          <p:cNvPr id="41" name="مستطيل: زوايا مستديرة 40">
            <a:extLst>
              <a:ext uri="{FF2B5EF4-FFF2-40B4-BE49-F238E27FC236}">
                <a16:creationId xmlns:a16="http://schemas.microsoft.com/office/drawing/2014/main" id="{245C66A2-D673-4907-BB76-95E311888A98}"/>
              </a:ext>
            </a:extLst>
          </p:cNvPr>
          <p:cNvSpPr/>
          <p:nvPr/>
        </p:nvSpPr>
        <p:spPr>
          <a:xfrm>
            <a:off x="4970449" y="1616489"/>
            <a:ext cx="1819553" cy="101397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D098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dirty="0">
                <a:solidFill>
                  <a:schemeClr val="tx1"/>
                </a:solidFill>
              </a:rPr>
              <a:t>عِـنَـبُ</a:t>
            </a:r>
          </a:p>
        </p:txBody>
      </p:sp>
      <p:sp>
        <p:nvSpPr>
          <p:cNvPr id="42" name="مستطيل: زوايا مستديرة 41">
            <a:extLst>
              <a:ext uri="{FF2B5EF4-FFF2-40B4-BE49-F238E27FC236}">
                <a16:creationId xmlns:a16="http://schemas.microsoft.com/office/drawing/2014/main" id="{43CB11AD-633F-4BF4-B22A-59186B5ADF3C}"/>
              </a:ext>
            </a:extLst>
          </p:cNvPr>
          <p:cNvSpPr/>
          <p:nvPr/>
        </p:nvSpPr>
        <p:spPr>
          <a:xfrm>
            <a:off x="2614011" y="1617206"/>
            <a:ext cx="1819553" cy="101397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D098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dirty="0">
                <a:solidFill>
                  <a:schemeClr val="tx1"/>
                </a:solidFill>
              </a:rPr>
              <a:t>لَـبَـنُ</a:t>
            </a:r>
          </a:p>
        </p:txBody>
      </p:sp>
      <p:sp>
        <p:nvSpPr>
          <p:cNvPr id="49" name="شكل بيضاوي 48">
            <a:extLst>
              <a:ext uri="{FF2B5EF4-FFF2-40B4-BE49-F238E27FC236}">
                <a16:creationId xmlns:a16="http://schemas.microsoft.com/office/drawing/2014/main" id="{A8D040E5-5F8C-476E-948C-728B5A5A0213}"/>
              </a:ext>
            </a:extLst>
          </p:cNvPr>
          <p:cNvSpPr/>
          <p:nvPr/>
        </p:nvSpPr>
        <p:spPr>
          <a:xfrm>
            <a:off x="7537570" y="3570952"/>
            <a:ext cx="1398185" cy="112031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D098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dirty="0">
                <a:solidFill>
                  <a:srgbClr val="0000CC"/>
                </a:solidFill>
              </a:rPr>
              <a:t>نَـ</a:t>
            </a:r>
          </a:p>
        </p:txBody>
      </p:sp>
      <p:sp>
        <p:nvSpPr>
          <p:cNvPr id="50" name="شكل بيضاوي 49">
            <a:extLst>
              <a:ext uri="{FF2B5EF4-FFF2-40B4-BE49-F238E27FC236}">
                <a16:creationId xmlns:a16="http://schemas.microsoft.com/office/drawing/2014/main" id="{2D06E278-3738-4786-8E33-345E8AA5ED74}"/>
              </a:ext>
            </a:extLst>
          </p:cNvPr>
          <p:cNvSpPr/>
          <p:nvPr/>
        </p:nvSpPr>
        <p:spPr>
          <a:xfrm>
            <a:off x="5221171" y="3570952"/>
            <a:ext cx="1398185" cy="112031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D098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dirty="0">
                <a:solidFill>
                  <a:srgbClr val="0000CC"/>
                </a:solidFill>
              </a:rPr>
              <a:t>ـنَـ</a:t>
            </a:r>
          </a:p>
        </p:txBody>
      </p:sp>
      <p:sp>
        <p:nvSpPr>
          <p:cNvPr id="51" name="شكل بيضاوي 50">
            <a:extLst>
              <a:ext uri="{FF2B5EF4-FFF2-40B4-BE49-F238E27FC236}">
                <a16:creationId xmlns:a16="http://schemas.microsoft.com/office/drawing/2014/main" id="{A14C89A8-9879-4C85-9E93-2916FF07199D}"/>
              </a:ext>
            </a:extLst>
          </p:cNvPr>
          <p:cNvSpPr/>
          <p:nvPr/>
        </p:nvSpPr>
        <p:spPr>
          <a:xfrm>
            <a:off x="2824694" y="3588679"/>
            <a:ext cx="1398185" cy="112031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D098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dirty="0">
                <a:solidFill>
                  <a:srgbClr val="0000CC"/>
                </a:solidFill>
              </a:rPr>
              <a:t>ـنُ</a:t>
            </a:r>
          </a:p>
        </p:txBody>
      </p:sp>
      <p:pic>
        <p:nvPicPr>
          <p:cNvPr id="54" name="رسم 53" descr="السهم: مستقيم">
            <a:extLst>
              <a:ext uri="{FF2B5EF4-FFF2-40B4-BE49-F238E27FC236}">
                <a16:creationId xmlns:a16="http://schemas.microsoft.com/office/drawing/2014/main" id="{3B108EA6-7731-402B-B1B2-0BE6C06C42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7788519" y="2520742"/>
            <a:ext cx="896285" cy="1130543"/>
          </a:xfrm>
          <a:prstGeom prst="rect">
            <a:avLst/>
          </a:prstGeom>
        </p:spPr>
      </p:pic>
      <p:pic>
        <p:nvPicPr>
          <p:cNvPr id="56" name="رسم 55" descr="السهم: مستقيم">
            <a:extLst>
              <a:ext uri="{FF2B5EF4-FFF2-40B4-BE49-F238E27FC236}">
                <a16:creationId xmlns:a16="http://schemas.microsoft.com/office/drawing/2014/main" id="{FDFE3C16-BD29-4B18-9A69-95D7D8912A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5453647" y="2535158"/>
            <a:ext cx="896285" cy="1130543"/>
          </a:xfrm>
          <a:prstGeom prst="rect">
            <a:avLst/>
          </a:prstGeom>
        </p:spPr>
      </p:pic>
      <p:pic>
        <p:nvPicPr>
          <p:cNvPr id="57" name="رسم 56" descr="السهم: مستقيم">
            <a:extLst>
              <a:ext uri="{FF2B5EF4-FFF2-40B4-BE49-F238E27FC236}">
                <a16:creationId xmlns:a16="http://schemas.microsoft.com/office/drawing/2014/main" id="{EC535894-153D-42BF-A3C0-F152EF7F67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3067280" y="2535157"/>
            <a:ext cx="896285" cy="1130543"/>
          </a:xfrm>
          <a:prstGeom prst="rect">
            <a:avLst/>
          </a:prstGeom>
        </p:spPr>
      </p:pic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BA2B8E33-A25F-41C2-999A-454807384434}"/>
              </a:ext>
            </a:extLst>
          </p:cNvPr>
          <p:cNvSpPr/>
          <p:nvPr/>
        </p:nvSpPr>
        <p:spPr>
          <a:xfrm>
            <a:off x="8575401" y="1678885"/>
            <a:ext cx="426559" cy="8279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6" name="شكل بيضاوي 15">
            <a:extLst>
              <a:ext uri="{FF2B5EF4-FFF2-40B4-BE49-F238E27FC236}">
                <a16:creationId xmlns:a16="http://schemas.microsoft.com/office/drawing/2014/main" id="{FFD11EF5-2115-46E2-9744-82B573349F09}"/>
              </a:ext>
            </a:extLst>
          </p:cNvPr>
          <p:cNvSpPr/>
          <p:nvPr/>
        </p:nvSpPr>
        <p:spPr>
          <a:xfrm>
            <a:off x="5759991" y="1714114"/>
            <a:ext cx="426559" cy="8279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7" name="شكل بيضاوي 16">
            <a:extLst>
              <a:ext uri="{FF2B5EF4-FFF2-40B4-BE49-F238E27FC236}">
                <a16:creationId xmlns:a16="http://schemas.microsoft.com/office/drawing/2014/main" id="{E38BAF4F-303C-4ED2-A3DD-18EC0EB4EE59}"/>
              </a:ext>
            </a:extLst>
          </p:cNvPr>
          <p:cNvSpPr/>
          <p:nvPr/>
        </p:nvSpPr>
        <p:spPr>
          <a:xfrm>
            <a:off x="2901485" y="1679333"/>
            <a:ext cx="579726" cy="93597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5" name="مستطيل: زوايا مستديرة 14">
            <a:extLst>
              <a:ext uri="{FF2B5EF4-FFF2-40B4-BE49-F238E27FC236}">
                <a16:creationId xmlns:a16="http://schemas.microsoft.com/office/drawing/2014/main" id="{49CED46D-2C74-4434-9F36-562691418ABC}"/>
              </a:ext>
            </a:extLst>
          </p:cNvPr>
          <p:cNvSpPr/>
          <p:nvPr/>
        </p:nvSpPr>
        <p:spPr>
          <a:xfrm>
            <a:off x="252634" y="1626325"/>
            <a:ext cx="1819553" cy="101397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D098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dirty="0">
                <a:solidFill>
                  <a:schemeClr val="tx1"/>
                </a:solidFill>
              </a:rPr>
              <a:t>بَانَ</a:t>
            </a:r>
          </a:p>
        </p:txBody>
      </p:sp>
      <p:sp>
        <p:nvSpPr>
          <p:cNvPr id="18" name="شكل بيضاوي 17">
            <a:extLst>
              <a:ext uri="{FF2B5EF4-FFF2-40B4-BE49-F238E27FC236}">
                <a16:creationId xmlns:a16="http://schemas.microsoft.com/office/drawing/2014/main" id="{7CA1F30A-15F1-4089-9BA9-0B68C9B9C3C5}"/>
              </a:ext>
            </a:extLst>
          </p:cNvPr>
          <p:cNvSpPr/>
          <p:nvPr/>
        </p:nvSpPr>
        <p:spPr>
          <a:xfrm>
            <a:off x="463317" y="3597798"/>
            <a:ext cx="1398185" cy="112031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D098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dirty="0">
                <a:solidFill>
                  <a:srgbClr val="0000CC"/>
                </a:solidFill>
              </a:rPr>
              <a:t>نَ</a:t>
            </a:r>
          </a:p>
        </p:txBody>
      </p:sp>
      <p:pic>
        <p:nvPicPr>
          <p:cNvPr id="19" name="رسم 18" descr="السهم: مستقيم">
            <a:extLst>
              <a:ext uri="{FF2B5EF4-FFF2-40B4-BE49-F238E27FC236}">
                <a16:creationId xmlns:a16="http://schemas.microsoft.com/office/drawing/2014/main" id="{AFFB2057-0EC5-4127-B8E0-53A80EF322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705903" y="2544276"/>
            <a:ext cx="896285" cy="1130543"/>
          </a:xfrm>
          <a:prstGeom prst="rect">
            <a:avLst/>
          </a:prstGeom>
        </p:spPr>
      </p:pic>
      <p:sp>
        <p:nvSpPr>
          <p:cNvPr id="20" name="شكل بيضاوي 19">
            <a:extLst>
              <a:ext uri="{FF2B5EF4-FFF2-40B4-BE49-F238E27FC236}">
                <a16:creationId xmlns:a16="http://schemas.microsoft.com/office/drawing/2014/main" id="{0F0B65BB-91DC-4C87-A2FE-36E4D0CE1DCE}"/>
              </a:ext>
            </a:extLst>
          </p:cNvPr>
          <p:cNvSpPr/>
          <p:nvPr/>
        </p:nvSpPr>
        <p:spPr>
          <a:xfrm>
            <a:off x="765948" y="1802638"/>
            <a:ext cx="459902" cy="75552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06617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9" grpId="0" animBg="1"/>
      <p:bldP spid="50" grpId="0" animBg="1"/>
      <p:bldP spid="51" grpId="0" animBg="1"/>
      <p:bldP spid="3" grpId="0" animBg="1"/>
      <p:bldP spid="16" grpId="0" animBg="1"/>
      <p:bldP spid="17" grpId="0" animBg="1"/>
      <p:bldP spid="15" grpId="0" animBg="1"/>
      <p:bldP spid="18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مجموعة 1">
            <a:extLst>
              <a:ext uri="{FF2B5EF4-FFF2-40B4-BE49-F238E27FC236}">
                <a16:creationId xmlns:a16="http://schemas.microsoft.com/office/drawing/2014/main" id="{D7DC097D-F55E-483C-92B9-6F4C00A3E319}"/>
              </a:ext>
            </a:extLst>
          </p:cNvPr>
          <p:cNvGrpSpPr/>
          <p:nvPr/>
        </p:nvGrpSpPr>
        <p:grpSpPr>
          <a:xfrm>
            <a:off x="776782" y="1437088"/>
            <a:ext cx="8624106" cy="1214121"/>
            <a:chOff x="1974573" y="2328474"/>
            <a:chExt cx="8613914" cy="1214121"/>
          </a:xfrm>
        </p:grpSpPr>
        <p:cxnSp>
          <p:nvCxnSpPr>
            <p:cNvPr id="3" name="رابط مستقيم 2">
              <a:extLst>
                <a:ext uri="{FF2B5EF4-FFF2-40B4-BE49-F238E27FC236}">
                  <a16:creationId xmlns:a16="http://schemas.microsoft.com/office/drawing/2014/main" id="{5BA83B8A-E067-42E4-9764-8144909705F7}"/>
                </a:ext>
              </a:extLst>
            </p:cNvPr>
            <p:cNvCxnSpPr/>
            <p:nvPr/>
          </p:nvCxnSpPr>
          <p:spPr>
            <a:xfrm flipH="1">
              <a:off x="1987826" y="3034748"/>
              <a:ext cx="8600661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رابط مستقيم 3">
              <a:extLst>
                <a:ext uri="{FF2B5EF4-FFF2-40B4-BE49-F238E27FC236}">
                  <a16:creationId xmlns:a16="http://schemas.microsoft.com/office/drawing/2014/main" id="{6DC2E475-CBB5-468B-A322-71B96A4DC2A3}"/>
                </a:ext>
              </a:extLst>
            </p:cNvPr>
            <p:cNvCxnSpPr/>
            <p:nvPr/>
          </p:nvCxnSpPr>
          <p:spPr>
            <a:xfrm flipH="1">
              <a:off x="1974574" y="3341568"/>
              <a:ext cx="8600661" cy="0"/>
            </a:xfrm>
            <a:prstGeom prst="line">
              <a:avLst/>
            </a:prstGeom>
            <a:ln w="38100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رابط مستقيم 4">
              <a:extLst>
                <a:ext uri="{FF2B5EF4-FFF2-40B4-BE49-F238E27FC236}">
                  <a16:creationId xmlns:a16="http://schemas.microsoft.com/office/drawing/2014/main" id="{4992E732-E946-4D32-BFC0-E7632E821118}"/>
                </a:ext>
              </a:extLst>
            </p:cNvPr>
            <p:cNvCxnSpPr/>
            <p:nvPr/>
          </p:nvCxnSpPr>
          <p:spPr>
            <a:xfrm flipH="1">
              <a:off x="1974573" y="3542595"/>
              <a:ext cx="8600661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رابط مستقيم 5">
              <a:extLst>
                <a:ext uri="{FF2B5EF4-FFF2-40B4-BE49-F238E27FC236}">
                  <a16:creationId xmlns:a16="http://schemas.microsoft.com/office/drawing/2014/main" id="{3714D6D7-71A7-4FBE-B17D-78EA7AF67660}"/>
                </a:ext>
              </a:extLst>
            </p:cNvPr>
            <p:cNvCxnSpPr/>
            <p:nvPr/>
          </p:nvCxnSpPr>
          <p:spPr>
            <a:xfrm flipH="1">
              <a:off x="1974573" y="2328474"/>
              <a:ext cx="8600661" cy="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مجموعة 6">
            <a:extLst>
              <a:ext uri="{FF2B5EF4-FFF2-40B4-BE49-F238E27FC236}">
                <a16:creationId xmlns:a16="http://schemas.microsoft.com/office/drawing/2014/main" id="{55C57744-F064-4BBE-9517-0B39EE118F6F}"/>
              </a:ext>
            </a:extLst>
          </p:cNvPr>
          <p:cNvGrpSpPr/>
          <p:nvPr/>
        </p:nvGrpSpPr>
        <p:grpSpPr>
          <a:xfrm>
            <a:off x="790051" y="4008187"/>
            <a:ext cx="8624106" cy="1253877"/>
            <a:chOff x="1974573" y="2328474"/>
            <a:chExt cx="8613914" cy="1253877"/>
          </a:xfrm>
        </p:grpSpPr>
        <p:cxnSp>
          <p:nvCxnSpPr>
            <p:cNvPr id="8" name="رابط مستقيم 7">
              <a:extLst>
                <a:ext uri="{FF2B5EF4-FFF2-40B4-BE49-F238E27FC236}">
                  <a16:creationId xmlns:a16="http://schemas.microsoft.com/office/drawing/2014/main" id="{5436BC00-E149-4AD1-8C44-07F6CAA9A5ED}"/>
                </a:ext>
              </a:extLst>
            </p:cNvPr>
            <p:cNvCxnSpPr/>
            <p:nvPr/>
          </p:nvCxnSpPr>
          <p:spPr>
            <a:xfrm flipH="1">
              <a:off x="1987826" y="3034748"/>
              <a:ext cx="8600661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رابط مستقيم 8">
              <a:extLst>
                <a:ext uri="{FF2B5EF4-FFF2-40B4-BE49-F238E27FC236}">
                  <a16:creationId xmlns:a16="http://schemas.microsoft.com/office/drawing/2014/main" id="{CB264DA8-4F7A-4FAA-83E8-7C2D726DB53F}"/>
                </a:ext>
              </a:extLst>
            </p:cNvPr>
            <p:cNvCxnSpPr/>
            <p:nvPr/>
          </p:nvCxnSpPr>
          <p:spPr>
            <a:xfrm flipH="1">
              <a:off x="1974574" y="3328316"/>
              <a:ext cx="8600661" cy="0"/>
            </a:xfrm>
            <a:prstGeom prst="line">
              <a:avLst/>
            </a:prstGeom>
            <a:ln w="38100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رابط مستقيم 9">
              <a:extLst>
                <a:ext uri="{FF2B5EF4-FFF2-40B4-BE49-F238E27FC236}">
                  <a16:creationId xmlns:a16="http://schemas.microsoft.com/office/drawing/2014/main" id="{3EEF6725-2801-4E05-B4DD-BD02D7D20EB4}"/>
                </a:ext>
              </a:extLst>
            </p:cNvPr>
            <p:cNvCxnSpPr/>
            <p:nvPr/>
          </p:nvCxnSpPr>
          <p:spPr>
            <a:xfrm flipH="1">
              <a:off x="1974573" y="3582351"/>
              <a:ext cx="8600661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رابط مستقيم 10">
              <a:extLst>
                <a:ext uri="{FF2B5EF4-FFF2-40B4-BE49-F238E27FC236}">
                  <a16:creationId xmlns:a16="http://schemas.microsoft.com/office/drawing/2014/main" id="{41F189DF-3EF3-40A8-8628-5645B7D01A65}"/>
                </a:ext>
              </a:extLst>
            </p:cNvPr>
            <p:cNvCxnSpPr/>
            <p:nvPr/>
          </p:nvCxnSpPr>
          <p:spPr>
            <a:xfrm flipH="1">
              <a:off x="1974573" y="2328474"/>
              <a:ext cx="8600661" cy="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مربع نص 11">
            <a:extLst>
              <a:ext uri="{FF2B5EF4-FFF2-40B4-BE49-F238E27FC236}">
                <a16:creationId xmlns:a16="http://schemas.microsoft.com/office/drawing/2014/main" id="{FB47BA90-7002-4B7F-AB05-9491E0C0D310}"/>
              </a:ext>
            </a:extLst>
          </p:cNvPr>
          <p:cNvSpPr txBox="1"/>
          <p:nvPr/>
        </p:nvSpPr>
        <p:spPr>
          <a:xfrm>
            <a:off x="7377374" y="1099637"/>
            <a:ext cx="1457742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9600" b="1" dirty="0">
                <a:cs typeface="AL-Mohanad" pitchFamily="2" charset="-78"/>
              </a:rPr>
              <a:t>نَـ</a:t>
            </a:r>
            <a:endParaRPr lang="ar-SA" sz="9600" dirty="0"/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4442A459-44F8-4350-B5B3-23E7E9FCBD99}"/>
              </a:ext>
            </a:extLst>
          </p:cNvPr>
          <p:cNvSpPr txBox="1"/>
          <p:nvPr/>
        </p:nvSpPr>
        <p:spPr>
          <a:xfrm>
            <a:off x="5367129" y="1089966"/>
            <a:ext cx="1457742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9600" b="1" dirty="0">
                <a:cs typeface="AL-Mohanad" pitchFamily="2" charset="-78"/>
              </a:rPr>
              <a:t>ــنـِ</a:t>
            </a:r>
            <a:endParaRPr lang="ar-SA" sz="9600" dirty="0"/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id="{D4A0FDE1-56F7-49DE-B502-D9F820E0E4AA}"/>
              </a:ext>
            </a:extLst>
          </p:cNvPr>
          <p:cNvSpPr txBox="1"/>
          <p:nvPr/>
        </p:nvSpPr>
        <p:spPr>
          <a:xfrm>
            <a:off x="2835962" y="1103218"/>
            <a:ext cx="1457742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9600" b="1" dirty="0">
                <a:cs typeface="AL-Mohanad" pitchFamily="2" charset="-78"/>
              </a:rPr>
              <a:t>ــنُُ</a:t>
            </a:r>
            <a:endParaRPr lang="ar-SA" sz="9600" dirty="0"/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id="{59830431-5DE1-44DD-9B53-70F45D6E0036}"/>
              </a:ext>
            </a:extLst>
          </p:cNvPr>
          <p:cNvSpPr txBox="1"/>
          <p:nvPr/>
        </p:nvSpPr>
        <p:spPr>
          <a:xfrm>
            <a:off x="1073430" y="1129722"/>
            <a:ext cx="993913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9600" b="1" dirty="0">
                <a:cs typeface="AL-Mohanad" pitchFamily="2" charset="-78"/>
              </a:rPr>
              <a:t>ن</a:t>
            </a:r>
            <a:endParaRPr lang="ar-SA" sz="9600" dirty="0"/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id="{EE103E2A-B0E9-49E2-B5DC-00F6F9DCCF34}"/>
              </a:ext>
            </a:extLst>
          </p:cNvPr>
          <p:cNvSpPr txBox="1"/>
          <p:nvPr/>
        </p:nvSpPr>
        <p:spPr>
          <a:xfrm>
            <a:off x="7381458" y="3659467"/>
            <a:ext cx="1457742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9600" dirty="0"/>
              <a:t>نَ</a:t>
            </a:r>
            <a:r>
              <a:rPr lang="ar-SA" sz="9600" dirty="0">
                <a:solidFill>
                  <a:srgbClr val="0000CC"/>
                </a:solidFill>
              </a:rPr>
              <a:t>ا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4B633009-F3CE-4490-8DED-E1A2D7003DDF}"/>
              </a:ext>
            </a:extLst>
          </p:cNvPr>
          <p:cNvSpPr txBox="1"/>
          <p:nvPr/>
        </p:nvSpPr>
        <p:spPr>
          <a:xfrm>
            <a:off x="4181052" y="3648462"/>
            <a:ext cx="1457742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9600" dirty="0">
                <a:cs typeface="AL-Mohanad" pitchFamily="2" charset="-78"/>
              </a:rPr>
              <a:t>نِـ</a:t>
            </a:r>
            <a:r>
              <a:rPr lang="ar-SA" sz="9600" dirty="0">
                <a:solidFill>
                  <a:srgbClr val="0000CC"/>
                </a:solidFill>
                <a:cs typeface="AL-Mohanad" pitchFamily="2" charset="-78"/>
              </a:rPr>
              <a:t>ي</a:t>
            </a:r>
            <a:endParaRPr lang="ar-SA" sz="9600" dirty="0">
              <a:solidFill>
                <a:srgbClr val="0000CC"/>
              </a:solidFill>
            </a:endParaRP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id="{C638D5E5-7A95-4CCD-9AF2-1063371D42EA}"/>
              </a:ext>
            </a:extLst>
          </p:cNvPr>
          <p:cNvSpPr txBox="1"/>
          <p:nvPr/>
        </p:nvSpPr>
        <p:spPr>
          <a:xfrm>
            <a:off x="1192692" y="3648462"/>
            <a:ext cx="1457742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9600" dirty="0">
                <a:cs typeface="AL-Mohanad" pitchFamily="2" charset="-78"/>
              </a:rPr>
              <a:t>نُـ</a:t>
            </a:r>
            <a:r>
              <a:rPr lang="ar-SA" sz="9600" dirty="0">
                <a:solidFill>
                  <a:srgbClr val="0000CC"/>
                </a:solidFill>
                <a:cs typeface="AL-Mohanad" pitchFamily="2" charset="-78"/>
              </a:rPr>
              <a:t>ـو</a:t>
            </a:r>
            <a:endParaRPr lang="ar-SA" sz="9600" dirty="0">
              <a:solidFill>
                <a:srgbClr val="0000CC"/>
              </a:solidFill>
            </a:endParaRPr>
          </a:p>
        </p:txBody>
      </p:sp>
      <p:sp>
        <p:nvSpPr>
          <p:cNvPr id="20" name="مستطيل 19">
            <a:extLst>
              <a:ext uri="{FF2B5EF4-FFF2-40B4-BE49-F238E27FC236}">
                <a16:creationId xmlns:a16="http://schemas.microsoft.com/office/drawing/2014/main" id="{1F3C2BFD-4C19-4BC1-90F1-22BBCE0B272B}"/>
              </a:ext>
            </a:extLst>
          </p:cNvPr>
          <p:cNvSpPr/>
          <p:nvPr/>
        </p:nvSpPr>
        <p:spPr>
          <a:xfrm>
            <a:off x="7063409" y="185530"/>
            <a:ext cx="2504660" cy="74212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200" b="1" dirty="0"/>
              <a:t>أكتب الحرف :</a:t>
            </a:r>
          </a:p>
        </p:txBody>
      </p:sp>
    </p:spTree>
    <p:extLst>
      <p:ext uri="{BB962C8B-B14F-4D97-AF65-F5344CB8AC3E}">
        <p14:creationId xmlns:p14="http://schemas.microsoft.com/office/powerpoint/2010/main" val="381011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مستطيل: زوايا مستديرة 26">
            <a:extLst>
              <a:ext uri="{FF2B5EF4-FFF2-40B4-BE49-F238E27FC236}">
                <a16:creationId xmlns:a16="http://schemas.microsoft.com/office/drawing/2014/main" id="{C85A75FC-0088-41E4-8F43-917D19200744}"/>
              </a:ext>
            </a:extLst>
          </p:cNvPr>
          <p:cNvSpPr/>
          <p:nvPr/>
        </p:nvSpPr>
        <p:spPr>
          <a:xfrm>
            <a:off x="7409388" y="1416088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لَـ</a:t>
            </a:r>
          </a:p>
        </p:txBody>
      </p:sp>
      <p:sp>
        <p:nvSpPr>
          <p:cNvPr id="28" name="مستطيل: زوايا مستديرة 27">
            <a:extLst>
              <a:ext uri="{FF2B5EF4-FFF2-40B4-BE49-F238E27FC236}">
                <a16:creationId xmlns:a16="http://schemas.microsoft.com/office/drawing/2014/main" id="{647F1E4B-CC91-4162-A8DE-9BA108733242}"/>
              </a:ext>
            </a:extLst>
          </p:cNvPr>
          <p:cNvSpPr/>
          <p:nvPr/>
        </p:nvSpPr>
        <p:spPr>
          <a:xfrm>
            <a:off x="5483606" y="1406041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لَـبَــ</a:t>
            </a:r>
          </a:p>
        </p:txBody>
      </p:sp>
      <p:sp>
        <p:nvSpPr>
          <p:cNvPr id="29" name="مستطيل: زوايا مستديرة 28">
            <a:extLst>
              <a:ext uri="{FF2B5EF4-FFF2-40B4-BE49-F238E27FC236}">
                <a16:creationId xmlns:a16="http://schemas.microsoft.com/office/drawing/2014/main" id="{062F55DC-5A9D-4BDB-A4C3-478FAD2EB5C5}"/>
              </a:ext>
            </a:extLst>
          </p:cNvPr>
          <p:cNvSpPr/>
          <p:nvPr/>
        </p:nvSpPr>
        <p:spPr>
          <a:xfrm>
            <a:off x="3571509" y="1406040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ـنَ</a:t>
            </a:r>
          </a:p>
        </p:txBody>
      </p:sp>
      <p:sp>
        <p:nvSpPr>
          <p:cNvPr id="30" name="مستطيل: زوايا مستديرة 29">
            <a:extLst>
              <a:ext uri="{FF2B5EF4-FFF2-40B4-BE49-F238E27FC236}">
                <a16:creationId xmlns:a16="http://schemas.microsoft.com/office/drawing/2014/main" id="{FD660C96-3354-449A-9580-8F18C1B3BADA}"/>
              </a:ext>
            </a:extLst>
          </p:cNvPr>
          <p:cNvSpPr/>
          <p:nvPr/>
        </p:nvSpPr>
        <p:spPr>
          <a:xfrm>
            <a:off x="903300" y="1406040"/>
            <a:ext cx="165261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لَـبَـــنَ</a:t>
            </a:r>
          </a:p>
        </p:txBody>
      </p:sp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id="{5C99B33B-A11A-4934-8F23-D9BBB2E0E5A4}"/>
              </a:ext>
            </a:extLst>
          </p:cNvPr>
          <p:cNvSpPr/>
          <p:nvPr/>
        </p:nvSpPr>
        <p:spPr>
          <a:xfrm>
            <a:off x="7409388" y="2906959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نَــــ</a:t>
            </a:r>
          </a:p>
        </p:txBody>
      </p:sp>
      <p:sp>
        <p:nvSpPr>
          <p:cNvPr id="32" name="مستطيل: زوايا مستديرة 31">
            <a:extLst>
              <a:ext uri="{FF2B5EF4-FFF2-40B4-BE49-F238E27FC236}">
                <a16:creationId xmlns:a16="http://schemas.microsoft.com/office/drawing/2014/main" id="{39617704-726B-4FA0-9942-51F67E708823}"/>
              </a:ext>
            </a:extLst>
          </p:cNvPr>
          <p:cNvSpPr/>
          <p:nvPr/>
        </p:nvSpPr>
        <p:spPr>
          <a:xfrm>
            <a:off x="5483606" y="2896912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نَــدَ</a:t>
            </a:r>
          </a:p>
        </p:txBody>
      </p:sp>
      <p:sp>
        <p:nvSpPr>
          <p:cNvPr id="33" name="مستطيل: زوايا مستديرة 32">
            <a:extLst>
              <a:ext uri="{FF2B5EF4-FFF2-40B4-BE49-F238E27FC236}">
                <a16:creationId xmlns:a16="http://schemas.microsoft.com/office/drawing/2014/main" id="{AD381133-8C55-4E17-B328-80EB02EAB38A}"/>
              </a:ext>
            </a:extLst>
          </p:cNvPr>
          <p:cNvSpPr/>
          <p:nvPr/>
        </p:nvSpPr>
        <p:spPr>
          <a:xfrm>
            <a:off x="3571509" y="2896911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مَ</a:t>
            </a:r>
          </a:p>
        </p:txBody>
      </p:sp>
      <p:sp>
        <p:nvSpPr>
          <p:cNvPr id="34" name="مستطيل: زوايا مستديرة 33">
            <a:extLst>
              <a:ext uri="{FF2B5EF4-FFF2-40B4-BE49-F238E27FC236}">
                <a16:creationId xmlns:a16="http://schemas.microsoft.com/office/drawing/2014/main" id="{CB5CFC48-1166-4315-887E-73B46FE8A291}"/>
              </a:ext>
            </a:extLst>
          </p:cNvPr>
          <p:cNvSpPr/>
          <p:nvPr/>
        </p:nvSpPr>
        <p:spPr>
          <a:xfrm>
            <a:off x="903300" y="2896911"/>
            <a:ext cx="165261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نَــدَمَ</a:t>
            </a:r>
          </a:p>
        </p:txBody>
      </p:sp>
      <p:sp>
        <p:nvSpPr>
          <p:cNvPr id="35" name="مستطيل: زوايا مستديرة 34">
            <a:extLst>
              <a:ext uri="{FF2B5EF4-FFF2-40B4-BE49-F238E27FC236}">
                <a16:creationId xmlns:a16="http://schemas.microsoft.com/office/drawing/2014/main" id="{F2ECD711-09F3-43B4-8447-308F2C62161E}"/>
              </a:ext>
            </a:extLst>
          </p:cNvPr>
          <p:cNvSpPr/>
          <p:nvPr/>
        </p:nvSpPr>
        <p:spPr>
          <a:xfrm>
            <a:off x="7409388" y="4336519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بَـــ</a:t>
            </a:r>
          </a:p>
        </p:txBody>
      </p:sp>
      <p:sp>
        <p:nvSpPr>
          <p:cNvPr id="36" name="مستطيل: زوايا مستديرة 35">
            <a:extLst>
              <a:ext uri="{FF2B5EF4-FFF2-40B4-BE49-F238E27FC236}">
                <a16:creationId xmlns:a16="http://schemas.microsoft.com/office/drawing/2014/main" id="{C7813603-065B-4340-822D-09E932A6AE15}"/>
              </a:ext>
            </a:extLst>
          </p:cNvPr>
          <p:cNvSpPr/>
          <p:nvPr/>
        </p:nvSpPr>
        <p:spPr>
          <a:xfrm>
            <a:off x="5483606" y="4326472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بَــدَ</a:t>
            </a:r>
          </a:p>
        </p:txBody>
      </p:sp>
      <p:sp>
        <p:nvSpPr>
          <p:cNvPr id="37" name="مستطيل: زوايا مستديرة 36">
            <a:extLst>
              <a:ext uri="{FF2B5EF4-FFF2-40B4-BE49-F238E27FC236}">
                <a16:creationId xmlns:a16="http://schemas.microsoft.com/office/drawing/2014/main" id="{CE052693-B839-457B-B881-20E4490D26A6}"/>
              </a:ext>
            </a:extLst>
          </p:cNvPr>
          <p:cNvSpPr/>
          <p:nvPr/>
        </p:nvSpPr>
        <p:spPr>
          <a:xfrm>
            <a:off x="3571509" y="4326471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نَ</a:t>
            </a:r>
          </a:p>
        </p:txBody>
      </p:sp>
      <p:sp>
        <p:nvSpPr>
          <p:cNvPr id="38" name="مستطيل: زوايا مستديرة 37">
            <a:extLst>
              <a:ext uri="{FF2B5EF4-FFF2-40B4-BE49-F238E27FC236}">
                <a16:creationId xmlns:a16="http://schemas.microsoft.com/office/drawing/2014/main" id="{E236D9E1-E362-4E10-92CF-9A6933B0F56B}"/>
              </a:ext>
            </a:extLst>
          </p:cNvPr>
          <p:cNvSpPr/>
          <p:nvPr/>
        </p:nvSpPr>
        <p:spPr>
          <a:xfrm>
            <a:off x="903300" y="4326471"/>
            <a:ext cx="165261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بَــدَنَ</a:t>
            </a:r>
          </a:p>
        </p:txBody>
      </p:sp>
      <p:sp>
        <p:nvSpPr>
          <p:cNvPr id="3" name="مستطيل 2">
            <a:extLst>
              <a:ext uri="{FF2B5EF4-FFF2-40B4-BE49-F238E27FC236}">
                <a16:creationId xmlns:a16="http://schemas.microsoft.com/office/drawing/2014/main" id="{23DDFA60-F2A1-4E1C-92EA-DDBC8A33A33E}"/>
              </a:ext>
            </a:extLst>
          </p:cNvPr>
          <p:cNvSpPr/>
          <p:nvPr/>
        </p:nvSpPr>
        <p:spPr>
          <a:xfrm>
            <a:off x="6533322" y="185530"/>
            <a:ext cx="3021495" cy="74212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200" b="1" dirty="0"/>
              <a:t>أقرأ الكلمات الآتية:</a:t>
            </a:r>
          </a:p>
        </p:txBody>
      </p:sp>
    </p:spTree>
    <p:extLst>
      <p:ext uri="{BB962C8B-B14F-4D97-AF65-F5344CB8AC3E}">
        <p14:creationId xmlns:p14="http://schemas.microsoft.com/office/powerpoint/2010/main" val="4280551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مستطيل: زوايا مستديرة 26">
            <a:extLst>
              <a:ext uri="{FF2B5EF4-FFF2-40B4-BE49-F238E27FC236}">
                <a16:creationId xmlns:a16="http://schemas.microsoft.com/office/drawing/2014/main" id="{C85A75FC-0088-41E4-8F43-917D19200744}"/>
              </a:ext>
            </a:extLst>
          </p:cNvPr>
          <p:cNvSpPr/>
          <p:nvPr/>
        </p:nvSpPr>
        <p:spPr>
          <a:xfrm>
            <a:off x="7409388" y="1416088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لَـ</a:t>
            </a:r>
          </a:p>
        </p:txBody>
      </p:sp>
      <p:sp>
        <p:nvSpPr>
          <p:cNvPr id="28" name="مستطيل: زوايا مستديرة 27">
            <a:extLst>
              <a:ext uri="{FF2B5EF4-FFF2-40B4-BE49-F238E27FC236}">
                <a16:creationId xmlns:a16="http://schemas.microsoft.com/office/drawing/2014/main" id="{647F1E4B-CC91-4162-A8DE-9BA108733242}"/>
              </a:ext>
            </a:extLst>
          </p:cNvPr>
          <p:cNvSpPr/>
          <p:nvPr/>
        </p:nvSpPr>
        <p:spPr>
          <a:xfrm>
            <a:off x="5483606" y="1406041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لَـبَــ</a:t>
            </a:r>
          </a:p>
        </p:txBody>
      </p:sp>
      <p:sp>
        <p:nvSpPr>
          <p:cNvPr id="29" name="مستطيل: زوايا مستديرة 28">
            <a:extLst>
              <a:ext uri="{FF2B5EF4-FFF2-40B4-BE49-F238E27FC236}">
                <a16:creationId xmlns:a16="http://schemas.microsoft.com/office/drawing/2014/main" id="{062F55DC-5A9D-4BDB-A4C3-478FAD2EB5C5}"/>
              </a:ext>
            </a:extLst>
          </p:cNvPr>
          <p:cNvSpPr/>
          <p:nvPr/>
        </p:nvSpPr>
        <p:spPr>
          <a:xfrm>
            <a:off x="3571509" y="1406040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ـدَ</a:t>
            </a:r>
          </a:p>
        </p:txBody>
      </p:sp>
      <p:sp>
        <p:nvSpPr>
          <p:cNvPr id="30" name="مستطيل: زوايا مستديرة 29">
            <a:extLst>
              <a:ext uri="{FF2B5EF4-FFF2-40B4-BE49-F238E27FC236}">
                <a16:creationId xmlns:a16="http://schemas.microsoft.com/office/drawing/2014/main" id="{FD660C96-3354-449A-9580-8F18C1B3BADA}"/>
              </a:ext>
            </a:extLst>
          </p:cNvPr>
          <p:cNvSpPr/>
          <p:nvPr/>
        </p:nvSpPr>
        <p:spPr>
          <a:xfrm>
            <a:off x="903300" y="1406040"/>
            <a:ext cx="165261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لَـبَـــدَ</a:t>
            </a:r>
          </a:p>
        </p:txBody>
      </p:sp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id="{5C99B33B-A11A-4934-8F23-D9BBB2E0E5A4}"/>
              </a:ext>
            </a:extLst>
          </p:cNvPr>
          <p:cNvSpPr/>
          <p:nvPr/>
        </p:nvSpPr>
        <p:spPr>
          <a:xfrm>
            <a:off x="7409388" y="2906959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بَــ</a:t>
            </a:r>
          </a:p>
        </p:txBody>
      </p:sp>
      <p:sp>
        <p:nvSpPr>
          <p:cNvPr id="32" name="مستطيل: زوايا مستديرة 31">
            <a:extLst>
              <a:ext uri="{FF2B5EF4-FFF2-40B4-BE49-F238E27FC236}">
                <a16:creationId xmlns:a16="http://schemas.microsoft.com/office/drawing/2014/main" id="{39617704-726B-4FA0-9942-51F67E708823}"/>
              </a:ext>
            </a:extLst>
          </p:cNvPr>
          <p:cNvSpPr/>
          <p:nvPr/>
        </p:nvSpPr>
        <p:spPr>
          <a:xfrm>
            <a:off x="5483606" y="2896912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بَــدَ</a:t>
            </a:r>
          </a:p>
        </p:txBody>
      </p:sp>
      <p:sp>
        <p:nvSpPr>
          <p:cNvPr id="33" name="مستطيل: زوايا مستديرة 32">
            <a:extLst>
              <a:ext uri="{FF2B5EF4-FFF2-40B4-BE49-F238E27FC236}">
                <a16:creationId xmlns:a16="http://schemas.microsoft.com/office/drawing/2014/main" id="{AD381133-8C55-4E17-B328-80EB02EAB38A}"/>
              </a:ext>
            </a:extLst>
          </p:cNvPr>
          <p:cNvSpPr/>
          <p:nvPr/>
        </p:nvSpPr>
        <p:spPr>
          <a:xfrm>
            <a:off x="3571509" y="2896911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لَ</a:t>
            </a:r>
          </a:p>
        </p:txBody>
      </p:sp>
      <p:sp>
        <p:nvSpPr>
          <p:cNvPr id="34" name="مستطيل: زوايا مستديرة 33">
            <a:extLst>
              <a:ext uri="{FF2B5EF4-FFF2-40B4-BE49-F238E27FC236}">
                <a16:creationId xmlns:a16="http://schemas.microsoft.com/office/drawing/2014/main" id="{CB5CFC48-1166-4315-887E-73B46FE8A291}"/>
              </a:ext>
            </a:extLst>
          </p:cNvPr>
          <p:cNvSpPr/>
          <p:nvPr/>
        </p:nvSpPr>
        <p:spPr>
          <a:xfrm>
            <a:off x="903300" y="2896911"/>
            <a:ext cx="165261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بَــدَلَ</a:t>
            </a:r>
          </a:p>
        </p:txBody>
      </p:sp>
      <p:sp>
        <p:nvSpPr>
          <p:cNvPr id="35" name="مستطيل: زوايا مستديرة 34">
            <a:extLst>
              <a:ext uri="{FF2B5EF4-FFF2-40B4-BE49-F238E27FC236}">
                <a16:creationId xmlns:a16="http://schemas.microsoft.com/office/drawing/2014/main" id="{F2ECD711-09F3-43B4-8447-308F2C62161E}"/>
              </a:ext>
            </a:extLst>
          </p:cNvPr>
          <p:cNvSpPr/>
          <p:nvPr/>
        </p:nvSpPr>
        <p:spPr>
          <a:xfrm>
            <a:off x="7409388" y="4336519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دَ</a:t>
            </a:r>
          </a:p>
        </p:txBody>
      </p:sp>
      <p:sp>
        <p:nvSpPr>
          <p:cNvPr id="36" name="مستطيل: زوايا مستديرة 35">
            <a:extLst>
              <a:ext uri="{FF2B5EF4-FFF2-40B4-BE49-F238E27FC236}">
                <a16:creationId xmlns:a16="http://schemas.microsoft.com/office/drawing/2014/main" id="{C7813603-065B-4340-822D-09E932A6AE15}"/>
              </a:ext>
            </a:extLst>
          </p:cNvPr>
          <p:cNvSpPr/>
          <p:nvPr/>
        </p:nvSpPr>
        <p:spPr>
          <a:xfrm>
            <a:off x="5483606" y="4326472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دَا</a:t>
            </a:r>
          </a:p>
        </p:txBody>
      </p:sp>
      <p:sp>
        <p:nvSpPr>
          <p:cNvPr id="37" name="مستطيل: زوايا مستديرة 36">
            <a:extLst>
              <a:ext uri="{FF2B5EF4-FFF2-40B4-BE49-F238E27FC236}">
                <a16:creationId xmlns:a16="http://schemas.microsoft.com/office/drawing/2014/main" id="{CE052693-B839-457B-B881-20E4490D26A6}"/>
              </a:ext>
            </a:extLst>
          </p:cNvPr>
          <p:cNvSpPr/>
          <p:nvPr/>
        </p:nvSpPr>
        <p:spPr>
          <a:xfrm>
            <a:off x="3571509" y="4326471"/>
            <a:ext cx="110286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مَ</a:t>
            </a:r>
          </a:p>
        </p:txBody>
      </p:sp>
      <p:sp>
        <p:nvSpPr>
          <p:cNvPr id="38" name="مستطيل: زوايا مستديرة 37">
            <a:extLst>
              <a:ext uri="{FF2B5EF4-FFF2-40B4-BE49-F238E27FC236}">
                <a16:creationId xmlns:a16="http://schemas.microsoft.com/office/drawing/2014/main" id="{E236D9E1-E362-4E10-92CF-9A6933B0F56B}"/>
              </a:ext>
            </a:extLst>
          </p:cNvPr>
          <p:cNvSpPr/>
          <p:nvPr/>
        </p:nvSpPr>
        <p:spPr>
          <a:xfrm>
            <a:off x="903300" y="4326471"/>
            <a:ext cx="1652617" cy="934498"/>
          </a:xfrm>
          <a:prstGeom prst="roundRect">
            <a:avLst/>
          </a:prstGeom>
          <a:solidFill>
            <a:srgbClr val="99CB38"/>
          </a:solidFill>
          <a:ln w="28575"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0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دَامَ</a:t>
            </a:r>
          </a:p>
        </p:txBody>
      </p:sp>
      <p:sp>
        <p:nvSpPr>
          <p:cNvPr id="3" name="مستطيل 2">
            <a:extLst>
              <a:ext uri="{FF2B5EF4-FFF2-40B4-BE49-F238E27FC236}">
                <a16:creationId xmlns:a16="http://schemas.microsoft.com/office/drawing/2014/main" id="{23DDFA60-F2A1-4E1C-92EA-DDBC8A33A33E}"/>
              </a:ext>
            </a:extLst>
          </p:cNvPr>
          <p:cNvSpPr/>
          <p:nvPr/>
        </p:nvSpPr>
        <p:spPr>
          <a:xfrm>
            <a:off x="6533322" y="185530"/>
            <a:ext cx="3021495" cy="74212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200" b="1" dirty="0"/>
              <a:t>أقرأ الكلمات الآتية:</a:t>
            </a:r>
          </a:p>
        </p:txBody>
      </p:sp>
    </p:spTree>
    <p:extLst>
      <p:ext uri="{BB962C8B-B14F-4D97-AF65-F5344CB8AC3E}">
        <p14:creationId xmlns:p14="http://schemas.microsoft.com/office/powerpoint/2010/main" val="3954318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>
            <p:snd r:embed="rId3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مضلع اثنا عشري 18">
            <a:extLst>
              <a:ext uri="{FF2B5EF4-FFF2-40B4-BE49-F238E27FC236}">
                <a16:creationId xmlns:a16="http://schemas.microsoft.com/office/drawing/2014/main" id="{44B19130-205F-4F41-A884-4B36248F029F}"/>
              </a:ext>
            </a:extLst>
          </p:cNvPr>
          <p:cNvSpPr/>
          <p:nvPr/>
        </p:nvSpPr>
        <p:spPr>
          <a:xfrm>
            <a:off x="8759687" y="2617305"/>
            <a:ext cx="2915478" cy="2882348"/>
          </a:xfrm>
          <a:prstGeom prst="dodecagon">
            <a:avLst/>
          </a:prstGeom>
          <a:solidFill>
            <a:srgbClr val="D09754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tx1"/>
                </a:solidFill>
              </a:rPr>
              <a:t>انتهى الدرس</a:t>
            </a:r>
          </a:p>
        </p:txBody>
      </p:sp>
    </p:spTree>
    <p:extLst>
      <p:ext uri="{BB962C8B-B14F-4D97-AF65-F5344CB8AC3E}">
        <p14:creationId xmlns:p14="http://schemas.microsoft.com/office/powerpoint/2010/main" val="311755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>
            <p:snd r:embed="rId3" name="chimes.wav"/>
          </p:stSnd>
        </p:sndAc>
      </p:transition>
    </mc:Choice>
    <mc:Fallback xmlns="">
      <p:transition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theme/theme1.xml><?xml version="1.0" encoding="utf-8"?>
<a:theme xmlns:a="http://schemas.openxmlformats.org/drawingml/2006/main" name="المستند الأكاديمي 16x9">
  <a:themeElements>
    <a:clrScheme name="ورق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_9426284_TF03431380.potx" id="{97C39908-987C-48CE-9DCE-0082B5516BCC}" vid="{9F27BE63-CF26-4B9F-B3CD-2F90624ADC47}"/>
    </a:ext>
  </a:extLst>
</a:theme>
</file>

<file path=ppt/theme/theme2.xml><?xml version="1.0" encoding="utf-8"?>
<a:theme xmlns:a="http://schemas.openxmlformats.org/drawingml/2006/main" name="نسق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نسق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DDBB83-77C1-4099-A0AA-289882E745E2}">
  <ds:schemaRefs>
    <ds:schemaRef ds:uri="http://schemas.microsoft.com/office/2006/documentManagement/types"/>
    <ds:schemaRef ds:uri="http://purl.org/dc/terms/"/>
    <ds:schemaRef ds:uri="http://purl.org/dc/elements/1.1/"/>
    <ds:schemaRef ds:uri="http://purl.org/dc/dcmitype/"/>
    <ds:schemaRef ds:uri="http://www.w3.org/XML/1998/namespace"/>
    <ds:schemaRef ds:uri="4873beb7-5857-4685-be1f-d57550cc96cc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عرض تقديمي أكاديمي بتصميم يحمل خطاً وشريطاً (شاشة عريضة)</Template>
  <TotalTime>420</TotalTime>
  <Words>146</Words>
  <Application>Microsoft Office PowerPoint</Application>
  <PresentationFormat>شاشة عريضة</PresentationFormat>
  <Paragraphs>102</Paragraphs>
  <Slides>13</Slides>
  <Notes>13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13</vt:i4>
      </vt:variant>
    </vt:vector>
  </HeadingPairs>
  <TitlesOfParts>
    <vt:vector size="18" baseType="lpstr">
      <vt:lpstr>Euphemia</vt:lpstr>
      <vt:lpstr>Sakkal Majalla</vt:lpstr>
      <vt:lpstr>Tahoma</vt:lpstr>
      <vt:lpstr>Wingdings</vt:lpstr>
      <vt:lpstr>المستند الأكاديمي 16x9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سليمان العنزي</dc:creator>
  <cp:lastModifiedBy>سليمان العنزي</cp:lastModifiedBy>
  <cp:revision>104</cp:revision>
  <dcterms:created xsi:type="dcterms:W3CDTF">2020-08-28T16:11:11Z</dcterms:created>
  <dcterms:modified xsi:type="dcterms:W3CDTF">2021-04-08T16:55:59Z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