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62" r:id="rId2"/>
    <p:sldId id="1892" r:id="rId3"/>
    <p:sldId id="1900" r:id="rId4"/>
    <p:sldId id="1920" r:id="rId5"/>
    <p:sldId id="1935" r:id="rId6"/>
    <p:sldId id="256" r:id="rId7"/>
    <p:sldId id="351" r:id="rId8"/>
    <p:sldId id="1936" r:id="rId9"/>
    <p:sldId id="1922" r:id="rId10"/>
    <p:sldId id="280" r:id="rId11"/>
    <p:sldId id="1923" r:id="rId12"/>
    <p:sldId id="1937" r:id="rId13"/>
    <p:sldId id="1642" r:id="rId14"/>
    <p:sldId id="1931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4" d="100"/>
          <a:sy n="74" d="100"/>
        </p:scale>
        <p:origin x="101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39812C-972B-D78D-994B-FDA6C085F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BC6AC4F-0A73-A8F2-6E47-7300574F3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2FF399-0B87-0644-FFFA-2ABD95C2F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A5AD-8847-401B-B15E-889639471B1A}" type="datetimeFigureOut">
              <a:rPr lang="ar-SA" smtClean="0"/>
              <a:t>21/08/47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57A2ED-2837-803A-BFFC-C0ADEAB3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4897D52-B464-F445-EE0D-38F77C5DE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AA1B-EB4A-4F34-961D-DFBF2DFA23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489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FD0B8B-7184-E775-9262-204AACC9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41681EA-C74F-C368-36F2-5847DCA0D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696A08-1ECE-145F-2A0B-DF728BCA4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A5AD-8847-401B-B15E-889639471B1A}" type="datetimeFigureOut">
              <a:rPr lang="ar-SA" smtClean="0"/>
              <a:t>21/08/47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81D0276-FA2C-4F70-65FE-1BFEFB69B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1625C1D-7593-B4D0-46CA-D050297C0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AA1B-EB4A-4F34-961D-DFBF2DFA23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015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8C474B8-2D3D-CD47-DE02-822755C98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B5B5CEE-1591-27E0-793D-7326CFC24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6275F8-EEC8-CA1C-82E6-A0493A80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A5AD-8847-401B-B15E-889639471B1A}" type="datetimeFigureOut">
              <a:rPr lang="ar-SA" smtClean="0"/>
              <a:t>21/08/47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A87A551-E5BF-A9CB-17C3-EDBCD1D8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E61650-BA81-C5DE-F1C5-E9BBB95E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AA1B-EB4A-4F34-961D-DFBF2DFA23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812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D452F5-B35B-B872-CF49-D9FAD623C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32C1BAB-8C7D-23A3-299F-527094C56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72170C-DDBB-76F0-8AFE-7C1E4F56E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A5AD-8847-401B-B15E-889639471B1A}" type="datetimeFigureOut">
              <a:rPr lang="ar-SA" smtClean="0"/>
              <a:t>21/08/47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8E008A8-8576-9067-CAE8-036CEA066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3307893-9D19-CD73-6FBF-A2D659AD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AA1B-EB4A-4F34-961D-DFBF2DFA23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72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412AA4-8BE5-FBD0-4793-BA0EBEEF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715A528-B4CB-1B77-A9F9-8E8075754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F0527E-1D84-38BB-AFAD-65081900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A5AD-8847-401B-B15E-889639471B1A}" type="datetimeFigureOut">
              <a:rPr lang="ar-SA" smtClean="0"/>
              <a:t>21/08/47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75BCFE-C7A2-5690-327E-4262DB930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6C9671A-C90A-0E31-C7CF-BD4CFA243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AA1B-EB4A-4F34-961D-DFBF2DFA23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450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19294B-FD19-1C25-A5D9-5F5F9EADA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85954F-73DD-5C90-DA96-9ED2A248F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BB80778-F106-3D06-5AD6-11CBA88DF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41A7D1A-E261-69E7-849B-FC010077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A5AD-8847-401B-B15E-889639471B1A}" type="datetimeFigureOut">
              <a:rPr lang="ar-SA" smtClean="0"/>
              <a:t>21/08/47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CC9D6E3-9345-4609-4707-25984BF95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F0FDB0E-05F7-6BEA-2F78-7779F0F0B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AA1B-EB4A-4F34-961D-DFBF2DFA23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765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A671AE-D023-C2B9-49DD-1F225B6DE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7BE966D-2863-0468-FFDE-20BC9248E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F0F52D1-1E4A-552C-2DF4-6D5E9F928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67E9254-7B65-A578-27F3-90B7836ED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7D74E2E-7855-AA80-2274-152221526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1076BD2-6A47-37ED-1BA0-94C4A6907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A5AD-8847-401B-B15E-889639471B1A}" type="datetimeFigureOut">
              <a:rPr lang="ar-SA" smtClean="0"/>
              <a:t>21/08/47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F80AFCA-187D-7C3D-8BFB-C5B206313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35B12C7-1D72-BC93-173B-24B9A4DC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AA1B-EB4A-4F34-961D-DFBF2DFA23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348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94A96C-72AA-31B6-6588-BE339851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337A15F-7708-875F-49AC-378746809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A5AD-8847-401B-B15E-889639471B1A}" type="datetimeFigureOut">
              <a:rPr lang="ar-SA" smtClean="0"/>
              <a:t>21/08/47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3DD9713-21E5-DFF7-9772-CEB13CC3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EDA6940-E1BB-72B0-B5C1-B4752FDD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AA1B-EB4A-4F34-961D-DFBF2DFA23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030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14443A1-B626-1BA8-F46D-15D362300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A5AD-8847-401B-B15E-889639471B1A}" type="datetimeFigureOut">
              <a:rPr lang="ar-SA" smtClean="0"/>
              <a:t>21/08/47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CC00207-BCD9-3E0C-5473-B2DB6E22B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4F84805-3838-9903-2CE4-5D26572E7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AA1B-EB4A-4F34-961D-DFBF2DFA23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2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31766D-31E2-FDB7-AC36-067AF9CC0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E89FFCF-9DDE-9FAB-A3D9-C396DF88B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94CB8B1-26E3-36F9-6F4D-62C4B1594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F5A18EB-C1CC-A8F4-99BD-B2C1EAE7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A5AD-8847-401B-B15E-889639471B1A}" type="datetimeFigureOut">
              <a:rPr lang="ar-SA" smtClean="0"/>
              <a:t>21/08/47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A8C0FC1-5E89-B169-5569-8B8411300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CF99722-B908-C7CC-709D-FD482EB9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AA1B-EB4A-4F34-961D-DFBF2DFA23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308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BCA4E9-E002-DCAA-DAF6-A67B6EAB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7B9F0F7-4C6B-D0AC-14A1-E08BF3299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11739A5-D426-A072-C065-26CF03728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8E7EF0D-D2C4-9D50-C917-C0B0B7F5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A5AD-8847-401B-B15E-889639471B1A}" type="datetimeFigureOut">
              <a:rPr lang="ar-SA" smtClean="0"/>
              <a:t>21/08/47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23B22D9-0C10-6ED6-DE65-3E027BB0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98E6D88-953C-0E8D-A6A0-4917718D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AA1B-EB4A-4F34-961D-DFBF2DFA23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122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25FDC5B-23A0-9DD3-46DE-F6946851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C3B46A2-9BF3-0D62-21B9-20DE3D01E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A7A2E2-178D-7B65-B24D-3055F49A5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5A5AD-8847-401B-B15E-889639471B1A}" type="datetimeFigureOut">
              <a:rPr lang="ar-SA" smtClean="0"/>
              <a:t>21/08/47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5C9569F-5DFA-59FD-06D3-B1341D61D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0691FA7-A35E-9EF4-4B1D-97E1D58A8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48AA1B-EB4A-4F34-961D-DFBF2DFA23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45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64D2A886-62A9-DAC4-C3D2-FA3ECFFD0F3C}"/>
              </a:ext>
            </a:extLst>
          </p:cNvPr>
          <p:cNvSpPr/>
          <p:nvPr/>
        </p:nvSpPr>
        <p:spPr>
          <a:xfrm>
            <a:off x="167149" y="192996"/>
            <a:ext cx="11857704" cy="6502772"/>
          </a:xfrm>
          <a:prstGeom prst="rect">
            <a:avLst/>
          </a:prstGeom>
          <a:noFill/>
          <a:ln w="149225" cmpd="tri">
            <a:solidFill>
              <a:srgbClr val="3BA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7CA8C19-DAB0-29EB-37A2-37DF3D77A0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975" b="34287"/>
          <a:stretch>
            <a:fillRect/>
          </a:stretch>
        </p:blipFill>
        <p:spPr>
          <a:xfrm>
            <a:off x="8858864" y="465023"/>
            <a:ext cx="2949525" cy="90663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30549C8-3AC5-B486-61E9-653F7F302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92" y="918341"/>
            <a:ext cx="5368412" cy="5021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772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D5A7E-5AFA-6336-7EAC-709370A84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0CD892CB-9BD7-9A63-9DDC-3511C2FE451F}"/>
              </a:ext>
            </a:extLst>
          </p:cNvPr>
          <p:cNvSpPr txBox="1"/>
          <p:nvPr/>
        </p:nvSpPr>
        <p:spPr>
          <a:xfrm>
            <a:off x="2613932" y="2918402"/>
            <a:ext cx="768806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/>
              <a:t>افتح الكتاب الصفحة 28 </a:t>
            </a:r>
          </a:p>
          <a:p>
            <a:pPr algn="ctr"/>
            <a:r>
              <a:rPr lang="ar-SA" sz="4000" b="1" dirty="0"/>
              <a:t>( محمد</a:t>
            </a:r>
            <a:r>
              <a:rPr lang="ar-SA" sz="4000" dirty="0">
                <a:sym typeface="Century Schoolbook"/>
              </a:rPr>
              <a:t> </a:t>
            </a:r>
            <a:r>
              <a:rPr lang="ar-SA" sz="4000" b="1" dirty="0">
                <a:sym typeface="Century Schoolbook"/>
              </a:rPr>
              <a:t>ﷺ عبدالله ورسوله</a:t>
            </a:r>
            <a:r>
              <a:rPr lang="ar-SA" sz="4000" b="1" dirty="0"/>
              <a:t>) </a:t>
            </a:r>
          </a:p>
          <a:p>
            <a:pPr algn="ctr"/>
            <a:r>
              <a:rPr lang="ar-SA" sz="4000" b="1" dirty="0"/>
              <a:t> وأدون التاريخ واليوم </a:t>
            </a:r>
          </a:p>
        </p:txBody>
      </p:sp>
      <p:pic>
        <p:nvPicPr>
          <p:cNvPr id="7" name="Picture 2" descr="بنت تصلي رسم كرتوني">
            <a:extLst>
              <a:ext uri="{FF2B5EF4-FFF2-40B4-BE49-F238E27FC236}">
                <a16:creationId xmlns:a16="http://schemas.microsoft.com/office/drawing/2014/main" id="{A6149437-CC75-22A7-2592-99001EAFE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34" y="2989994"/>
            <a:ext cx="2694214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4D16360-76E5-76FE-4839-A8CFAB2B7BC5}"/>
              </a:ext>
            </a:extLst>
          </p:cNvPr>
          <p:cNvSpPr/>
          <p:nvPr/>
        </p:nvSpPr>
        <p:spPr>
          <a:xfrm>
            <a:off x="167149" y="192996"/>
            <a:ext cx="11857704" cy="6502772"/>
          </a:xfrm>
          <a:prstGeom prst="rect">
            <a:avLst/>
          </a:prstGeom>
          <a:noFill/>
          <a:ln w="149225" cmpd="tri">
            <a:solidFill>
              <a:srgbClr val="3BA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0CF13EC-5EDF-76F6-0CC2-59CA7C7E2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78" y="287406"/>
            <a:ext cx="11535057" cy="120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8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EFAABA37-1F33-8FB5-89B0-7F79FD3D11A5}"/>
              </a:ext>
            </a:extLst>
          </p:cNvPr>
          <p:cNvSpPr/>
          <p:nvPr/>
        </p:nvSpPr>
        <p:spPr>
          <a:xfrm>
            <a:off x="167149" y="192996"/>
            <a:ext cx="11857704" cy="6502772"/>
          </a:xfrm>
          <a:prstGeom prst="rect">
            <a:avLst/>
          </a:prstGeom>
          <a:noFill/>
          <a:ln w="149225" cmpd="tri">
            <a:solidFill>
              <a:srgbClr val="3BA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pic>
        <p:nvPicPr>
          <p:cNvPr id="4" name="صورة 3" descr="صورة تحتوي على لقطة شاشة, نص, الخط, الرسومات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7B0E4EA-B0D3-815B-D12C-B8ABE55AB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37" y="277032"/>
            <a:ext cx="2764645" cy="1073786"/>
          </a:xfrm>
          <a:prstGeom prst="rect">
            <a:avLst/>
          </a:prstGeom>
        </p:spPr>
      </p:pic>
      <p:pic>
        <p:nvPicPr>
          <p:cNvPr id="6" name="صورة 5" descr="صورة تحتوي على نص, خط يد, الخط, رق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47CA9E99-D6B7-589E-5088-44DE4E07A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382" y="443126"/>
            <a:ext cx="8761881" cy="6002511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41D633E1-838A-9032-73EB-50E5F64D4798}"/>
              </a:ext>
            </a:extLst>
          </p:cNvPr>
          <p:cNvSpPr/>
          <p:nvPr/>
        </p:nvSpPr>
        <p:spPr>
          <a:xfrm>
            <a:off x="5725391" y="3262746"/>
            <a:ext cx="187036" cy="2483427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0A91FD6-65D6-1837-A61B-FD888FE2AE04}"/>
              </a:ext>
            </a:extLst>
          </p:cNvPr>
          <p:cNvSpPr/>
          <p:nvPr/>
        </p:nvSpPr>
        <p:spPr>
          <a:xfrm>
            <a:off x="8156864" y="2161309"/>
            <a:ext cx="1070263" cy="540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</a:rPr>
              <a:t>أفضل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26F375C8-E615-4692-2B9E-0CE65067C094}"/>
              </a:ext>
            </a:extLst>
          </p:cNvPr>
          <p:cNvSpPr/>
          <p:nvPr/>
        </p:nvSpPr>
        <p:spPr>
          <a:xfrm>
            <a:off x="5012433" y="3262745"/>
            <a:ext cx="187036" cy="2483427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8545F5E4-F4FB-49D9-E6BC-8A4C2E6302D5}"/>
              </a:ext>
            </a:extLst>
          </p:cNvPr>
          <p:cNvSpPr/>
          <p:nvPr/>
        </p:nvSpPr>
        <p:spPr>
          <a:xfrm>
            <a:off x="7594570" y="2867730"/>
            <a:ext cx="1070263" cy="540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</a:rPr>
              <a:t>عباد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1E6A63D8-B425-C897-CE8C-840BB7362FC5}"/>
              </a:ext>
            </a:extLst>
          </p:cNvPr>
          <p:cNvSpPr/>
          <p:nvPr/>
        </p:nvSpPr>
        <p:spPr>
          <a:xfrm>
            <a:off x="4225343" y="2524990"/>
            <a:ext cx="261168" cy="331470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15A21E0-20EF-E6D6-91FE-5331224F3291}"/>
              </a:ext>
            </a:extLst>
          </p:cNvPr>
          <p:cNvSpPr/>
          <p:nvPr/>
        </p:nvSpPr>
        <p:spPr>
          <a:xfrm>
            <a:off x="3553715" y="2524990"/>
            <a:ext cx="261168" cy="331470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8D9E90CB-233C-4AA1-DBEA-CF40A08BE567}"/>
              </a:ext>
            </a:extLst>
          </p:cNvPr>
          <p:cNvSpPr/>
          <p:nvPr/>
        </p:nvSpPr>
        <p:spPr>
          <a:xfrm>
            <a:off x="8271165" y="4303473"/>
            <a:ext cx="1242260" cy="540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</a:rPr>
              <a:t>شجاعا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75BE2AD-2710-7DC1-3672-6FCE35654619}"/>
              </a:ext>
            </a:extLst>
          </p:cNvPr>
          <p:cNvSpPr/>
          <p:nvPr/>
        </p:nvSpPr>
        <p:spPr>
          <a:xfrm>
            <a:off x="6438349" y="3262745"/>
            <a:ext cx="187036" cy="2483427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3E38A70-CE04-FF45-9781-A2248F047507}"/>
              </a:ext>
            </a:extLst>
          </p:cNvPr>
          <p:cNvSpPr/>
          <p:nvPr/>
        </p:nvSpPr>
        <p:spPr>
          <a:xfrm>
            <a:off x="8313358" y="5009894"/>
            <a:ext cx="1242260" cy="540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</a:rPr>
              <a:t>قويا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4BA234C5-D7FF-E023-E6CA-ED41B406F925}"/>
              </a:ext>
            </a:extLst>
          </p:cNvPr>
          <p:cNvSpPr/>
          <p:nvPr/>
        </p:nvSpPr>
        <p:spPr>
          <a:xfrm rot="5400000">
            <a:off x="5669894" y="1792510"/>
            <a:ext cx="259613" cy="189083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86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0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19961098-C000-DE00-62FB-96D566A134FE}"/>
              </a:ext>
            </a:extLst>
          </p:cNvPr>
          <p:cNvSpPr/>
          <p:nvPr/>
        </p:nvSpPr>
        <p:spPr>
          <a:xfrm>
            <a:off x="167149" y="192996"/>
            <a:ext cx="11857704" cy="6502772"/>
          </a:xfrm>
          <a:prstGeom prst="rect">
            <a:avLst/>
          </a:prstGeom>
          <a:noFill/>
          <a:ln w="149225" cmpd="tri">
            <a:solidFill>
              <a:srgbClr val="3BA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pic>
        <p:nvPicPr>
          <p:cNvPr id="3" name="صورة 2" descr="صورة تحتوي على نص, الخط, لقطة شاشة, شعا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489E88F-94FF-4653-FC5F-96474FA38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92" y="301840"/>
            <a:ext cx="3378724" cy="1100933"/>
          </a:xfrm>
          <a:prstGeom prst="rect">
            <a:avLst/>
          </a:prstGeom>
        </p:spPr>
      </p:pic>
      <p:pic>
        <p:nvPicPr>
          <p:cNvPr id="7" name="صورة 6" descr="صورة تحتوي على نص, الخط, خط يد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4B85A80A-C0BA-6BE4-6708-545FF746C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82" y="1763993"/>
            <a:ext cx="11067805" cy="3330013"/>
          </a:xfrm>
          <a:prstGeom prst="rect">
            <a:avLst/>
          </a:prstGeom>
        </p:spPr>
      </p:pic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85F678A1-D77B-7275-1231-3F402A8C6D11}"/>
              </a:ext>
            </a:extLst>
          </p:cNvPr>
          <p:cNvSpPr/>
          <p:nvPr/>
        </p:nvSpPr>
        <p:spPr>
          <a:xfrm>
            <a:off x="3293917" y="3138055"/>
            <a:ext cx="540327" cy="5611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022D465E-7416-90C7-3777-62ECBE67EFE5}"/>
              </a:ext>
            </a:extLst>
          </p:cNvPr>
          <p:cNvSpPr/>
          <p:nvPr/>
        </p:nvSpPr>
        <p:spPr>
          <a:xfrm>
            <a:off x="1943100" y="5094006"/>
            <a:ext cx="8780318" cy="943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أفضل البشر نبينا محمد </a:t>
            </a:r>
            <a:r>
              <a:rPr lang="ar-SA" sz="4800" dirty="0" err="1">
                <a:solidFill>
                  <a:schemeClr val="tx1"/>
                </a:solidFill>
              </a:rPr>
              <a:t>لى</a:t>
            </a:r>
            <a:r>
              <a:rPr lang="ar-SA" sz="4800" dirty="0">
                <a:solidFill>
                  <a:schemeClr val="tx1"/>
                </a:solidFill>
              </a:rPr>
              <a:t> الله عليه وسلم</a:t>
            </a:r>
          </a:p>
        </p:txBody>
      </p:sp>
    </p:spTree>
    <p:extLst>
      <p:ext uri="{BB962C8B-B14F-4D97-AF65-F5344CB8AC3E}">
        <p14:creationId xmlns:p14="http://schemas.microsoft.com/office/powerpoint/2010/main" val="109739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16;g9a9cb54b85_0_0">
            <a:extLst>
              <a:ext uri="{FF2B5EF4-FFF2-40B4-BE49-F238E27FC236}">
                <a16:creationId xmlns:a16="http://schemas.microsoft.com/office/drawing/2014/main" id="{2A32C055-CBBB-48AA-84A4-044F3C55B0C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198" t="3986" r="4972" b="20145"/>
          <a:stretch/>
        </p:blipFill>
        <p:spPr>
          <a:xfrm>
            <a:off x="502943" y="465901"/>
            <a:ext cx="7503330" cy="43370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1DCDC5E-0ED5-4D02-8EB0-6BE5905BBCF2}"/>
              </a:ext>
            </a:extLst>
          </p:cNvPr>
          <p:cNvSpPr txBox="1"/>
          <p:nvPr/>
        </p:nvSpPr>
        <p:spPr>
          <a:xfrm>
            <a:off x="1134229" y="1757242"/>
            <a:ext cx="6240757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قراءة وحفظ </a:t>
            </a:r>
            <a:r>
              <a:rPr lang="ar-SA" sz="540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الدرس والدعاء </a:t>
            </a:r>
            <a:r>
              <a:rPr lang="ar-SA" sz="5400" dirty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وتكملة حل النشاط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A714051-5B3C-4A60-91C3-5A671988F537}"/>
              </a:ext>
            </a:extLst>
          </p:cNvPr>
          <p:cNvSpPr txBox="1"/>
          <p:nvPr/>
        </p:nvSpPr>
        <p:spPr>
          <a:xfrm>
            <a:off x="5825836" y="701229"/>
            <a:ext cx="1958009" cy="76944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الواجب:</a:t>
            </a:r>
          </a:p>
        </p:txBody>
      </p:sp>
      <p:pic>
        <p:nvPicPr>
          <p:cNvPr id="10" name="Picture 2" descr="جذاب اقترضت، استعارت البورسلين طالبة مدرسة كرتون - skkyfitness.com">
            <a:extLst>
              <a:ext uri="{FF2B5EF4-FFF2-40B4-BE49-F238E27FC236}">
                <a16:creationId xmlns:a16="http://schemas.microsoft.com/office/drawing/2014/main" id="{9E5868E2-0778-48B5-B74F-55D2C9486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44" y="3139182"/>
            <a:ext cx="3718818" cy="371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C39DC1A-9E44-1E8D-F7D7-C29A84C76F88}"/>
              </a:ext>
            </a:extLst>
          </p:cNvPr>
          <p:cNvSpPr/>
          <p:nvPr/>
        </p:nvSpPr>
        <p:spPr>
          <a:xfrm>
            <a:off x="167149" y="192996"/>
            <a:ext cx="11857704" cy="6502772"/>
          </a:xfrm>
          <a:prstGeom prst="rect">
            <a:avLst/>
          </a:prstGeom>
          <a:noFill/>
          <a:ln w="149225" cmpd="tri">
            <a:solidFill>
              <a:srgbClr val="3BA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pic>
        <p:nvPicPr>
          <p:cNvPr id="3" name="Picture 4" descr="ஐﻬღ أنا مـــــامــــــا ღﻬஐ - ما هي فــــوائد الاستــــوداع؟ &amp;#39; اللهُمّ إنّي  أستَودِعُكَ أهْلي وماليْ وذريتي وهذا البيتَ &amp;#39; فإنّ الله يَحفَظُ أهْلَهُ  ومَالَهُ وذريته وبَيتَهُ . لـذا فاجعل هذه الدعــــاء في">
            <a:extLst>
              <a:ext uri="{FF2B5EF4-FFF2-40B4-BE49-F238E27FC236}">
                <a16:creationId xmlns:a16="http://schemas.microsoft.com/office/drawing/2014/main" id="{45EBD360-BE28-F7DF-602F-08A3DD88E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9432" r="7455" b="7502"/>
          <a:stretch/>
        </p:blipFill>
        <p:spPr bwMode="auto">
          <a:xfrm rot="2771363">
            <a:off x="8976707" y="566903"/>
            <a:ext cx="1872614" cy="238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4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1476E3E9-FA70-4B55-D640-3F94210F1FE7}"/>
              </a:ext>
            </a:extLst>
          </p:cNvPr>
          <p:cNvSpPr/>
          <p:nvPr/>
        </p:nvSpPr>
        <p:spPr>
          <a:xfrm>
            <a:off x="321547" y="170823"/>
            <a:ext cx="11706330" cy="6531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اسأل الله الكريم رب العرش العظيم ان ينفع به وان يكون علم نافع  لي ولوالدي ولمن نشره  ولمن انتفع منه                               ولـ من استفدت منهم طيلة مسيرتي التعليمية  </a:t>
            </a:r>
          </a:p>
          <a:p>
            <a:pPr algn="ctr"/>
            <a:r>
              <a:rPr lang="ar-SA" sz="3200" dirty="0">
                <a:solidFill>
                  <a:srgbClr val="FFFF00"/>
                </a:solidFill>
              </a:rPr>
              <a:t>وخاصة لمعلمات سفيرات الابداع</a:t>
            </a:r>
          </a:p>
          <a:p>
            <a:pPr algn="ctr"/>
            <a:r>
              <a:rPr lang="ar-SA" sz="4000" dirty="0"/>
              <a:t>جزاهم الله خير الجزاء</a:t>
            </a:r>
          </a:p>
          <a:p>
            <a:pPr algn="ctr"/>
            <a:endParaRPr lang="ar-SA" sz="2000" dirty="0"/>
          </a:p>
          <a:p>
            <a:pPr algn="ctr"/>
            <a:r>
              <a:rPr lang="ar-SA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اعداد المعلمة: 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غزيل السعدان</a:t>
            </a:r>
          </a:p>
          <a:p>
            <a:pPr algn="ctr"/>
            <a:endParaRPr lang="ar-SA" sz="1600" dirty="0">
              <a:solidFill>
                <a:srgbClr val="FFFFFF"/>
              </a:solidFill>
            </a:endParaRPr>
          </a:p>
          <a:p>
            <a:pPr algn="ctr"/>
            <a:r>
              <a:rPr lang="ar-SA" sz="4000" dirty="0"/>
              <a:t>ارجو النشر للنفع وعدم البيع</a:t>
            </a:r>
          </a:p>
        </p:txBody>
      </p:sp>
    </p:spTree>
    <p:extLst>
      <p:ext uri="{BB962C8B-B14F-4D97-AF65-F5344CB8AC3E}">
        <p14:creationId xmlns:p14="http://schemas.microsoft.com/office/powerpoint/2010/main" val="64227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EE1A2086-AA87-4FB4-9592-5305C264AAF2}"/>
              </a:ext>
            </a:extLst>
          </p:cNvPr>
          <p:cNvSpPr/>
          <p:nvPr/>
        </p:nvSpPr>
        <p:spPr>
          <a:xfrm>
            <a:off x="3201664" y="2738384"/>
            <a:ext cx="5610411" cy="148356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00"/>
          </a:p>
        </p:txBody>
      </p:sp>
      <p:pic>
        <p:nvPicPr>
          <p:cNvPr id="1026" name="Picture 2" descr="ساعة الحائط بيضاء القراءة في 3 ، على مدار الساعة الرقمية الكرتون المنبه ،  على مدار الساعة الكرتون, شخصيات كرتونية, صور عيد ميلاد سعيد, رسوم  كاريكاتورية png">
            <a:extLst>
              <a:ext uri="{FF2B5EF4-FFF2-40B4-BE49-F238E27FC236}">
                <a16:creationId xmlns:a16="http://schemas.microsoft.com/office/drawing/2014/main" id="{D0CE02C8-31E5-4376-B76A-3361AECB4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40" y="3696761"/>
            <a:ext cx="2251955" cy="22519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إصبع رسم كاريكتوري مرسومة باليد إشارة الرياح PNG صورة تحميل مجاني -  sa.lovepik.com الصفحة">
            <a:extLst>
              <a:ext uri="{FF2B5EF4-FFF2-40B4-BE49-F238E27FC236}">
                <a16:creationId xmlns:a16="http://schemas.microsoft.com/office/drawing/2014/main" id="{5C96BD02-95D7-4FBB-961A-CE72A058F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50" t="14300" r="9513" b="10101"/>
          <a:stretch/>
        </p:blipFill>
        <p:spPr bwMode="auto">
          <a:xfrm rot="21363628">
            <a:off x="7596795" y="3099229"/>
            <a:ext cx="1496224" cy="1749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1C4BF7FB-6E29-4C37-B2FD-D26D49D9D22D}"/>
              </a:ext>
            </a:extLst>
          </p:cNvPr>
          <p:cNvSpPr/>
          <p:nvPr/>
        </p:nvSpPr>
        <p:spPr>
          <a:xfrm>
            <a:off x="3061277" y="3323842"/>
            <a:ext cx="5614684" cy="525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</a:rPr>
              <a:t>القوانين الصفية</a:t>
            </a:r>
          </a:p>
        </p:txBody>
      </p:sp>
      <p:pic>
        <p:nvPicPr>
          <p:cNvPr id="1030" name="Picture 6" descr="الجلسة الصحيحة activity">
            <a:extLst>
              <a:ext uri="{FF2B5EF4-FFF2-40B4-BE49-F238E27FC236}">
                <a16:creationId xmlns:a16="http://schemas.microsoft.com/office/drawing/2014/main" id="{3517DB18-09E9-6D8F-C9D2-EB3281FC1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8" t="60444" r="32498" b="18179"/>
          <a:stretch/>
        </p:blipFill>
        <p:spPr bwMode="auto">
          <a:xfrm flipH="1">
            <a:off x="9124237" y="143368"/>
            <a:ext cx="2619376" cy="26209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ملصقات القوانين الصفية لرياض الاطفال .. جاهزة للطباعة ⋆ بالعربي نتعلم">
            <a:extLst>
              <a:ext uri="{FF2B5EF4-FFF2-40B4-BE49-F238E27FC236}">
                <a16:creationId xmlns:a16="http://schemas.microsoft.com/office/drawing/2014/main" id="{8B465A1A-2CF4-E7B5-8DE8-7D2A39C5B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 t="29942" r="16606" b="4288"/>
          <a:stretch/>
        </p:blipFill>
        <p:spPr bwMode="auto">
          <a:xfrm>
            <a:off x="1018194" y="77313"/>
            <a:ext cx="2101503" cy="24288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صور عن التعاون , اجمل منظر ممكن تشوفها في روح التعاون - حبيبي">
            <a:extLst>
              <a:ext uri="{FF2B5EF4-FFF2-40B4-BE49-F238E27FC236}">
                <a16:creationId xmlns:a16="http://schemas.microsoft.com/office/drawing/2014/main" id="{5BA75DAA-B80E-2590-9AF8-56F1EDAE0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6" y="409396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istening Ear Clip Art Free PNG Image｜Illustoon">
            <a:extLst>
              <a:ext uri="{FF2B5EF4-FFF2-40B4-BE49-F238E27FC236}">
                <a16:creationId xmlns:a16="http://schemas.microsoft.com/office/drawing/2014/main" id="{7C0A4B3D-DBE1-484A-4BD7-168168561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752" y="14336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AAC62D61-EE29-6942-7F67-5BFA965D6828}"/>
              </a:ext>
            </a:extLst>
          </p:cNvPr>
          <p:cNvSpPr/>
          <p:nvPr/>
        </p:nvSpPr>
        <p:spPr>
          <a:xfrm>
            <a:off x="10305327" y="5906316"/>
            <a:ext cx="1153972" cy="525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tx1"/>
                </a:solidFill>
                <a:cs typeface="Akhbar MT" pitchFamily="2" charset="-78"/>
              </a:rPr>
              <a:t>نتعاون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2E1F44A2-9C7D-B632-5B2E-4781B2CC1F26}"/>
              </a:ext>
            </a:extLst>
          </p:cNvPr>
          <p:cNvSpPr/>
          <p:nvPr/>
        </p:nvSpPr>
        <p:spPr>
          <a:xfrm>
            <a:off x="9022705" y="2523766"/>
            <a:ext cx="3042363" cy="525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cs typeface="Akhbar MT" pitchFamily="2" charset="-78"/>
              </a:rPr>
              <a:t>اجلس جلسة صحيحة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69A24B3-8BA0-B075-486F-E4E5B07C43C5}"/>
              </a:ext>
            </a:extLst>
          </p:cNvPr>
          <p:cNvSpPr/>
          <p:nvPr/>
        </p:nvSpPr>
        <p:spPr>
          <a:xfrm>
            <a:off x="437387" y="2297522"/>
            <a:ext cx="3351637" cy="525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cs typeface="Akhbar MT" pitchFamily="2" charset="-78"/>
              </a:rPr>
              <a:t>ارفع يدي عند الاستئذان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6E32206-828E-239A-EC1F-4084A1895319}"/>
              </a:ext>
            </a:extLst>
          </p:cNvPr>
          <p:cNvSpPr/>
          <p:nvPr/>
        </p:nvSpPr>
        <p:spPr>
          <a:xfrm>
            <a:off x="5539859" y="2163822"/>
            <a:ext cx="1824455" cy="525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cs typeface="Akhbar MT" pitchFamily="2" charset="-78"/>
              </a:rPr>
              <a:t>استمع لمعلمتي</a:t>
            </a:r>
          </a:p>
        </p:txBody>
      </p:sp>
      <p:pic>
        <p:nvPicPr>
          <p:cNvPr id="2" name="Picture 2" descr="Elite Emoji - التطبيقات على Google Play">
            <a:extLst>
              <a:ext uri="{FF2B5EF4-FFF2-40B4-BE49-F238E27FC236}">
                <a16:creationId xmlns:a16="http://schemas.microsoft.com/office/drawing/2014/main" id="{9D14B0BF-DF22-660B-693E-619029006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685" y="725742"/>
            <a:ext cx="1296175" cy="129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25413BDD-9E42-0EEB-6DD6-1713540B0945}"/>
              </a:ext>
            </a:extLst>
          </p:cNvPr>
          <p:cNvSpPr/>
          <p:nvPr/>
        </p:nvSpPr>
        <p:spPr>
          <a:xfrm>
            <a:off x="4243685" y="6009120"/>
            <a:ext cx="3940776" cy="525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cs typeface="Akhbar MT" pitchFamily="2" charset="-78"/>
              </a:rPr>
              <a:t>نحافظ على نظافة الفصل والمدرسة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2BCB6EF-ED67-1757-9901-F6F04F7510EA}"/>
              </a:ext>
            </a:extLst>
          </p:cNvPr>
          <p:cNvSpPr/>
          <p:nvPr/>
        </p:nvSpPr>
        <p:spPr>
          <a:xfrm>
            <a:off x="1324539" y="6125062"/>
            <a:ext cx="2018429" cy="196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cs typeface="Akhbar MT" pitchFamily="2" charset="-78"/>
              </a:rPr>
              <a:t>نلتزم الوقت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7587A9E-7665-9B5D-79CC-8FAB4BBFB9F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7661" y="4118614"/>
            <a:ext cx="1826840" cy="1826840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D019A2D4-FF5B-F6A8-F7D7-1DDF5A586CB8}"/>
              </a:ext>
            </a:extLst>
          </p:cNvPr>
          <p:cNvSpPr/>
          <p:nvPr/>
        </p:nvSpPr>
        <p:spPr>
          <a:xfrm>
            <a:off x="167149" y="192996"/>
            <a:ext cx="11857704" cy="6330950"/>
          </a:xfrm>
          <a:prstGeom prst="rect">
            <a:avLst/>
          </a:prstGeom>
          <a:noFill/>
          <a:ln w="149225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71567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1AEB21DC-3ED2-390F-D9CD-717A8296E02E}"/>
              </a:ext>
            </a:extLst>
          </p:cNvPr>
          <p:cNvSpPr/>
          <p:nvPr/>
        </p:nvSpPr>
        <p:spPr>
          <a:xfrm>
            <a:off x="167149" y="192996"/>
            <a:ext cx="11857704" cy="6502772"/>
          </a:xfrm>
          <a:prstGeom prst="rect">
            <a:avLst/>
          </a:prstGeom>
          <a:noFill/>
          <a:ln w="149225" cmpd="tri">
            <a:solidFill>
              <a:srgbClr val="3BA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9979EA2-9739-E056-764A-7E15830492C4}"/>
              </a:ext>
            </a:extLst>
          </p:cNvPr>
          <p:cNvSpPr/>
          <p:nvPr/>
        </p:nvSpPr>
        <p:spPr>
          <a:xfrm>
            <a:off x="9051316" y="330483"/>
            <a:ext cx="2785041" cy="705776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>
                <a:uFillTx/>
              </a:defRPr>
            </a:pPr>
            <a:r>
              <a:rPr lang="ar-SA" sz="48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اليوم:</a:t>
            </a:r>
            <a:endParaRPr lang="ar-SA" sz="6000" b="1" dirty="0">
              <a:ln/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720DFE2-5915-1DA8-B9AA-82EE37FAE8EF}"/>
              </a:ext>
            </a:extLst>
          </p:cNvPr>
          <p:cNvSpPr/>
          <p:nvPr/>
        </p:nvSpPr>
        <p:spPr>
          <a:xfrm>
            <a:off x="7311472" y="1173746"/>
            <a:ext cx="4524885" cy="634809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defTabSz="457200">
              <a:defRPr>
                <a:uFillTx/>
              </a:defRPr>
            </a:pPr>
            <a:r>
              <a:rPr lang="ar-SA" sz="44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التاريخ:    </a:t>
            </a:r>
            <a:r>
              <a:rPr lang="ar-SA" sz="48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/  / </a:t>
            </a:r>
            <a:endParaRPr lang="ar-SA" sz="5400" b="1" dirty="0">
              <a:ln>
                <a:solidFill>
                  <a:srgbClr val="00B050"/>
                </a:solidFill>
              </a:ln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5F9ABEA1-6527-1946-7366-E18B5A9915FE}"/>
              </a:ext>
            </a:extLst>
          </p:cNvPr>
          <p:cNvSpPr/>
          <p:nvPr/>
        </p:nvSpPr>
        <p:spPr>
          <a:xfrm>
            <a:off x="7311472" y="2017009"/>
            <a:ext cx="4497451" cy="772296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defTabSz="457200">
              <a:defRPr>
                <a:uFillTx/>
              </a:defRPr>
            </a:pPr>
            <a:r>
              <a:rPr lang="ar-SA" sz="48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المادة:</a:t>
            </a:r>
            <a:endParaRPr lang="ar-SA" sz="5400" b="1" dirty="0">
              <a:ln>
                <a:solidFill>
                  <a:srgbClr val="00B050"/>
                </a:solidFill>
              </a:ln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10" name="Picture 8" descr="حل كتاب الدراسات الاسلامية اول ابتدائي الفصل الاول 1443 – المنصة">
            <a:extLst>
              <a:ext uri="{FF2B5EF4-FFF2-40B4-BE49-F238E27FC236}">
                <a16:creationId xmlns:a16="http://schemas.microsoft.com/office/drawing/2014/main" id="{7C962C7F-A4DF-B09A-0EF9-1B0863C82F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" b="10958"/>
          <a:stretch/>
        </p:blipFill>
        <p:spPr bwMode="auto">
          <a:xfrm>
            <a:off x="6670182" y="3352800"/>
            <a:ext cx="5166175" cy="304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FE79C5E2-78B7-625A-FCFF-3021EBC36BBB}"/>
              </a:ext>
            </a:extLst>
          </p:cNvPr>
          <p:cNvSpPr>
            <a:spLocks/>
          </p:cNvSpPr>
          <p:nvPr/>
        </p:nvSpPr>
        <p:spPr>
          <a:xfrm>
            <a:off x="9919411" y="1946042"/>
            <a:ext cx="414344" cy="885706"/>
          </a:xfrm>
          <a:prstGeom prst="rect">
            <a:avLst/>
          </a:prstGeom>
          <a:noFill/>
          <a:ln>
            <a:noFill/>
          </a:ln>
          <a:effectLst>
            <a:outerShdw blurRad="254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6000" b="1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تـ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730627A4-29EE-BFA9-5B55-757C1A2163F8}"/>
              </a:ext>
            </a:extLst>
          </p:cNvPr>
          <p:cNvSpPr>
            <a:spLocks/>
          </p:cNvSpPr>
          <p:nvPr/>
        </p:nvSpPr>
        <p:spPr>
          <a:xfrm>
            <a:off x="9094433" y="2017009"/>
            <a:ext cx="958962" cy="734277"/>
          </a:xfrm>
          <a:prstGeom prst="rect">
            <a:avLst/>
          </a:prstGeom>
          <a:noFill/>
          <a:ln>
            <a:noFill/>
          </a:ln>
          <a:effectLst>
            <a:outerShdw blurRad="254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6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ـو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B7392ED-6A21-DA19-900E-733BCFC44A11}"/>
              </a:ext>
            </a:extLst>
          </p:cNvPr>
          <p:cNvSpPr>
            <a:spLocks/>
          </p:cNvSpPr>
          <p:nvPr/>
        </p:nvSpPr>
        <p:spPr>
          <a:xfrm>
            <a:off x="8601802" y="1675623"/>
            <a:ext cx="958395" cy="1269138"/>
          </a:xfrm>
          <a:prstGeom prst="rect">
            <a:avLst/>
          </a:prstGeom>
          <a:noFill/>
          <a:ln>
            <a:noFill/>
          </a:ln>
          <a:effectLst>
            <a:outerShdw blurRad="254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6000" b="1" dirty="0">
                <a:solidFill>
                  <a:srgbClr val="4F81BD"/>
                </a:solidFill>
                <a:latin typeface="Calibri"/>
                <a:cs typeface="Arial" panose="020B0604020202020204" pitchFamily="34" charset="0"/>
              </a:rPr>
              <a:t>حِيـ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A7FF6B45-8A58-A501-170A-4364EBF3502A}"/>
              </a:ext>
            </a:extLst>
          </p:cNvPr>
          <p:cNvSpPr>
            <a:spLocks/>
          </p:cNvSpPr>
          <p:nvPr/>
        </p:nvSpPr>
        <p:spPr>
          <a:xfrm>
            <a:off x="7994549" y="1675623"/>
            <a:ext cx="778786" cy="1269138"/>
          </a:xfrm>
          <a:prstGeom prst="rect">
            <a:avLst/>
          </a:prstGeom>
          <a:noFill/>
          <a:ln>
            <a:noFill/>
          </a:ln>
          <a:effectLst>
            <a:outerShdw blurRad="254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6000" b="1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ـد</a:t>
            </a:r>
          </a:p>
        </p:txBody>
      </p:sp>
      <p:pic>
        <p:nvPicPr>
          <p:cNvPr id="16" name="Picture 2" descr="كتاب التوحيد للصف اول ابتدائي الفصل الاول 1442 - موقع واجباتي">
            <a:extLst>
              <a:ext uri="{FF2B5EF4-FFF2-40B4-BE49-F238E27FC236}">
                <a16:creationId xmlns:a16="http://schemas.microsoft.com/office/drawing/2014/main" id="{3B63E64F-0D99-D282-E506-CFC412311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7" y="3668829"/>
            <a:ext cx="4772673" cy="288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‫صور علم السعودية , خلفيات ورمزيات السعودية , صور متحركة لعلم السعودية 2025  , Saudi Arabia‬‎">
            <a:extLst>
              <a:ext uri="{FF2B5EF4-FFF2-40B4-BE49-F238E27FC236}">
                <a16:creationId xmlns:a16="http://schemas.microsoft.com/office/drawing/2014/main" id="{80BDB757-DB14-B718-89C8-637437077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5" y="479959"/>
            <a:ext cx="4048966" cy="30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8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3C3DD-11FC-5819-964C-0946E2504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9D4E48C-C47A-BF30-F614-0DC961BF2450}"/>
              </a:ext>
            </a:extLst>
          </p:cNvPr>
          <p:cNvSpPr txBox="1"/>
          <p:nvPr/>
        </p:nvSpPr>
        <p:spPr>
          <a:xfrm>
            <a:off x="4257330" y="391147"/>
            <a:ext cx="483147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ar-SA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مراجعة الدرس السابق باستخدام استراتيجية شريط الذكريات </a:t>
            </a:r>
          </a:p>
        </p:txBody>
      </p:sp>
      <p:pic>
        <p:nvPicPr>
          <p:cNvPr id="20" name="Picture 2" descr="مشاهدة صورة المصدر">
            <a:extLst>
              <a:ext uri="{FF2B5EF4-FFF2-40B4-BE49-F238E27FC236}">
                <a16:creationId xmlns:a16="http://schemas.microsoft.com/office/drawing/2014/main" id="{5DCECB8A-9E5B-B29F-5AD8-52D7A4123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82" y="274770"/>
            <a:ext cx="3726987" cy="14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55">
            <a:extLst>
              <a:ext uri="{FF2B5EF4-FFF2-40B4-BE49-F238E27FC236}">
                <a16:creationId xmlns:a16="http://schemas.microsoft.com/office/drawing/2014/main" id="{06536CA0-7E07-7635-109E-14EB96AFBD91}"/>
              </a:ext>
            </a:extLst>
          </p:cNvPr>
          <p:cNvSpPr/>
          <p:nvPr/>
        </p:nvSpPr>
        <p:spPr>
          <a:xfrm>
            <a:off x="9821763" y="1706599"/>
            <a:ext cx="2044796" cy="87727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 defTabSz="914400">
              <a:defRPr/>
            </a:pPr>
            <a:r>
              <a:rPr lang="ar-SA" sz="4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/>
                <a:cs typeface="+mj-cs"/>
                <a:sym typeface="Arial"/>
              </a:rPr>
              <a:t>ما دينك؟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/>
              <a:cs typeface="+mj-cs"/>
              <a:sym typeface="Arial"/>
            </a:endParaRPr>
          </a:p>
        </p:txBody>
      </p:sp>
      <p:sp>
        <p:nvSpPr>
          <p:cNvPr id="6" name="Rounded Rectangle 49">
            <a:extLst>
              <a:ext uri="{FF2B5EF4-FFF2-40B4-BE49-F238E27FC236}">
                <a16:creationId xmlns:a16="http://schemas.microsoft.com/office/drawing/2014/main" id="{BDC099AC-57C3-94E6-DCE3-1BC36D0D526E}"/>
              </a:ext>
            </a:extLst>
          </p:cNvPr>
          <p:cNvSpPr/>
          <p:nvPr/>
        </p:nvSpPr>
        <p:spPr>
          <a:xfrm>
            <a:off x="6394127" y="1683457"/>
            <a:ext cx="3309875" cy="85673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 defTabSz="914400">
              <a:defRPr/>
            </a:pPr>
            <a:r>
              <a:rPr lang="ar-SA" sz="4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/>
                <a:cs typeface="Arial"/>
                <a:sym typeface="Arial"/>
              </a:rPr>
              <a:t>ما هو الاسلام؟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8" name="Rounded Rectangle 49">
            <a:extLst>
              <a:ext uri="{FF2B5EF4-FFF2-40B4-BE49-F238E27FC236}">
                <a16:creationId xmlns:a16="http://schemas.microsoft.com/office/drawing/2014/main" id="{F7C39C60-10AA-07A1-238F-9A51FFBB70D1}"/>
              </a:ext>
            </a:extLst>
          </p:cNvPr>
          <p:cNvSpPr/>
          <p:nvPr/>
        </p:nvSpPr>
        <p:spPr>
          <a:xfrm>
            <a:off x="3699926" y="1634847"/>
            <a:ext cx="2589061" cy="87727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 defTabSz="914400">
              <a:defRPr/>
            </a:pPr>
            <a:r>
              <a:rPr lang="ar-SA" sz="4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/>
                <a:cs typeface="Arial"/>
                <a:sym typeface="Arial"/>
              </a:rPr>
              <a:t>ما الدليل؟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" name="Rounded Rectangle 49">
            <a:extLst>
              <a:ext uri="{FF2B5EF4-FFF2-40B4-BE49-F238E27FC236}">
                <a16:creationId xmlns:a16="http://schemas.microsoft.com/office/drawing/2014/main" id="{DF1AC0DA-C791-4E59-A9F6-7F78D1DD991F}"/>
              </a:ext>
            </a:extLst>
          </p:cNvPr>
          <p:cNvSpPr/>
          <p:nvPr/>
        </p:nvSpPr>
        <p:spPr>
          <a:xfrm>
            <a:off x="7616536" y="2749483"/>
            <a:ext cx="4174933" cy="8567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 defTabSz="914400">
              <a:defRPr/>
            </a:pPr>
            <a:r>
              <a:rPr lang="ar-SA" sz="4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/>
                <a:cs typeface="Arial"/>
                <a:sym typeface="Arial"/>
              </a:rPr>
              <a:t>ما هو الدين الحق؟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0" name="Rounded Rectangle 49">
            <a:extLst>
              <a:ext uri="{FF2B5EF4-FFF2-40B4-BE49-F238E27FC236}">
                <a16:creationId xmlns:a16="http://schemas.microsoft.com/office/drawing/2014/main" id="{6677682D-82E4-226B-A215-85B3BC022BB3}"/>
              </a:ext>
            </a:extLst>
          </p:cNvPr>
          <p:cNvSpPr/>
          <p:nvPr/>
        </p:nvSpPr>
        <p:spPr>
          <a:xfrm>
            <a:off x="5237039" y="2720817"/>
            <a:ext cx="2279303" cy="8567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 defTabSz="914400">
              <a:defRPr/>
            </a:pPr>
            <a:r>
              <a:rPr lang="ar-SA" sz="4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/>
                <a:cs typeface="Arial"/>
                <a:sym typeface="Arial"/>
              </a:rPr>
              <a:t>ما الدليل؟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Rounded Rectangle 49">
            <a:extLst>
              <a:ext uri="{FF2B5EF4-FFF2-40B4-BE49-F238E27FC236}">
                <a16:creationId xmlns:a16="http://schemas.microsoft.com/office/drawing/2014/main" id="{FED7C8A3-C440-6B3B-0703-2F77DF3A0C77}"/>
              </a:ext>
            </a:extLst>
          </p:cNvPr>
          <p:cNvSpPr/>
          <p:nvPr/>
        </p:nvSpPr>
        <p:spPr>
          <a:xfrm>
            <a:off x="399639" y="2680055"/>
            <a:ext cx="4777118" cy="888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 defTabSz="914400">
              <a:defRPr/>
            </a:pPr>
            <a:r>
              <a:rPr lang="ar-SA" sz="4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/>
                <a:cs typeface="Arial"/>
                <a:sym typeface="Arial"/>
              </a:rPr>
              <a:t>كم عدد اركان الاسلام؟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7" name="Rounded Rectangle 49">
            <a:extLst>
              <a:ext uri="{FF2B5EF4-FFF2-40B4-BE49-F238E27FC236}">
                <a16:creationId xmlns:a16="http://schemas.microsoft.com/office/drawing/2014/main" id="{7EC3DB1F-454D-94ED-5FD2-08EDD020CC96}"/>
              </a:ext>
            </a:extLst>
          </p:cNvPr>
          <p:cNvSpPr/>
          <p:nvPr/>
        </p:nvSpPr>
        <p:spPr>
          <a:xfrm>
            <a:off x="9542308" y="3771825"/>
            <a:ext cx="2279303" cy="856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 defTabSz="914400">
              <a:defRPr/>
            </a:pPr>
            <a:r>
              <a:rPr lang="ar-SA" sz="4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/>
                <a:cs typeface="Arial"/>
                <a:sym typeface="Arial"/>
              </a:rPr>
              <a:t>ما الدليل؟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2228D37-C2B8-0ED7-4A34-101BA32D3B27}"/>
              </a:ext>
            </a:extLst>
          </p:cNvPr>
          <p:cNvSpPr/>
          <p:nvPr/>
        </p:nvSpPr>
        <p:spPr>
          <a:xfrm>
            <a:off x="167149" y="192996"/>
            <a:ext cx="11857704" cy="6502772"/>
          </a:xfrm>
          <a:prstGeom prst="rect">
            <a:avLst/>
          </a:prstGeom>
          <a:noFill/>
          <a:ln w="149225" cmpd="tri">
            <a:solidFill>
              <a:srgbClr val="3BA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3" name="Rounded Rectangle 49">
            <a:extLst>
              <a:ext uri="{FF2B5EF4-FFF2-40B4-BE49-F238E27FC236}">
                <a16:creationId xmlns:a16="http://schemas.microsoft.com/office/drawing/2014/main" id="{D90583AC-48A5-2DC2-6FE2-25CD85F0B845}"/>
              </a:ext>
            </a:extLst>
          </p:cNvPr>
          <p:cNvSpPr/>
          <p:nvPr/>
        </p:nvSpPr>
        <p:spPr>
          <a:xfrm>
            <a:off x="3614598" y="3755824"/>
            <a:ext cx="5814161" cy="8887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 defTabSz="914400">
              <a:defRPr/>
            </a:pPr>
            <a:r>
              <a:rPr lang="ar-SA" sz="4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/>
                <a:cs typeface="Arial"/>
                <a:sym typeface="Arial"/>
              </a:rPr>
              <a:t>اذكر ماهي  اركان الاسلام؟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1" name="Rounded Rectangle 49">
            <a:extLst>
              <a:ext uri="{FF2B5EF4-FFF2-40B4-BE49-F238E27FC236}">
                <a16:creationId xmlns:a16="http://schemas.microsoft.com/office/drawing/2014/main" id="{F785590F-4881-E434-BAA6-BFB1E0E020E0}"/>
              </a:ext>
            </a:extLst>
          </p:cNvPr>
          <p:cNvSpPr/>
          <p:nvPr/>
        </p:nvSpPr>
        <p:spPr>
          <a:xfrm>
            <a:off x="9405875" y="4736474"/>
            <a:ext cx="2385594" cy="88873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 defTabSz="914400">
              <a:defRPr/>
            </a:pPr>
            <a:r>
              <a:rPr lang="ar-SA" sz="4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/>
                <a:cs typeface="Arial"/>
                <a:sym typeface="Arial"/>
              </a:rPr>
              <a:t>من نبيك؟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2" name="Rounded Rectangle 49">
            <a:extLst>
              <a:ext uri="{FF2B5EF4-FFF2-40B4-BE49-F238E27FC236}">
                <a16:creationId xmlns:a16="http://schemas.microsoft.com/office/drawing/2014/main" id="{EF36215C-AD8C-96C9-8337-308C6926BB7A}"/>
              </a:ext>
            </a:extLst>
          </p:cNvPr>
          <p:cNvSpPr/>
          <p:nvPr/>
        </p:nvSpPr>
        <p:spPr>
          <a:xfrm>
            <a:off x="3442245" y="4678781"/>
            <a:ext cx="5920605" cy="88873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>
              <a:defRPr/>
            </a:pPr>
            <a:r>
              <a:rPr lang="ar-SA" sz="4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/>
                <a:cs typeface="Arial"/>
                <a:sym typeface="Arial"/>
              </a:rPr>
              <a:t>من أرسل اليه النبي محمد</a:t>
            </a:r>
            <a:r>
              <a:rPr lang="ar-SA" dirty="0">
                <a:ln>
                  <a:solidFill>
                    <a:sysClr val="windowText" lastClr="000000"/>
                  </a:solidFill>
                </a:ln>
              </a:rPr>
              <a:t> </a:t>
            </a:r>
            <a:r>
              <a:rPr lang="ar-SA" sz="4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ﷺ</a:t>
            </a:r>
            <a:r>
              <a:rPr lang="ar-SA" sz="4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/>
                <a:cs typeface="Arial"/>
                <a:sym typeface="Arial"/>
              </a:rPr>
              <a:t>؟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43013E90-A418-D440-4754-113E10B59669}"/>
              </a:ext>
            </a:extLst>
          </p:cNvPr>
          <p:cNvSpPr/>
          <p:nvPr/>
        </p:nvSpPr>
        <p:spPr>
          <a:xfrm>
            <a:off x="4733379" y="5717123"/>
            <a:ext cx="7058090" cy="7875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>
              <a:defRPr/>
            </a:pPr>
            <a:r>
              <a:rPr lang="ar-SA" sz="4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/>
                <a:cs typeface="Arial"/>
                <a:sym typeface="Arial"/>
              </a:rPr>
              <a:t>ما الكتاب الذي ارسل لنبينا محمد</a:t>
            </a:r>
            <a:r>
              <a:rPr lang="ar-SA" sz="1600" dirty="0">
                <a:ln>
                  <a:solidFill>
                    <a:sysClr val="windowText" lastClr="000000"/>
                  </a:solidFill>
                </a:ln>
              </a:rPr>
              <a:t> </a:t>
            </a:r>
            <a:r>
              <a:rPr lang="ar-SA" sz="3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ﷺ</a:t>
            </a:r>
            <a:r>
              <a:rPr lang="ar-SA" sz="4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/>
                <a:cs typeface="Arial"/>
                <a:sym typeface="Arial"/>
              </a:rPr>
              <a:t>؟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765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2" grpId="0" animBg="1"/>
      <p:bldP spid="10" grpId="0" animBg="1"/>
      <p:bldP spid="5" grpId="0" animBg="1"/>
      <p:bldP spid="7" grpId="0" animBg="1"/>
      <p:bldP spid="3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المنيرة في مهم علم السيرة _ أحمد عبدالعزيز النفيس">
            <a:hlinkClick r:id="" action="ppaction://media"/>
            <a:extLst>
              <a:ext uri="{FF2B5EF4-FFF2-40B4-BE49-F238E27FC236}">
                <a16:creationId xmlns:a16="http://schemas.microsoft.com/office/drawing/2014/main" id="{3D735306-5DAD-F8F5-6EDB-48D8B978235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9106" y="401126"/>
            <a:ext cx="11493788" cy="6086511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65407C8D-A945-A049-FD2E-6C93C136B516}"/>
              </a:ext>
            </a:extLst>
          </p:cNvPr>
          <p:cNvSpPr/>
          <p:nvPr/>
        </p:nvSpPr>
        <p:spPr>
          <a:xfrm>
            <a:off x="167149" y="192996"/>
            <a:ext cx="11857704" cy="6502772"/>
          </a:xfrm>
          <a:prstGeom prst="rect">
            <a:avLst/>
          </a:prstGeom>
          <a:noFill/>
          <a:ln w="149225" cmpd="tri">
            <a:solidFill>
              <a:srgbClr val="3BA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3057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إطارات وورد ,اطارات Word ، قوالب وورد - منتديات درر العراق">
            <a:extLst>
              <a:ext uri="{FF2B5EF4-FFF2-40B4-BE49-F238E27FC236}">
                <a16:creationId xmlns:a16="http://schemas.microsoft.com/office/drawing/2014/main" id="{425BC018-5C5B-182B-E7E4-5182D7A8A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60520" y="853545"/>
            <a:ext cx="2036620" cy="612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98D933B-D94E-4EE1-B0A4-CA94549612E9}"/>
              </a:ext>
            </a:extLst>
          </p:cNvPr>
          <p:cNvSpPr txBox="1"/>
          <p:nvPr/>
        </p:nvSpPr>
        <p:spPr>
          <a:xfrm>
            <a:off x="5714999" y="3362086"/>
            <a:ext cx="619728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محمد </a:t>
            </a:r>
            <a:r>
              <a:rPr lang="ar-SA" sz="5400" dirty="0" err="1">
                <a:sym typeface="Century Schoolbook"/>
              </a:rPr>
              <a:t>ﷺ</a:t>
            </a:r>
            <a:r>
              <a:rPr lang="ar-SA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عبدالله</a:t>
            </a:r>
            <a:r>
              <a:rPr lang="ar-SA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 ورسوله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9AA3E1D0-17FC-46D4-9B2A-4905AE42F236}"/>
              </a:ext>
            </a:extLst>
          </p:cNvPr>
          <p:cNvSpPr/>
          <p:nvPr/>
        </p:nvSpPr>
        <p:spPr>
          <a:xfrm>
            <a:off x="167149" y="192996"/>
            <a:ext cx="11857704" cy="6502772"/>
          </a:xfrm>
          <a:prstGeom prst="rect">
            <a:avLst/>
          </a:prstGeom>
          <a:noFill/>
          <a:ln w="149225" cmpd="tri">
            <a:solidFill>
              <a:srgbClr val="3BA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8E5D2AC-6168-99D1-509E-300F46A85E36}"/>
              </a:ext>
            </a:extLst>
          </p:cNvPr>
          <p:cNvSpPr txBox="1"/>
          <p:nvPr/>
        </p:nvSpPr>
        <p:spPr>
          <a:xfrm>
            <a:off x="7232073" y="1946819"/>
            <a:ext cx="459392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FF0000"/>
                </a:solidFill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إذا درسنا السادس هو</a:t>
            </a:r>
            <a:r>
              <a:rPr lang="ar-SA" sz="3600" b="1" dirty="0">
                <a:solidFill>
                  <a:srgbClr val="FF0000"/>
                </a:solidFill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:ـ</a:t>
            </a:r>
            <a:endParaRPr lang="ar-SA" sz="4400" b="1" dirty="0">
              <a:solidFill>
                <a:srgbClr val="FF0000"/>
              </a:solidFill>
              <a:latin typeface="Al-Mohanad Extra Bold" panose="02060603050605020204" pitchFamily="18" charset="-78"/>
              <a:cs typeface="Al-Mohanad Extra Bold" panose="02060603050605020204" pitchFamily="18" charset="-78"/>
            </a:endParaRPr>
          </a:p>
        </p:txBody>
      </p:sp>
      <p:pic>
        <p:nvPicPr>
          <p:cNvPr id="4" name="صورة 3" descr="صورة تحتوي على نص, الخط, خط يد, الرسومات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D018617-82A1-561E-A4F1-399CCAC9F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625" y="192996"/>
            <a:ext cx="3562847" cy="1648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صورة تحتوي على نص, لقطة شاشة, الخط,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8728B7D-667F-1E27-03C0-8097FF9F7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67" y="317550"/>
            <a:ext cx="5072840" cy="6089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975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7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أن تدلل التلميذة على مشروعية التيمم">
            <a:extLst>
              <a:ext uri="{FF2B5EF4-FFF2-40B4-BE49-F238E27FC236}">
                <a16:creationId xmlns:a16="http://schemas.microsoft.com/office/drawing/2014/main" id="{3596A7B4-6939-8767-1FDD-B2CF05C9A30C}"/>
              </a:ext>
            </a:extLst>
          </p:cNvPr>
          <p:cNvSpPr txBox="1"/>
          <p:nvPr/>
        </p:nvSpPr>
        <p:spPr>
          <a:xfrm>
            <a:off x="1984664" y="4490621"/>
            <a:ext cx="9252368" cy="707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3200">
                <a:latin typeface="PT Bold Heading"/>
                <a:ea typeface="PT Bold Heading"/>
                <a:cs typeface="PT Bold Heading"/>
                <a:sym typeface="PT Bold Heading"/>
              </a:defRPr>
            </a:lvl1pPr>
          </a:lstStyle>
          <a:p>
            <a:pPr algn="r" rtl="0">
              <a:defRPr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rPr lang="ar-SA" sz="4000" b="1" dirty="0"/>
              <a:t> أن أعرف ان النبي </a:t>
            </a:r>
            <a:r>
              <a:rPr lang="ar-SA" sz="4000" dirty="0">
                <a:sym typeface="Century Schoolbook"/>
              </a:rPr>
              <a:t>ﷺ </a:t>
            </a:r>
            <a:r>
              <a:rPr lang="ar-SA" sz="4000" b="1" dirty="0">
                <a:sym typeface="Century Schoolbook"/>
              </a:rPr>
              <a:t>آخر الانبياء</a:t>
            </a:r>
            <a:r>
              <a:rPr lang="ar-SA" sz="4000" b="1" dirty="0"/>
              <a:t>. </a:t>
            </a:r>
          </a:p>
        </p:txBody>
      </p:sp>
      <p:sp>
        <p:nvSpPr>
          <p:cNvPr id="10" name="أن تدلل التلميذة على مشروعية التيمم">
            <a:extLst>
              <a:ext uri="{FF2B5EF4-FFF2-40B4-BE49-F238E27FC236}">
                <a16:creationId xmlns:a16="http://schemas.microsoft.com/office/drawing/2014/main" id="{5137B039-957D-49D6-B7AA-48FA4AFDBEAA}"/>
              </a:ext>
            </a:extLst>
          </p:cNvPr>
          <p:cNvSpPr txBox="1"/>
          <p:nvPr/>
        </p:nvSpPr>
        <p:spPr>
          <a:xfrm>
            <a:off x="3834245" y="3559684"/>
            <a:ext cx="7402787" cy="707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3200">
                <a:latin typeface="PT Bold Heading"/>
                <a:ea typeface="PT Bold Heading"/>
                <a:cs typeface="PT Bold Heading"/>
                <a:sym typeface="PT Bold Heading"/>
              </a:defRPr>
            </a:lvl1pPr>
          </a:lstStyle>
          <a:p>
            <a:pPr algn="r" rtl="0">
              <a:defRPr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rPr lang="ar-SA" sz="2800" b="1" dirty="0"/>
              <a:t> </a:t>
            </a:r>
            <a:r>
              <a:rPr lang="ar-SA" b="1" dirty="0"/>
              <a:t> </a:t>
            </a:r>
            <a:r>
              <a:rPr lang="ar-SA" sz="4000" b="1" dirty="0"/>
              <a:t>أن أعرف ان النبي محمد </a:t>
            </a:r>
            <a:r>
              <a:rPr lang="ar-SA" sz="4000" dirty="0">
                <a:sym typeface="Century Schoolbook"/>
              </a:rPr>
              <a:t>ﷺ </a:t>
            </a:r>
            <a:r>
              <a:rPr lang="ar-SA" sz="4000" b="1" dirty="0">
                <a:sym typeface="Century Schoolbook"/>
              </a:rPr>
              <a:t>أفضل البشر</a:t>
            </a:r>
            <a:r>
              <a:rPr lang="ar-SA" sz="4000" b="1" dirty="0"/>
              <a:t>.</a:t>
            </a:r>
            <a:endParaRPr lang="ar-SA" sz="2800" b="1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C120447-E3AC-457C-9FBE-AB1552BD0F5B}"/>
              </a:ext>
            </a:extLst>
          </p:cNvPr>
          <p:cNvSpPr/>
          <p:nvPr/>
        </p:nvSpPr>
        <p:spPr>
          <a:xfrm>
            <a:off x="10091544" y="1664132"/>
            <a:ext cx="1707393" cy="620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6179" tIns="33089" rIns="66179" bIns="33089">
            <a:spAutoFit/>
          </a:bodyPr>
          <a:lstStyle/>
          <a:p>
            <a:pPr algn="ctr" defTabSz="661751" fontAlgn="base">
              <a:spcBef>
                <a:spcPct val="0"/>
              </a:spcBef>
              <a:spcAft>
                <a:spcPct val="0"/>
              </a:spcAft>
            </a:pPr>
            <a:r>
              <a:rPr lang="ar-SA" sz="36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الأهداف:</a:t>
            </a:r>
          </a:p>
        </p:txBody>
      </p:sp>
      <p:sp>
        <p:nvSpPr>
          <p:cNvPr id="28" name="أن تدلل التلميذة على مشروعية التيمم">
            <a:extLst>
              <a:ext uri="{FF2B5EF4-FFF2-40B4-BE49-F238E27FC236}">
                <a16:creationId xmlns:a16="http://schemas.microsoft.com/office/drawing/2014/main" id="{A42D1773-07FB-4A95-99EC-28BCAB10B3FA}"/>
              </a:ext>
            </a:extLst>
          </p:cNvPr>
          <p:cNvSpPr txBox="1"/>
          <p:nvPr/>
        </p:nvSpPr>
        <p:spPr>
          <a:xfrm>
            <a:off x="3179619" y="2554541"/>
            <a:ext cx="8057414" cy="769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3200">
                <a:latin typeface="PT Bold Heading"/>
                <a:ea typeface="PT Bold Heading"/>
                <a:cs typeface="PT Bold Heading"/>
                <a:sym typeface="PT Bold Heading"/>
              </a:defRPr>
            </a:lvl1pPr>
          </a:lstStyle>
          <a:p>
            <a:pPr algn="r" rtl="0">
              <a:defRPr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rPr lang="ar-SA" sz="2800" b="1" dirty="0"/>
              <a:t>  </a:t>
            </a:r>
            <a:r>
              <a:rPr lang="ar-SA" sz="4000" b="1" dirty="0"/>
              <a:t>أن أعرف ان نبيي محمد </a:t>
            </a:r>
            <a:r>
              <a:rPr lang="ar-SA" sz="4400" dirty="0">
                <a:sym typeface="Century Schoolbook"/>
              </a:rPr>
              <a:t>ﷺ عبدا من عباد الله</a:t>
            </a:r>
            <a:r>
              <a:rPr lang="ar-SA" sz="4000" b="1" dirty="0"/>
              <a:t>.</a:t>
            </a:r>
            <a:endParaRPr lang="ar-SA" sz="2800" b="1" dirty="0">
              <a:latin typeface="PT Bold Heading"/>
              <a:ea typeface="PT Bold Heading"/>
              <a:cs typeface="PT Bold Heading"/>
              <a:sym typeface="PT Bold Heading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763A044-1958-BC69-91E9-2036AFAEF186}"/>
              </a:ext>
            </a:extLst>
          </p:cNvPr>
          <p:cNvSpPr/>
          <p:nvPr/>
        </p:nvSpPr>
        <p:spPr>
          <a:xfrm>
            <a:off x="167149" y="192996"/>
            <a:ext cx="11857704" cy="6502772"/>
          </a:xfrm>
          <a:prstGeom prst="rect">
            <a:avLst/>
          </a:prstGeom>
          <a:noFill/>
          <a:ln w="149225" cmpd="tri">
            <a:solidFill>
              <a:srgbClr val="3BA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13" name="أن تدلل التلميذة على مشروعية التيمم">
            <a:extLst>
              <a:ext uri="{FF2B5EF4-FFF2-40B4-BE49-F238E27FC236}">
                <a16:creationId xmlns:a16="http://schemas.microsoft.com/office/drawing/2014/main" id="{686D4D18-A0B5-2ECC-A850-539E26A6570A}"/>
              </a:ext>
            </a:extLst>
          </p:cNvPr>
          <p:cNvSpPr txBox="1"/>
          <p:nvPr/>
        </p:nvSpPr>
        <p:spPr>
          <a:xfrm>
            <a:off x="7072780" y="5421558"/>
            <a:ext cx="4164252" cy="707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3200">
                <a:latin typeface="PT Bold Heading"/>
                <a:ea typeface="PT Bold Heading"/>
                <a:cs typeface="PT Bold Heading"/>
                <a:sym typeface="PT Bold Heading"/>
              </a:defRPr>
            </a:lvl1pPr>
          </a:lstStyle>
          <a:p>
            <a:pPr algn="r" rtl="0">
              <a:defRPr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rPr lang="ar-SA" sz="4000" b="1" dirty="0"/>
              <a:t>أحل أنشطة الكتاب.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1EC6381-1DAA-9FCF-4BB2-E2ADD1E8A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62" y="260284"/>
            <a:ext cx="11457184" cy="133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9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28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603AD0F0-52C1-ECB2-6890-F3AE51B253E1}"/>
              </a:ext>
            </a:extLst>
          </p:cNvPr>
          <p:cNvSpPr/>
          <p:nvPr/>
        </p:nvSpPr>
        <p:spPr>
          <a:xfrm>
            <a:off x="167149" y="192996"/>
            <a:ext cx="11857704" cy="6502772"/>
          </a:xfrm>
          <a:prstGeom prst="rect">
            <a:avLst/>
          </a:prstGeom>
          <a:noFill/>
          <a:ln w="149225" cmpd="tri">
            <a:solidFill>
              <a:srgbClr val="3BA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pic>
        <p:nvPicPr>
          <p:cNvPr id="3" name="صورة 2" descr="صورة تحتوي على نص, خط يد, الخط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9D2BA59-0C2E-EBFB-8214-43C51A102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668" y="363682"/>
            <a:ext cx="7313080" cy="6120246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112F1B9-A39B-DE47-3BBE-220C5D0F33A0}"/>
              </a:ext>
            </a:extLst>
          </p:cNvPr>
          <p:cNvSpPr/>
          <p:nvPr/>
        </p:nvSpPr>
        <p:spPr>
          <a:xfrm>
            <a:off x="2992582" y="550718"/>
            <a:ext cx="5881254" cy="8936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00B3FA6D-75D3-8E48-6997-34B22B4BFB75}"/>
              </a:ext>
            </a:extLst>
          </p:cNvPr>
          <p:cNvSpPr/>
          <p:nvPr/>
        </p:nvSpPr>
        <p:spPr>
          <a:xfrm>
            <a:off x="2992582" y="1631372"/>
            <a:ext cx="6314209" cy="12261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285108E8-8728-CD82-D7C9-A39493D3038C}"/>
              </a:ext>
            </a:extLst>
          </p:cNvPr>
          <p:cNvSpPr/>
          <p:nvPr/>
        </p:nvSpPr>
        <p:spPr>
          <a:xfrm>
            <a:off x="3155373" y="3044536"/>
            <a:ext cx="5881254" cy="8936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37A6C647-F0B2-479F-F9DA-1F2C0E33CC9C}"/>
              </a:ext>
            </a:extLst>
          </p:cNvPr>
          <p:cNvSpPr/>
          <p:nvPr/>
        </p:nvSpPr>
        <p:spPr>
          <a:xfrm>
            <a:off x="3318164" y="4000501"/>
            <a:ext cx="5881254" cy="8936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2EEC358F-4C38-218E-C3D8-548A4FE9B0E5}"/>
              </a:ext>
            </a:extLst>
          </p:cNvPr>
          <p:cNvSpPr/>
          <p:nvPr/>
        </p:nvSpPr>
        <p:spPr>
          <a:xfrm>
            <a:off x="2992582" y="5081154"/>
            <a:ext cx="6423313" cy="11222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 descr="صورة تحتوي على الخط, الرسومات, تصميم الجرافيك, نص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4AD75C8-FF7A-7014-1248-58F1C9B62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973" y="338878"/>
            <a:ext cx="3192956" cy="628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9684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7D589749-DF62-23D8-796A-D44CE272576F}"/>
              </a:ext>
            </a:extLst>
          </p:cNvPr>
          <p:cNvSpPr/>
          <p:nvPr/>
        </p:nvSpPr>
        <p:spPr>
          <a:xfrm>
            <a:off x="167149" y="192996"/>
            <a:ext cx="11857704" cy="6502772"/>
          </a:xfrm>
          <a:prstGeom prst="rect">
            <a:avLst/>
          </a:prstGeom>
          <a:noFill/>
          <a:ln w="149225" cmpd="tri">
            <a:solidFill>
              <a:srgbClr val="3BA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pic>
        <p:nvPicPr>
          <p:cNvPr id="2" name="صورة 1" descr="صورة تحتوي على الخط, الرسومات, تصميم الجرافيك, نص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787DA76D-4894-D3D2-E19A-1166E13E0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993" y="401223"/>
            <a:ext cx="4260014" cy="838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صورة 7" descr="صورة تحتوي على نص, لقطة شاشة, الخط, شعا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4B4E6C3F-4363-365B-C977-105F7DA74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253" y="1719638"/>
            <a:ext cx="3918137" cy="1065125"/>
          </a:xfrm>
          <a:prstGeom prst="rect">
            <a:avLst/>
          </a:prstGeom>
        </p:spPr>
      </p:pic>
      <p:pic>
        <p:nvPicPr>
          <p:cNvPr id="10" name="صورة 9" descr="صورة تحتوي على نص, خط يد, الخط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81A0F4E8-E249-CCDC-2D2F-370F9992B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21" y="2766722"/>
            <a:ext cx="11349452" cy="328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0784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213</Words>
  <Application>Microsoft Office PowerPoint</Application>
  <PresentationFormat>شاشة عريضة</PresentationFormat>
  <Paragraphs>50</Paragraphs>
  <Slides>14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3" baseType="lpstr">
      <vt:lpstr>Akhbar MT</vt:lpstr>
      <vt:lpstr>Al-Mohanad Extra Bold</vt:lpstr>
      <vt:lpstr>Aptos</vt:lpstr>
      <vt:lpstr>Aptos Display</vt:lpstr>
      <vt:lpstr>Arial</vt:lpstr>
      <vt:lpstr>Calibri</vt:lpstr>
      <vt:lpstr>Century Schoolbook</vt:lpstr>
      <vt:lpstr>PT Bold Heading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ام حمد .</dc:creator>
  <cp:lastModifiedBy>ام حمد .</cp:lastModifiedBy>
  <cp:revision>3</cp:revision>
  <dcterms:created xsi:type="dcterms:W3CDTF">2026-02-07T15:08:49Z</dcterms:created>
  <dcterms:modified xsi:type="dcterms:W3CDTF">2026-02-08T06:32:50Z</dcterms:modified>
</cp:coreProperties>
</file>