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الصفائح الأرضية وعلاقتها بالزلازل والبراكين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الصف الثالث متوسط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مقدمة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يتكون سطح الأرض من صفائح صخرية كبيرة.</a:t>
            </a:r>
          </a:p>
          <a:p>
            <a:r>
              <a:t>• تتحرك هذه الصفائح باستمرار ببطء.</a:t>
            </a:r>
          </a:p>
          <a:p>
            <a:r>
              <a:t>• هذه الحركات تسبب العديد من الظواهر الطبيعية.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الصفائح الأرضية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الصفائح الأرضية عبارة عن قطع ضخمة من القشرة الأرضية.</a:t>
            </a:r>
          </a:p>
          <a:p>
            <a:r>
              <a:t>• تتحرك فوق طبقة لزجة من الصهير (الوشاح).</a:t>
            </a:r>
          </a:p>
          <a:p>
            <a:r>
              <a:t>• حدود الصفائح هي المناطق الأكثر نشاطاً جيولوجياً.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الزلازل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تحدث الزلازل عند احتكاك أو تصادم الصفائح.</a:t>
            </a:r>
          </a:p>
          <a:p>
            <a:r>
              <a:t>• يسبب ذلك اهتزازاً مفاجئاً في سطح الأرض.</a:t>
            </a:r>
          </a:p>
          <a:p>
            <a:r>
              <a:t>• مناطق حدود الصفائح أكثر عرضة للزلازل.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البراكين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تحدث البراكين عند اندفاع الصهارة من باطن الأرض.</a:t>
            </a:r>
          </a:p>
          <a:p>
            <a:r>
              <a:t>• غالباً ما تقع البراكين عند حدود الصفائح.</a:t>
            </a:r>
          </a:p>
          <a:p>
            <a:r>
              <a:t>• تكون الجزر البركانية نتيجة حركة الصفائح.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العلاقة بين الصفائح والزلازل والبراكين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حركة الصفائح تسبب الزلازل والبراكين.</a:t>
            </a:r>
          </a:p>
          <a:p>
            <a:r>
              <a:t>• التصادم → جبال وزلازل.</a:t>
            </a:r>
          </a:p>
          <a:p>
            <a:r>
              <a:t>• التباعد → براكين وتكون قشرة جديدة.</a:t>
            </a:r>
          </a:p>
          <a:p>
            <a:r>
              <a:t>• الانزلاق الجانبي → زلازل قوية.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الخاتمة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الصفائح الأرضية هي أساس النشاط الجيولوجي.</a:t>
            </a:r>
          </a:p>
          <a:p>
            <a:r>
              <a:t>• فهم حركتها يساعد على التنبؤ بالزلازل والبراكين.</a:t>
            </a:r>
          </a:p>
          <a:p>
            <a:r>
              <a:t>• دراسة هذه الظواهر تحافظ على سلامة الإنسان.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