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9BD5"/>
    <a:srgbClr val="2F5597"/>
    <a:srgbClr val="C55A11"/>
    <a:srgbClr val="BF9000"/>
    <a:srgbClr val="548235"/>
    <a:srgbClr val="703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3969" autoAdjust="0"/>
    <p:restoredTop sz="94660"/>
  </p:normalViewPr>
  <p:slideViewPr>
    <p:cSldViewPr snapToGrid="0">
      <p:cViewPr varScale="1">
        <p:scale>
          <a:sx n="70" d="100"/>
          <a:sy n="70" d="100"/>
        </p:scale>
        <p:origin x="475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10490A-8A49-46E9-932A-6C03CCD57CCC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8101E740-2C75-41FF-A124-43EBD4212D25}">
      <dgm:prSet phldrT="[نص]"/>
      <dgm:spPr>
        <a:solidFill>
          <a:srgbClr val="7030A0">
            <a:alpha val="63137"/>
          </a:srgbClr>
        </a:solidFill>
        <a:ln>
          <a:noFill/>
        </a:ln>
      </dgm:spPr>
      <dgm:t>
        <a:bodyPr/>
        <a:lstStyle/>
        <a:p>
          <a:pPr rtl="1"/>
          <a:endParaRPr lang="ar-SA"/>
        </a:p>
      </dgm:t>
    </dgm:pt>
    <dgm:pt modelId="{91AF91B0-F6EF-43AF-BB0E-4A0E2733AAD0}" type="parTrans" cxnId="{66B3F212-C442-4CE6-BED0-D3B94B8400CE}">
      <dgm:prSet/>
      <dgm:spPr/>
      <dgm:t>
        <a:bodyPr/>
        <a:lstStyle/>
        <a:p>
          <a:pPr rtl="1"/>
          <a:endParaRPr lang="ar-SA"/>
        </a:p>
      </dgm:t>
    </dgm:pt>
    <dgm:pt modelId="{65CC02DF-615D-4217-BA24-73E3491DFDB7}" type="sibTrans" cxnId="{66B3F212-C442-4CE6-BED0-D3B94B8400CE}">
      <dgm:prSet/>
      <dgm:spPr/>
      <dgm:t>
        <a:bodyPr/>
        <a:lstStyle/>
        <a:p>
          <a:pPr rtl="1"/>
          <a:endParaRPr lang="ar-SA"/>
        </a:p>
      </dgm:t>
    </dgm:pt>
    <dgm:pt modelId="{C9863A26-2A1A-4C61-8B0E-021E9A05A882}">
      <dgm:prSet phldrT="[نص]"/>
      <dgm:spPr>
        <a:solidFill>
          <a:srgbClr val="548235">
            <a:alpha val="63137"/>
          </a:srgbClr>
        </a:solidFill>
      </dgm:spPr>
      <dgm:t>
        <a:bodyPr/>
        <a:lstStyle/>
        <a:p>
          <a:pPr rtl="1"/>
          <a:endParaRPr lang="ar-SA"/>
        </a:p>
      </dgm:t>
    </dgm:pt>
    <dgm:pt modelId="{5DED36AC-A0E5-40DF-AEB4-100F767F1F65}" type="parTrans" cxnId="{1E515D0C-5295-4ED8-BA7F-05A80246BDBD}">
      <dgm:prSet/>
      <dgm:spPr/>
      <dgm:t>
        <a:bodyPr/>
        <a:lstStyle/>
        <a:p>
          <a:pPr rtl="1"/>
          <a:endParaRPr lang="ar-SA"/>
        </a:p>
      </dgm:t>
    </dgm:pt>
    <dgm:pt modelId="{206C25B9-7BCF-4F31-A0DC-3AB2B522C33D}" type="sibTrans" cxnId="{1E515D0C-5295-4ED8-BA7F-05A80246BDBD}">
      <dgm:prSet/>
      <dgm:spPr/>
      <dgm:t>
        <a:bodyPr/>
        <a:lstStyle/>
        <a:p>
          <a:pPr rtl="1"/>
          <a:endParaRPr lang="ar-SA"/>
        </a:p>
      </dgm:t>
    </dgm:pt>
    <dgm:pt modelId="{93914036-385D-425F-8F5E-383309CA00D0}">
      <dgm:prSet phldrT="[نص]"/>
      <dgm:spPr>
        <a:solidFill>
          <a:srgbClr val="BF9000">
            <a:alpha val="63137"/>
          </a:srgbClr>
        </a:solidFill>
      </dgm:spPr>
      <dgm:t>
        <a:bodyPr/>
        <a:lstStyle/>
        <a:p>
          <a:pPr rtl="1"/>
          <a:endParaRPr lang="ar-SA"/>
        </a:p>
      </dgm:t>
    </dgm:pt>
    <dgm:pt modelId="{1C8DCE89-E3C0-4D50-9581-B7C237B50EB4}" type="parTrans" cxnId="{1A9CDB43-0D65-46BC-A45C-4E17A23367BA}">
      <dgm:prSet/>
      <dgm:spPr/>
      <dgm:t>
        <a:bodyPr/>
        <a:lstStyle/>
        <a:p>
          <a:pPr rtl="1"/>
          <a:endParaRPr lang="ar-SA"/>
        </a:p>
      </dgm:t>
    </dgm:pt>
    <dgm:pt modelId="{48886821-7321-4EDC-A37C-FAE9A3AFE206}" type="sibTrans" cxnId="{1A9CDB43-0D65-46BC-A45C-4E17A23367BA}">
      <dgm:prSet/>
      <dgm:spPr/>
      <dgm:t>
        <a:bodyPr/>
        <a:lstStyle/>
        <a:p>
          <a:pPr rtl="1"/>
          <a:endParaRPr lang="ar-SA"/>
        </a:p>
      </dgm:t>
    </dgm:pt>
    <dgm:pt modelId="{D0BFA435-D932-42C7-9A37-283B824A52D4}">
      <dgm:prSet phldrT="[نص]"/>
      <dgm:spPr>
        <a:solidFill>
          <a:srgbClr val="C55A11">
            <a:alpha val="63137"/>
          </a:srgbClr>
        </a:solidFill>
      </dgm:spPr>
      <dgm:t>
        <a:bodyPr/>
        <a:lstStyle/>
        <a:p>
          <a:pPr rtl="1"/>
          <a:endParaRPr lang="ar-SA"/>
        </a:p>
      </dgm:t>
    </dgm:pt>
    <dgm:pt modelId="{45D1E142-A8BC-4D26-A6C5-E8F662A7C63C}" type="parTrans" cxnId="{1E50DBE7-A4A1-47A6-BBE9-3E1A4FFC1BDF}">
      <dgm:prSet/>
      <dgm:spPr/>
      <dgm:t>
        <a:bodyPr/>
        <a:lstStyle/>
        <a:p>
          <a:pPr rtl="1"/>
          <a:endParaRPr lang="ar-SA"/>
        </a:p>
      </dgm:t>
    </dgm:pt>
    <dgm:pt modelId="{19BC09DC-3485-429E-ABD4-BA340FA81476}" type="sibTrans" cxnId="{1E50DBE7-A4A1-47A6-BBE9-3E1A4FFC1BDF}">
      <dgm:prSet/>
      <dgm:spPr/>
      <dgm:t>
        <a:bodyPr/>
        <a:lstStyle/>
        <a:p>
          <a:pPr rtl="1"/>
          <a:endParaRPr lang="ar-SA"/>
        </a:p>
      </dgm:t>
    </dgm:pt>
    <dgm:pt modelId="{FB25C5F7-6C69-4187-9318-5410A9529189}">
      <dgm:prSet phldrT="[نص]"/>
      <dgm:spPr>
        <a:solidFill>
          <a:srgbClr val="2F5597">
            <a:alpha val="63137"/>
          </a:srgbClr>
        </a:solidFill>
      </dgm:spPr>
      <dgm:t>
        <a:bodyPr/>
        <a:lstStyle/>
        <a:p>
          <a:pPr rtl="1"/>
          <a:endParaRPr lang="ar-SA"/>
        </a:p>
      </dgm:t>
    </dgm:pt>
    <dgm:pt modelId="{8C7100ED-6200-49CB-8B5E-FEFDDC4423FD}" type="parTrans" cxnId="{287F5F08-E0E6-4508-951B-670F4ED104DE}">
      <dgm:prSet/>
      <dgm:spPr/>
      <dgm:t>
        <a:bodyPr/>
        <a:lstStyle/>
        <a:p>
          <a:pPr rtl="1"/>
          <a:endParaRPr lang="ar-SA"/>
        </a:p>
      </dgm:t>
    </dgm:pt>
    <dgm:pt modelId="{642D2F51-09C8-465B-991D-2D2F455F097C}" type="sibTrans" cxnId="{287F5F08-E0E6-4508-951B-670F4ED104DE}">
      <dgm:prSet/>
      <dgm:spPr/>
      <dgm:t>
        <a:bodyPr/>
        <a:lstStyle/>
        <a:p>
          <a:pPr rtl="1"/>
          <a:endParaRPr lang="ar-SA"/>
        </a:p>
      </dgm:t>
    </dgm:pt>
    <dgm:pt modelId="{DD4AD1CB-577E-4B92-A328-864F4E457A07}" type="pres">
      <dgm:prSet presAssocID="{F610490A-8A49-46E9-932A-6C03CCD57CCC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CC480A59-94EF-46B6-BC20-EE9CA1615D5A}" type="pres">
      <dgm:prSet presAssocID="{8101E740-2C75-41FF-A124-43EBD4212D25}" presName="centerShape" presStyleLbl="node0" presStyleIdx="0" presStyleCnt="1"/>
      <dgm:spPr/>
      <dgm:t>
        <a:bodyPr/>
        <a:lstStyle/>
        <a:p>
          <a:pPr rtl="1"/>
          <a:endParaRPr lang="ar-SA"/>
        </a:p>
      </dgm:t>
    </dgm:pt>
    <dgm:pt modelId="{6A265BC8-A633-4210-A86F-0E18565A1D46}" type="pres">
      <dgm:prSet presAssocID="{5DED36AC-A0E5-40DF-AEB4-100F767F1F65}" presName="parTrans" presStyleLbl="sibTrans2D1" presStyleIdx="0" presStyleCnt="4"/>
      <dgm:spPr/>
      <dgm:t>
        <a:bodyPr/>
        <a:lstStyle/>
        <a:p>
          <a:pPr rtl="1"/>
          <a:endParaRPr lang="ar-SA"/>
        </a:p>
      </dgm:t>
    </dgm:pt>
    <dgm:pt modelId="{E4BDC8CF-35AF-4872-B7C4-CCA73A28C23C}" type="pres">
      <dgm:prSet presAssocID="{5DED36AC-A0E5-40DF-AEB4-100F767F1F65}" presName="connectorText" presStyleLbl="sibTrans2D1" presStyleIdx="0" presStyleCnt="4"/>
      <dgm:spPr/>
      <dgm:t>
        <a:bodyPr/>
        <a:lstStyle/>
        <a:p>
          <a:pPr rtl="1"/>
          <a:endParaRPr lang="ar-SA"/>
        </a:p>
      </dgm:t>
    </dgm:pt>
    <dgm:pt modelId="{DE2410D4-EBA3-4494-8A68-9FE7457916D1}" type="pres">
      <dgm:prSet presAssocID="{C9863A26-2A1A-4C61-8B0E-021E9A05A882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68F9519E-053D-4388-8F03-2ADCAFDA35C7}" type="pres">
      <dgm:prSet presAssocID="{1C8DCE89-E3C0-4D50-9581-B7C237B50EB4}" presName="parTrans" presStyleLbl="sibTrans2D1" presStyleIdx="1" presStyleCnt="4"/>
      <dgm:spPr/>
      <dgm:t>
        <a:bodyPr/>
        <a:lstStyle/>
        <a:p>
          <a:pPr rtl="1"/>
          <a:endParaRPr lang="ar-SA"/>
        </a:p>
      </dgm:t>
    </dgm:pt>
    <dgm:pt modelId="{BBA91DA1-0B98-4887-A5BC-3FA00A027537}" type="pres">
      <dgm:prSet presAssocID="{1C8DCE89-E3C0-4D50-9581-B7C237B50EB4}" presName="connectorText" presStyleLbl="sibTrans2D1" presStyleIdx="1" presStyleCnt="4"/>
      <dgm:spPr/>
      <dgm:t>
        <a:bodyPr/>
        <a:lstStyle/>
        <a:p>
          <a:pPr rtl="1"/>
          <a:endParaRPr lang="ar-SA"/>
        </a:p>
      </dgm:t>
    </dgm:pt>
    <dgm:pt modelId="{9B4BDC7B-F9D8-4707-87CE-AA6947C3DAE6}" type="pres">
      <dgm:prSet presAssocID="{93914036-385D-425F-8F5E-383309CA00D0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890D9707-A9A8-4B19-A090-CE86D7FDFFBA}" type="pres">
      <dgm:prSet presAssocID="{45D1E142-A8BC-4D26-A6C5-E8F662A7C63C}" presName="parTrans" presStyleLbl="sibTrans2D1" presStyleIdx="2" presStyleCnt="4"/>
      <dgm:spPr/>
      <dgm:t>
        <a:bodyPr/>
        <a:lstStyle/>
        <a:p>
          <a:pPr rtl="1"/>
          <a:endParaRPr lang="ar-SA"/>
        </a:p>
      </dgm:t>
    </dgm:pt>
    <dgm:pt modelId="{2777E63B-A514-49FB-BE87-67D011685C92}" type="pres">
      <dgm:prSet presAssocID="{45D1E142-A8BC-4D26-A6C5-E8F662A7C63C}" presName="connectorText" presStyleLbl="sibTrans2D1" presStyleIdx="2" presStyleCnt="4"/>
      <dgm:spPr/>
      <dgm:t>
        <a:bodyPr/>
        <a:lstStyle/>
        <a:p>
          <a:pPr rtl="1"/>
          <a:endParaRPr lang="ar-SA"/>
        </a:p>
      </dgm:t>
    </dgm:pt>
    <dgm:pt modelId="{A6068CF4-E679-4BCD-8091-53B63BD1B40D}" type="pres">
      <dgm:prSet presAssocID="{D0BFA435-D932-42C7-9A37-283B824A52D4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CC78BF7B-0F0B-4F58-A3CE-A44C20FAAB78}" type="pres">
      <dgm:prSet presAssocID="{8C7100ED-6200-49CB-8B5E-FEFDDC4423FD}" presName="parTrans" presStyleLbl="sibTrans2D1" presStyleIdx="3" presStyleCnt="4"/>
      <dgm:spPr/>
      <dgm:t>
        <a:bodyPr/>
        <a:lstStyle/>
        <a:p>
          <a:pPr rtl="1"/>
          <a:endParaRPr lang="ar-SA"/>
        </a:p>
      </dgm:t>
    </dgm:pt>
    <dgm:pt modelId="{2A188B4C-95F1-4701-83B7-D456D2802DD8}" type="pres">
      <dgm:prSet presAssocID="{8C7100ED-6200-49CB-8B5E-FEFDDC4423FD}" presName="connectorText" presStyleLbl="sibTrans2D1" presStyleIdx="3" presStyleCnt="4"/>
      <dgm:spPr/>
      <dgm:t>
        <a:bodyPr/>
        <a:lstStyle/>
        <a:p>
          <a:pPr rtl="1"/>
          <a:endParaRPr lang="ar-SA"/>
        </a:p>
      </dgm:t>
    </dgm:pt>
    <dgm:pt modelId="{E2CB3E35-8D76-4D90-B792-48D39D52D9FF}" type="pres">
      <dgm:prSet presAssocID="{FB25C5F7-6C69-4187-9318-5410A9529189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7FA3D56E-A176-40C1-B53E-EE5CA450F96F}" type="presOf" srcId="{1C8DCE89-E3C0-4D50-9581-B7C237B50EB4}" destId="{BBA91DA1-0B98-4887-A5BC-3FA00A027537}" srcOrd="1" destOrd="0" presId="urn:microsoft.com/office/officeart/2005/8/layout/radial5"/>
    <dgm:cxn modelId="{72F4ED5C-FBA3-4A65-95B4-EFF267790DDD}" type="presOf" srcId="{C9863A26-2A1A-4C61-8B0E-021E9A05A882}" destId="{DE2410D4-EBA3-4494-8A68-9FE7457916D1}" srcOrd="0" destOrd="0" presId="urn:microsoft.com/office/officeart/2005/8/layout/radial5"/>
    <dgm:cxn modelId="{6BBC430A-7510-4896-AD90-6880A0A26111}" type="presOf" srcId="{D0BFA435-D932-42C7-9A37-283B824A52D4}" destId="{A6068CF4-E679-4BCD-8091-53B63BD1B40D}" srcOrd="0" destOrd="0" presId="urn:microsoft.com/office/officeart/2005/8/layout/radial5"/>
    <dgm:cxn modelId="{7AAABD94-2C03-4DD3-BDDB-517D9C184535}" type="presOf" srcId="{8101E740-2C75-41FF-A124-43EBD4212D25}" destId="{CC480A59-94EF-46B6-BC20-EE9CA1615D5A}" srcOrd="0" destOrd="0" presId="urn:microsoft.com/office/officeart/2005/8/layout/radial5"/>
    <dgm:cxn modelId="{915D839F-E733-44DA-B43C-23D071B5DAD2}" type="presOf" srcId="{5DED36AC-A0E5-40DF-AEB4-100F767F1F65}" destId="{6A265BC8-A633-4210-A86F-0E18565A1D46}" srcOrd="0" destOrd="0" presId="urn:microsoft.com/office/officeart/2005/8/layout/radial5"/>
    <dgm:cxn modelId="{D7FF0EE8-4D7E-413E-9EB6-2DB8B0A8F7AC}" type="presOf" srcId="{8C7100ED-6200-49CB-8B5E-FEFDDC4423FD}" destId="{CC78BF7B-0F0B-4F58-A3CE-A44C20FAAB78}" srcOrd="0" destOrd="0" presId="urn:microsoft.com/office/officeart/2005/8/layout/radial5"/>
    <dgm:cxn modelId="{F44F2D57-B2AA-415D-974D-B204EAF1E603}" type="presOf" srcId="{8C7100ED-6200-49CB-8B5E-FEFDDC4423FD}" destId="{2A188B4C-95F1-4701-83B7-D456D2802DD8}" srcOrd="1" destOrd="0" presId="urn:microsoft.com/office/officeart/2005/8/layout/radial5"/>
    <dgm:cxn modelId="{1E515D0C-5295-4ED8-BA7F-05A80246BDBD}" srcId="{8101E740-2C75-41FF-A124-43EBD4212D25}" destId="{C9863A26-2A1A-4C61-8B0E-021E9A05A882}" srcOrd="0" destOrd="0" parTransId="{5DED36AC-A0E5-40DF-AEB4-100F767F1F65}" sibTransId="{206C25B9-7BCF-4F31-A0DC-3AB2B522C33D}"/>
    <dgm:cxn modelId="{B3B47307-4AB3-48E9-AEE0-4C37541BD864}" type="presOf" srcId="{5DED36AC-A0E5-40DF-AEB4-100F767F1F65}" destId="{E4BDC8CF-35AF-4872-B7C4-CCA73A28C23C}" srcOrd="1" destOrd="0" presId="urn:microsoft.com/office/officeart/2005/8/layout/radial5"/>
    <dgm:cxn modelId="{18A1AA1D-774C-4C01-81BA-36B4C22FE6C7}" type="presOf" srcId="{45D1E142-A8BC-4D26-A6C5-E8F662A7C63C}" destId="{890D9707-A9A8-4B19-A090-CE86D7FDFFBA}" srcOrd="0" destOrd="0" presId="urn:microsoft.com/office/officeart/2005/8/layout/radial5"/>
    <dgm:cxn modelId="{A4382D84-67CA-45F6-8058-51CD99E42494}" type="presOf" srcId="{45D1E142-A8BC-4D26-A6C5-E8F662A7C63C}" destId="{2777E63B-A514-49FB-BE87-67D011685C92}" srcOrd="1" destOrd="0" presId="urn:microsoft.com/office/officeart/2005/8/layout/radial5"/>
    <dgm:cxn modelId="{E472715D-EFD7-40FB-BBFA-E6244501EDE6}" type="presOf" srcId="{1C8DCE89-E3C0-4D50-9581-B7C237B50EB4}" destId="{68F9519E-053D-4388-8F03-2ADCAFDA35C7}" srcOrd="0" destOrd="0" presId="urn:microsoft.com/office/officeart/2005/8/layout/radial5"/>
    <dgm:cxn modelId="{06FA61C1-5472-4E08-A66C-DE678AC3CB79}" type="presOf" srcId="{F610490A-8A49-46E9-932A-6C03CCD57CCC}" destId="{DD4AD1CB-577E-4B92-A328-864F4E457A07}" srcOrd="0" destOrd="0" presId="urn:microsoft.com/office/officeart/2005/8/layout/radial5"/>
    <dgm:cxn modelId="{1E50DBE7-A4A1-47A6-BBE9-3E1A4FFC1BDF}" srcId="{8101E740-2C75-41FF-A124-43EBD4212D25}" destId="{D0BFA435-D932-42C7-9A37-283B824A52D4}" srcOrd="2" destOrd="0" parTransId="{45D1E142-A8BC-4D26-A6C5-E8F662A7C63C}" sibTransId="{19BC09DC-3485-429E-ABD4-BA340FA81476}"/>
    <dgm:cxn modelId="{BE02C131-A2A1-437B-ABE1-1A0921A3D210}" type="presOf" srcId="{FB25C5F7-6C69-4187-9318-5410A9529189}" destId="{E2CB3E35-8D76-4D90-B792-48D39D52D9FF}" srcOrd="0" destOrd="0" presId="urn:microsoft.com/office/officeart/2005/8/layout/radial5"/>
    <dgm:cxn modelId="{66B3F212-C442-4CE6-BED0-D3B94B8400CE}" srcId="{F610490A-8A49-46E9-932A-6C03CCD57CCC}" destId="{8101E740-2C75-41FF-A124-43EBD4212D25}" srcOrd="0" destOrd="0" parTransId="{91AF91B0-F6EF-43AF-BB0E-4A0E2733AAD0}" sibTransId="{65CC02DF-615D-4217-BA24-73E3491DFDB7}"/>
    <dgm:cxn modelId="{4527244C-9129-4F31-86B1-AA6452FBD509}" type="presOf" srcId="{93914036-385D-425F-8F5E-383309CA00D0}" destId="{9B4BDC7B-F9D8-4707-87CE-AA6947C3DAE6}" srcOrd="0" destOrd="0" presId="urn:microsoft.com/office/officeart/2005/8/layout/radial5"/>
    <dgm:cxn modelId="{1A9CDB43-0D65-46BC-A45C-4E17A23367BA}" srcId="{8101E740-2C75-41FF-A124-43EBD4212D25}" destId="{93914036-385D-425F-8F5E-383309CA00D0}" srcOrd="1" destOrd="0" parTransId="{1C8DCE89-E3C0-4D50-9581-B7C237B50EB4}" sibTransId="{48886821-7321-4EDC-A37C-FAE9A3AFE206}"/>
    <dgm:cxn modelId="{287F5F08-E0E6-4508-951B-670F4ED104DE}" srcId="{8101E740-2C75-41FF-A124-43EBD4212D25}" destId="{FB25C5F7-6C69-4187-9318-5410A9529189}" srcOrd="3" destOrd="0" parTransId="{8C7100ED-6200-49CB-8B5E-FEFDDC4423FD}" sibTransId="{642D2F51-09C8-465B-991D-2D2F455F097C}"/>
    <dgm:cxn modelId="{0DAC871B-929B-40A6-B446-905F9BE276E2}" type="presParOf" srcId="{DD4AD1CB-577E-4B92-A328-864F4E457A07}" destId="{CC480A59-94EF-46B6-BC20-EE9CA1615D5A}" srcOrd="0" destOrd="0" presId="urn:microsoft.com/office/officeart/2005/8/layout/radial5"/>
    <dgm:cxn modelId="{7889B0D4-037C-4406-8F96-F1B2888A5822}" type="presParOf" srcId="{DD4AD1CB-577E-4B92-A328-864F4E457A07}" destId="{6A265BC8-A633-4210-A86F-0E18565A1D46}" srcOrd="1" destOrd="0" presId="urn:microsoft.com/office/officeart/2005/8/layout/radial5"/>
    <dgm:cxn modelId="{86732C2A-9D5A-4C0B-AE2A-F754ED45009D}" type="presParOf" srcId="{6A265BC8-A633-4210-A86F-0E18565A1D46}" destId="{E4BDC8CF-35AF-4872-B7C4-CCA73A28C23C}" srcOrd="0" destOrd="0" presId="urn:microsoft.com/office/officeart/2005/8/layout/radial5"/>
    <dgm:cxn modelId="{0C6B1B0B-EF21-4F6E-A733-9680E4044618}" type="presParOf" srcId="{DD4AD1CB-577E-4B92-A328-864F4E457A07}" destId="{DE2410D4-EBA3-4494-8A68-9FE7457916D1}" srcOrd="2" destOrd="0" presId="urn:microsoft.com/office/officeart/2005/8/layout/radial5"/>
    <dgm:cxn modelId="{5FDCFF7A-A847-47F8-A052-2D9E4013B4CE}" type="presParOf" srcId="{DD4AD1CB-577E-4B92-A328-864F4E457A07}" destId="{68F9519E-053D-4388-8F03-2ADCAFDA35C7}" srcOrd="3" destOrd="0" presId="urn:microsoft.com/office/officeart/2005/8/layout/radial5"/>
    <dgm:cxn modelId="{3B57B379-4C4A-4E02-9DCC-17F507826AC0}" type="presParOf" srcId="{68F9519E-053D-4388-8F03-2ADCAFDA35C7}" destId="{BBA91DA1-0B98-4887-A5BC-3FA00A027537}" srcOrd="0" destOrd="0" presId="urn:microsoft.com/office/officeart/2005/8/layout/radial5"/>
    <dgm:cxn modelId="{C50A0C4C-6D4B-419D-B2A0-AE81482A7E6E}" type="presParOf" srcId="{DD4AD1CB-577E-4B92-A328-864F4E457A07}" destId="{9B4BDC7B-F9D8-4707-87CE-AA6947C3DAE6}" srcOrd="4" destOrd="0" presId="urn:microsoft.com/office/officeart/2005/8/layout/radial5"/>
    <dgm:cxn modelId="{2454B10F-CC8C-4C5E-9E04-085749E8AAF6}" type="presParOf" srcId="{DD4AD1CB-577E-4B92-A328-864F4E457A07}" destId="{890D9707-A9A8-4B19-A090-CE86D7FDFFBA}" srcOrd="5" destOrd="0" presId="urn:microsoft.com/office/officeart/2005/8/layout/radial5"/>
    <dgm:cxn modelId="{2A9E4AB2-29B6-4FD2-8B1E-B3BD5055B0C8}" type="presParOf" srcId="{890D9707-A9A8-4B19-A090-CE86D7FDFFBA}" destId="{2777E63B-A514-49FB-BE87-67D011685C92}" srcOrd="0" destOrd="0" presId="urn:microsoft.com/office/officeart/2005/8/layout/radial5"/>
    <dgm:cxn modelId="{DFBE30EE-BBCE-4C34-9E70-73E1AFC1F72A}" type="presParOf" srcId="{DD4AD1CB-577E-4B92-A328-864F4E457A07}" destId="{A6068CF4-E679-4BCD-8091-53B63BD1B40D}" srcOrd="6" destOrd="0" presId="urn:microsoft.com/office/officeart/2005/8/layout/radial5"/>
    <dgm:cxn modelId="{C2C0B765-2AF1-489B-A90F-31FA834B4E2F}" type="presParOf" srcId="{DD4AD1CB-577E-4B92-A328-864F4E457A07}" destId="{CC78BF7B-0F0B-4F58-A3CE-A44C20FAAB78}" srcOrd="7" destOrd="0" presId="urn:microsoft.com/office/officeart/2005/8/layout/radial5"/>
    <dgm:cxn modelId="{381BDB85-3443-45D2-9999-01FEC9A0E2C2}" type="presParOf" srcId="{CC78BF7B-0F0B-4F58-A3CE-A44C20FAAB78}" destId="{2A188B4C-95F1-4701-83B7-D456D2802DD8}" srcOrd="0" destOrd="0" presId="urn:microsoft.com/office/officeart/2005/8/layout/radial5"/>
    <dgm:cxn modelId="{DA6360D0-EB3F-446C-BF13-0A89CC880C91}" type="presParOf" srcId="{DD4AD1CB-577E-4B92-A328-864F4E457A07}" destId="{E2CB3E35-8D76-4D90-B792-48D39D52D9FF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0048D68-D840-477B-9293-48A311697ADA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8084BD13-4724-4606-A492-8361BFBBB71C}">
      <dgm:prSet phldrT="[نص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rtl="1"/>
          <a:endParaRPr lang="ar-SA" smtClean="0"/>
        </a:p>
        <a:p>
          <a:pPr rtl="1"/>
          <a:endParaRPr lang="ar-SA"/>
        </a:p>
      </dgm:t>
    </dgm:pt>
    <dgm:pt modelId="{A19CF897-C16B-44EB-8308-74D7E76A2BC3}" type="parTrans" cxnId="{CABCD51D-0120-42F8-A74F-E00FD466C683}">
      <dgm:prSet/>
      <dgm:spPr/>
      <dgm:t>
        <a:bodyPr/>
        <a:lstStyle/>
        <a:p>
          <a:pPr rtl="1"/>
          <a:endParaRPr lang="ar-SA"/>
        </a:p>
      </dgm:t>
    </dgm:pt>
    <dgm:pt modelId="{ED8D6F9F-ED39-442F-A2FD-0A7483BF466C}" type="sibTrans" cxnId="{CABCD51D-0120-42F8-A74F-E00FD466C683}">
      <dgm:prSet/>
      <dgm:spPr/>
      <dgm:t>
        <a:bodyPr/>
        <a:lstStyle/>
        <a:p>
          <a:pPr rtl="1"/>
          <a:endParaRPr lang="ar-SA"/>
        </a:p>
      </dgm:t>
    </dgm:pt>
    <dgm:pt modelId="{42D15A94-2A6C-4EB8-875F-B76C7755D3DD}">
      <dgm:prSet phldrT="[نص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rtl="1"/>
          <a:endParaRPr lang="ar-SA" sz="4000" smtClean="0"/>
        </a:p>
        <a:p>
          <a:pPr rtl="1"/>
          <a:endParaRPr lang="ar-SA" sz="3800"/>
        </a:p>
      </dgm:t>
    </dgm:pt>
    <dgm:pt modelId="{965160B9-54C3-4BD7-B45C-7567B9765820}" type="parTrans" cxnId="{0A6C1C3E-01AB-4FC8-942A-BA1BCE921617}">
      <dgm:prSet/>
      <dgm:spPr/>
      <dgm:t>
        <a:bodyPr/>
        <a:lstStyle/>
        <a:p>
          <a:pPr rtl="1"/>
          <a:endParaRPr lang="ar-SA"/>
        </a:p>
      </dgm:t>
    </dgm:pt>
    <dgm:pt modelId="{A10CF023-8EA0-47F3-84E6-946C9F6B3C2D}" type="sibTrans" cxnId="{0A6C1C3E-01AB-4FC8-942A-BA1BCE921617}">
      <dgm:prSet/>
      <dgm:spPr/>
      <dgm:t>
        <a:bodyPr/>
        <a:lstStyle/>
        <a:p>
          <a:pPr rtl="1"/>
          <a:endParaRPr lang="ar-SA"/>
        </a:p>
      </dgm:t>
    </dgm:pt>
    <dgm:pt modelId="{9EA48C60-BEFE-4906-8655-8CB0672F5987}">
      <dgm:prSet phldrT="[نص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rtl="1"/>
          <a:endParaRPr lang="ar-SA" sz="3600" smtClean="0"/>
        </a:p>
        <a:p>
          <a:pPr rtl="1"/>
          <a:endParaRPr lang="ar-SA" sz="6000" smtClean="0"/>
        </a:p>
      </dgm:t>
    </dgm:pt>
    <dgm:pt modelId="{CC3F5351-A336-4305-BD76-97DB274714E3}" type="parTrans" cxnId="{90026328-917E-48CB-B933-C43F2266F26B}">
      <dgm:prSet/>
      <dgm:spPr/>
      <dgm:t>
        <a:bodyPr/>
        <a:lstStyle/>
        <a:p>
          <a:pPr rtl="1"/>
          <a:endParaRPr lang="ar-SA"/>
        </a:p>
      </dgm:t>
    </dgm:pt>
    <dgm:pt modelId="{F125360C-632D-4837-B771-CA666D3BCF44}" type="sibTrans" cxnId="{90026328-917E-48CB-B933-C43F2266F26B}">
      <dgm:prSet/>
      <dgm:spPr/>
      <dgm:t>
        <a:bodyPr/>
        <a:lstStyle/>
        <a:p>
          <a:pPr rtl="1"/>
          <a:endParaRPr lang="ar-SA"/>
        </a:p>
      </dgm:t>
    </dgm:pt>
    <dgm:pt modelId="{627A7C7A-6E37-4207-BAF6-21A57991A867}">
      <dgm:prSet phldrT="[نص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rtl="1"/>
          <a:endParaRPr lang="ar-SA" smtClean="0"/>
        </a:p>
        <a:p>
          <a:pPr rtl="1"/>
          <a:endParaRPr lang="ar-SA"/>
        </a:p>
      </dgm:t>
    </dgm:pt>
    <dgm:pt modelId="{75D6A86C-989D-42D7-849B-9B0AEF36FC3E}" type="parTrans" cxnId="{D29ABEF9-FFF1-4CD3-AE30-816BD499A82E}">
      <dgm:prSet/>
      <dgm:spPr/>
      <dgm:t>
        <a:bodyPr/>
        <a:lstStyle/>
        <a:p>
          <a:pPr rtl="1"/>
          <a:endParaRPr lang="ar-SA"/>
        </a:p>
      </dgm:t>
    </dgm:pt>
    <dgm:pt modelId="{B3F01CCB-BDD5-46A3-9197-A550931FFFD6}" type="sibTrans" cxnId="{D29ABEF9-FFF1-4CD3-AE30-816BD499A82E}">
      <dgm:prSet/>
      <dgm:spPr/>
      <dgm:t>
        <a:bodyPr/>
        <a:lstStyle/>
        <a:p>
          <a:pPr rtl="1"/>
          <a:endParaRPr lang="ar-SA"/>
        </a:p>
      </dgm:t>
    </dgm:pt>
    <dgm:pt modelId="{F3EFC1F4-A4D7-4427-8302-AB082C9CD171}">
      <dgm:prSet phldrT="[نص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rtl="1"/>
          <a:endParaRPr lang="ar-SA" smtClean="0"/>
        </a:p>
        <a:p>
          <a:pPr rtl="1"/>
          <a:r>
            <a:rPr lang="ar-SA" smtClean="0"/>
            <a:t> </a:t>
          </a:r>
        </a:p>
        <a:p>
          <a:pPr rtl="1"/>
          <a:endParaRPr lang="ar-SA"/>
        </a:p>
      </dgm:t>
    </dgm:pt>
    <dgm:pt modelId="{74DBDBC7-7EB4-4613-9CB9-00A2519654F2}" type="parTrans" cxnId="{772A24D8-7D94-405E-882B-375C4E87775F}">
      <dgm:prSet/>
      <dgm:spPr/>
      <dgm:t>
        <a:bodyPr/>
        <a:lstStyle/>
        <a:p>
          <a:pPr rtl="1"/>
          <a:endParaRPr lang="ar-SA"/>
        </a:p>
      </dgm:t>
    </dgm:pt>
    <dgm:pt modelId="{BCBF9AAA-96F8-4F12-8FA7-C3A5E1759BD4}" type="sibTrans" cxnId="{772A24D8-7D94-405E-882B-375C4E87775F}">
      <dgm:prSet/>
      <dgm:spPr/>
      <dgm:t>
        <a:bodyPr/>
        <a:lstStyle/>
        <a:p>
          <a:pPr rtl="1"/>
          <a:endParaRPr lang="ar-SA"/>
        </a:p>
      </dgm:t>
    </dgm:pt>
    <dgm:pt modelId="{E2FA8C0F-FAD1-4669-8F21-3DCD045023A6}" type="pres">
      <dgm:prSet presAssocID="{10048D68-D840-477B-9293-48A311697AD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95534C3E-473E-4DF8-BABC-04490F630A77}" type="pres">
      <dgm:prSet presAssocID="{8084BD13-4724-4606-A492-8361BFBBB71C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E2B4515C-4BE4-45F2-B937-4A7CB7C4BEE7}" type="pres">
      <dgm:prSet presAssocID="{ED8D6F9F-ED39-442F-A2FD-0A7483BF466C}" presName="sibTrans" presStyleCnt="0"/>
      <dgm:spPr/>
    </dgm:pt>
    <dgm:pt modelId="{C9962EE7-4F3E-4243-9FD6-6D2A575375B0}" type="pres">
      <dgm:prSet presAssocID="{42D15A94-2A6C-4EB8-875F-B76C7755D3DD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EE0D1ADB-D7D7-43D5-9586-CCFE511EDD0E}" type="pres">
      <dgm:prSet presAssocID="{A10CF023-8EA0-47F3-84E6-946C9F6B3C2D}" presName="sibTrans" presStyleCnt="0"/>
      <dgm:spPr/>
    </dgm:pt>
    <dgm:pt modelId="{8AB51E7A-B827-4D0E-9BB7-62B749B4DF50}" type="pres">
      <dgm:prSet presAssocID="{9EA48C60-BEFE-4906-8655-8CB0672F5987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4E1BDAF3-4B06-4309-88B9-F918530262F9}" type="pres">
      <dgm:prSet presAssocID="{F125360C-632D-4837-B771-CA666D3BCF44}" presName="sibTrans" presStyleCnt="0"/>
      <dgm:spPr/>
    </dgm:pt>
    <dgm:pt modelId="{20B1A995-0E7B-42F2-9E86-930EE1A121B9}" type="pres">
      <dgm:prSet presAssocID="{627A7C7A-6E37-4207-BAF6-21A57991A867}" presName="node" presStyleLbl="node1" presStyleIdx="3" presStyleCnt="5" custScaleX="106956" custScaleY="111537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799DBCE3-682F-4B26-B3F0-4998886DE832}" type="pres">
      <dgm:prSet presAssocID="{B3F01CCB-BDD5-46A3-9197-A550931FFFD6}" presName="sibTrans" presStyleCnt="0"/>
      <dgm:spPr/>
    </dgm:pt>
    <dgm:pt modelId="{EB133B06-8473-44FA-A4EE-48AA576F47FF}" type="pres">
      <dgm:prSet presAssocID="{F3EFC1F4-A4D7-4427-8302-AB082C9CD171}" presName="node" presStyleLbl="node1" presStyleIdx="4" presStyleCnt="5" custScaleX="110290" custScaleY="112618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772A24D8-7D94-405E-882B-375C4E87775F}" srcId="{10048D68-D840-477B-9293-48A311697ADA}" destId="{F3EFC1F4-A4D7-4427-8302-AB082C9CD171}" srcOrd="4" destOrd="0" parTransId="{74DBDBC7-7EB4-4613-9CB9-00A2519654F2}" sibTransId="{BCBF9AAA-96F8-4F12-8FA7-C3A5E1759BD4}"/>
    <dgm:cxn modelId="{D29ABEF9-FFF1-4CD3-AE30-816BD499A82E}" srcId="{10048D68-D840-477B-9293-48A311697ADA}" destId="{627A7C7A-6E37-4207-BAF6-21A57991A867}" srcOrd="3" destOrd="0" parTransId="{75D6A86C-989D-42D7-849B-9B0AEF36FC3E}" sibTransId="{B3F01CCB-BDD5-46A3-9197-A550931FFFD6}"/>
    <dgm:cxn modelId="{6667E287-3759-418E-A57E-7ED6BEDC44EE}" type="presOf" srcId="{10048D68-D840-477B-9293-48A311697ADA}" destId="{E2FA8C0F-FAD1-4669-8F21-3DCD045023A6}" srcOrd="0" destOrd="0" presId="urn:microsoft.com/office/officeart/2005/8/layout/default"/>
    <dgm:cxn modelId="{0A6C1C3E-01AB-4FC8-942A-BA1BCE921617}" srcId="{10048D68-D840-477B-9293-48A311697ADA}" destId="{42D15A94-2A6C-4EB8-875F-B76C7755D3DD}" srcOrd="1" destOrd="0" parTransId="{965160B9-54C3-4BD7-B45C-7567B9765820}" sibTransId="{A10CF023-8EA0-47F3-84E6-946C9F6B3C2D}"/>
    <dgm:cxn modelId="{1747B2EB-21D8-4653-B43F-C69773B58924}" type="presOf" srcId="{627A7C7A-6E37-4207-BAF6-21A57991A867}" destId="{20B1A995-0E7B-42F2-9E86-930EE1A121B9}" srcOrd="0" destOrd="0" presId="urn:microsoft.com/office/officeart/2005/8/layout/default"/>
    <dgm:cxn modelId="{55DCFE20-569E-40E5-9A77-337888214C16}" type="presOf" srcId="{9EA48C60-BEFE-4906-8655-8CB0672F5987}" destId="{8AB51E7A-B827-4D0E-9BB7-62B749B4DF50}" srcOrd="0" destOrd="0" presId="urn:microsoft.com/office/officeart/2005/8/layout/default"/>
    <dgm:cxn modelId="{CABCD51D-0120-42F8-A74F-E00FD466C683}" srcId="{10048D68-D840-477B-9293-48A311697ADA}" destId="{8084BD13-4724-4606-A492-8361BFBBB71C}" srcOrd="0" destOrd="0" parTransId="{A19CF897-C16B-44EB-8308-74D7E76A2BC3}" sibTransId="{ED8D6F9F-ED39-442F-A2FD-0A7483BF466C}"/>
    <dgm:cxn modelId="{90026328-917E-48CB-B933-C43F2266F26B}" srcId="{10048D68-D840-477B-9293-48A311697ADA}" destId="{9EA48C60-BEFE-4906-8655-8CB0672F5987}" srcOrd="2" destOrd="0" parTransId="{CC3F5351-A336-4305-BD76-97DB274714E3}" sibTransId="{F125360C-632D-4837-B771-CA666D3BCF44}"/>
    <dgm:cxn modelId="{952C54BD-B6CE-4122-B9B1-F148A7AFB677}" type="presOf" srcId="{F3EFC1F4-A4D7-4427-8302-AB082C9CD171}" destId="{EB133B06-8473-44FA-A4EE-48AA576F47FF}" srcOrd="0" destOrd="0" presId="urn:microsoft.com/office/officeart/2005/8/layout/default"/>
    <dgm:cxn modelId="{013BD598-B38D-4378-B210-C6FF257610EF}" type="presOf" srcId="{42D15A94-2A6C-4EB8-875F-B76C7755D3DD}" destId="{C9962EE7-4F3E-4243-9FD6-6D2A575375B0}" srcOrd="0" destOrd="0" presId="urn:microsoft.com/office/officeart/2005/8/layout/default"/>
    <dgm:cxn modelId="{0BA759C7-E9A9-4F23-8EC9-A6DC85FA2573}" type="presOf" srcId="{8084BD13-4724-4606-A492-8361BFBBB71C}" destId="{95534C3E-473E-4DF8-BABC-04490F630A77}" srcOrd="0" destOrd="0" presId="urn:microsoft.com/office/officeart/2005/8/layout/default"/>
    <dgm:cxn modelId="{A5FBBE3B-48AB-445F-95C3-B0EDA19DE0CC}" type="presParOf" srcId="{E2FA8C0F-FAD1-4669-8F21-3DCD045023A6}" destId="{95534C3E-473E-4DF8-BABC-04490F630A77}" srcOrd="0" destOrd="0" presId="urn:microsoft.com/office/officeart/2005/8/layout/default"/>
    <dgm:cxn modelId="{1C67BC19-87C1-4B9E-908D-D343D2507465}" type="presParOf" srcId="{E2FA8C0F-FAD1-4669-8F21-3DCD045023A6}" destId="{E2B4515C-4BE4-45F2-B937-4A7CB7C4BEE7}" srcOrd="1" destOrd="0" presId="urn:microsoft.com/office/officeart/2005/8/layout/default"/>
    <dgm:cxn modelId="{67134015-FB4D-47A1-9029-2CD3C33A775B}" type="presParOf" srcId="{E2FA8C0F-FAD1-4669-8F21-3DCD045023A6}" destId="{C9962EE7-4F3E-4243-9FD6-6D2A575375B0}" srcOrd="2" destOrd="0" presId="urn:microsoft.com/office/officeart/2005/8/layout/default"/>
    <dgm:cxn modelId="{33A0D075-6239-41E7-84C8-6DE529C4106C}" type="presParOf" srcId="{E2FA8C0F-FAD1-4669-8F21-3DCD045023A6}" destId="{EE0D1ADB-D7D7-43D5-9586-CCFE511EDD0E}" srcOrd="3" destOrd="0" presId="urn:microsoft.com/office/officeart/2005/8/layout/default"/>
    <dgm:cxn modelId="{97BC4887-BF4F-40C5-B7BE-F50A221C38F1}" type="presParOf" srcId="{E2FA8C0F-FAD1-4669-8F21-3DCD045023A6}" destId="{8AB51E7A-B827-4D0E-9BB7-62B749B4DF50}" srcOrd="4" destOrd="0" presId="urn:microsoft.com/office/officeart/2005/8/layout/default"/>
    <dgm:cxn modelId="{F34ED135-C0D0-43F3-A763-9E903A419AF6}" type="presParOf" srcId="{E2FA8C0F-FAD1-4669-8F21-3DCD045023A6}" destId="{4E1BDAF3-4B06-4309-88B9-F918530262F9}" srcOrd="5" destOrd="0" presId="urn:microsoft.com/office/officeart/2005/8/layout/default"/>
    <dgm:cxn modelId="{9140B824-E834-4A71-92A2-7B29652D0BCA}" type="presParOf" srcId="{E2FA8C0F-FAD1-4669-8F21-3DCD045023A6}" destId="{20B1A995-0E7B-42F2-9E86-930EE1A121B9}" srcOrd="6" destOrd="0" presId="urn:microsoft.com/office/officeart/2005/8/layout/default"/>
    <dgm:cxn modelId="{8FCE277E-D5C0-4CCD-99F5-BAE976E3F194}" type="presParOf" srcId="{E2FA8C0F-FAD1-4669-8F21-3DCD045023A6}" destId="{799DBCE3-682F-4B26-B3F0-4998886DE832}" srcOrd="7" destOrd="0" presId="urn:microsoft.com/office/officeart/2005/8/layout/default"/>
    <dgm:cxn modelId="{23CF6CDE-256E-4645-9664-6FB2725CC100}" type="presParOf" srcId="{E2FA8C0F-FAD1-4669-8F21-3DCD045023A6}" destId="{EB133B06-8473-44FA-A4EE-48AA576F47FF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31A4961-636D-4035-9D09-DF540F0A767E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634E3911-3877-4261-B198-6935DC4D9BA5}">
      <dgm:prSet phldrT="[نص]" custT="1"/>
      <dgm:spPr/>
      <dgm:t>
        <a:bodyPr/>
        <a:lstStyle/>
        <a:p>
          <a:pPr rtl="1"/>
          <a:r>
            <a:rPr lang="ar-SA" sz="2000" dirty="0" smtClean="0"/>
            <a:t>تقوية الإيمان بالله عز وجل</a:t>
          </a:r>
          <a:endParaRPr lang="ar-SA" sz="2000" dirty="0"/>
        </a:p>
      </dgm:t>
    </dgm:pt>
    <dgm:pt modelId="{0B5BE8D8-AEC2-496F-B6D8-F1ADAEA842BC}" type="parTrans" cxnId="{60BB4AB8-E90A-416B-92CE-1B0E9737B268}">
      <dgm:prSet/>
      <dgm:spPr/>
      <dgm:t>
        <a:bodyPr/>
        <a:lstStyle/>
        <a:p>
          <a:pPr rtl="1"/>
          <a:endParaRPr lang="ar-SA"/>
        </a:p>
      </dgm:t>
    </dgm:pt>
    <dgm:pt modelId="{39EF4BC3-118C-4F84-ABBB-D18F2F8FB8D0}" type="sibTrans" cxnId="{60BB4AB8-E90A-416B-92CE-1B0E9737B268}">
      <dgm:prSet/>
      <dgm:spPr/>
      <dgm:t>
        <a:bodyPr/>
        <a:lstStyle/>
        <a:p>
          <a:pPr rtl="1"/>
          <a:endParaRPr lang="ar-SA"/>
        </a:p>
      </dgm:t>
    </dgm:pt>
    <dgm:pt modelId="{B905DC15-02DA-4BC6-B50A-E29B7457D649}">
      <dgm:prSet phldrT="[نص]" custT="1"/>
      <dgm:spPr/>
      <dgm:t>
        <a:bodyPr/>
        <a:lstStyle/>
        <a:p>
          <a:pPr rtl="1"/>
          <a:r>
            <a:rPr lang="ar-SA" sz="2000" dirty="0" smtClean="0"/>
            <a:t>غرس التفاؤل</a:t>
          </a:r>
          <a:endParaRPr lang="ar-SA" sz="2000" dirty="0"/>
        </a:p>
      </dgm:t>
    </dgm:pt>
    <dgm:pt modelId="{0C2B99AC-3A70-4944-B08B-33503309BD87}" type="parTrans" cxnId="{49BB59B1-E40E-47CD-B05A-3E9A5FFA669B}">
      <dgm:prSet/>
      <dgm:spPr/>
      <dgm:t>
        <a:bodyPr/>
        <a:lstStyle/>
        <a:p>
          <a:pPr rtl="1"/>
          <a:endParaRPr lang="ar-SA"/>
        </a:p>
      </dgm:t>
    </dgm:pt>
    <dgm:pt modelId="{64E7F9F6-68A9-44DA-AD80-8B05D6D5C1AD}" type="sibTrans" cxnId="{49BB59B1-E40E-47CD-B05A-3E9A5FFA669B}">
      <dgm:prSet/>
      <dgm:spPr/>
      <dgm:t>
        <a:bodyPr/>
        <a:lstStyle/>
        <a:p>
          <a:pPr rtl="1"/>
          <a:endParaRPr lang="ar-SA"/>
        </a:p>
      </dgm:t>
    </dgm:pt>
    <dgm:pt modelId="{20DC73AB-DAC6-47DF-823E-9694DA83ED33}">
      <dgm:prSet phldrT="[نص]"/>
      <dgm:spPr/>
      <dgm:t>
        <a:bodyPr/>
        <a:lstStyle/>
        <a:p>
          <a:pPr rtl="1"/>
          <a:r>
            <a:rPr lang="ar-SA" dirty="0" smtClean="0"/>
            <a:t>تجنب التفكير الزائد والمقارنة الاجتماعية</a:t>
          </a:r>
          <a:endParaRPr lang="ar-SA" dirty="0"/>
        </a:p>
      </dgm:t>
    </dgm:pt>
    <dgm:pt modelId="{E5921CD8-2694-4B31-B6B7-D7EE08916881}" type="parTrans" cxnId="{AB000F83-FC16-4699-B1DC-2E8045553E85}">
      <dgm:prSet/>
      <dgm:spPr/>
      <dgm:t>
        <a:bodyPr/>
        <a:lstStyle/>
        <a:p>
          <a:pPr rtl="1"/>
          <a:endParaRPr lang="ar-SA"/>
        </a:p>
      </dgm:t>
    </dgm:pt>
    <dgm:pt modelId="{70E378F2-453E-422A-83FC-91FF61EE1E4C}" type="sibTrans" cxnId="{AB000F83-FC16-4699-B1DC-2E8045553E85}">
      <dgm:prSet/>
      <dgm:spPr/>
      <dgm:t>
        <a:bodyPr/>
        <a:lstStyle/>
        <a:p>
          <a:pPr rtl="1"/>
          <a:endParaRPr lang="ar-SA"/>
        </a:p>
      </dgm:t>
    </dgm:pt>
    <dgm:pt modelId="{011F4CBA-667E-449A-BB25-EE90B39CC762}">
      <dgm:prSet phldrT="[نص]" custT="1"/>
      <dgm:spPr/>
      <dgm:t>
        <a:bodyPr/>
        <a:lstStyle/>
        <a:p>
          <a:pPr rtl="1"/>
          <a:r>
            <a:rPr lang="ar-SA" sz="1800" dirty="0" smtClean="0"/>
            <a:t>ممارسة أعمال الإحسان والتطوع</a:t>
          </a:r>
          <a:endParaRPr lang="ar-SA" sz="1800" dirty="0"/>
        </a:p>
      </dgm:t>
    </dgm:pt>
    <dgm:pt modelId="{E25F8364-F189-4924-A44B-51F604C5F897}" type="parTrans" cxnId="{7BD06E59-0DF3-4060-A89E-F32BE250C96E}">
      <dgm:prSet/>
      <dgm:spPr/>
      <dgm:t>
        <a:bodyPr/>
        <a:lstStyle/>
        <a:p>
          <a:pPr rtl="1"/>
          <a:endParaRPr lang="ar-SA"/>
        </a:p>
      </dgm:t>
    </dgm:pt>
    <dgm:pt modelId="{985EDFDE-8DFA-4A7E-A144-9A23BD73E847}" type="sibTrans" cxnId="{7BD06E59-0DF3-4060-A89E-F32BE250C96E}">
      <dgm:prSet/>
      <dgm:spPr/>
      <dgm:t>
        <a:bodyPr/>
        <a:lstStyle/>
        <a:p>
          <a:pPr rtl="1"/>
          <a:endParaRPr lang="ar-SA"/>
        </a:p>
      </dgm:t>
    </dgm:pt>
    <dgm:pt modelId="{AADD17AD-6736-44AD-AB5F-7E50544097FE}">
      <dgm:prSet phldrT="[نص]" custT="1"/>
      <dgm:spPr/>
      <dgm:t>
        <a:bodyPr/>
        <a:lstStyle/>
        <a:p>
          <a:pPr rtl="1"/>
          <a:r>
            <a:rPr lang="ar-SA" sz="2400" dirty="0" smtClean="0"/>
            <a:t>تعلم التسامح</a:t>
          </a:r>
          <a:endParaRPr lang="ar-SA" sz="2400" dirty="0"/>
        </a:p>
      </dgm:t>
    </dgm:pt>
    <dgm:pt modelId="{430AC91A-23D9-4DF2-9A73-7221870B11C5}" type="parTrans" cxnId="{B98278F3-CE8E-40C5-9841-F252D286DDCD}">
      <dgm:prSet/>
      <dgm:spPr/>
      <dgm:t>
        <a:bodyPr/>
        <a:lstStyle/>
        <a:p>
          <a:pPr rtl="1"/>
          <a:endParaRPr lang="ar-SA"/>
        </a:p>
      </dgm:t>
    </dgm:pt>
    <dgm:pt modelId="{33989CF2-AD6F-4131-8781-24E5970FB74B}" type="sibTrans" cxnId="{B98278F3-CE8E-40C5-9841-F252D286DDCD}">
      <dgm:prSet/>
      <dgm:spPr/>
      <dgm:t>
        <a:bodyPr/>
        <a:lstStyle/>
        <a:p>
          <a:pPr rtl="1"/>
          <a:endParaRPr lang="ar-SA"/>
        </a:p>
      </dgm:t>
    </dgm:pt>
    <dgm:pt modelId="{F240D2B9-C936-4BEF-A380-85F358718C5E}">
      <dgm:prSet custT="1"/>
      <dgm:spPr/>
      <dgm:t>
        <a:bodyPr/>
        <a:lstStyle/>
        <a:p>
          <a:pPr rtl="1"/>
          <a:r>
            <a:rPr lang="ar-SA" sz="2400" dirty="0" smtClean="0"/>
            <a:t>الاعتناء بالصحة</a:t>
          </a:r>
          <a:endParaRPr lang="ar-SA" sz="2400" dirty="0"/>
        </a:p>
      </dgm:t>
    </dgm:pt>
    <dgm:pt modelId="{53C299ED-330D-4329-92D7-C0A77A6D5C79}" type="parTrans" cxnId="{753B21AC-076D-4463-A268-7EFCA7AC7FEC}">
      <dgm:prSet/>
      <dgm:spPr/>
      <dgm:t>
        <a:bodyPr/>
        <a:lstStyle/>
        <a:p>
          <a:pPr rtl="1"/>
          <a:endParaRPr lang="ar-SA"/>
        </a:p>
      </dgm:t>
    </dgm:pt>
    <dgm:pt modelId="{2E5C5348-B0B7-44E1-B00F-545E03C29DCA}" type="sibTrans" cxnId="{753B21AC-076D-4463-A268-7EFCA7AC7FEC}">
      <dgm:prSet/>
      <dgm:spPr/>
      <dgm:t>
        <a:bodyPr/>
        <a:lstStyle/>
        <a:p>
          <a:pPr rtl="1"/>
          <a:endParaRPr lang="ar-SA"/>
        </a:p>
      </dgm:t>
    </dgm:pt>
    <dgm:pt modelId="{0D3FF0CF-0DF2-4307-8A53-675B05FF0D11}">
      <dgm:prSet custT="1"/>
      <dgm:spPr/>
      <dgm:t>
        <a:bodyPr/>
        <a:lstStyle/>
        <a:p>
          <a:pPr rtl="1"/>
          <a:r>
            <a:rPr lang="ar-SA" sz="2400" dirty="0" smtClean="0"/>
            <a:t>الاسترخاء</a:t>
          </a:r>
          <a:endParaRPr lang="ar-SA" sz="2400" dirty="0"/>
        </a:p>
      </dgm:t>
    </dgm:pt>
    <dgm:pt modelId="{817CD25F-E4F3-44C7-BA9D-57A00472F71B}" type="parTrans" cxnId="{3BF1319C-D15B-49B1-99F9-A649FFD454C0}">
      <dgm:prSet/>
      <dgm:spPr/>
      <dgm:t>
        <a:bodyPr/>
        <a:lstStyle/>
        <a:p>
          <a:pPr rtl="1"/>
          <a:endParaRPr lang="ar-SA"/>
        </a:p>
      </dgm:t>
    </dgm:pt>
    <dgm:pt modelId="{F62C804D-E7B8-4C94-916A-4B1237D99448}" type="sibTrans" cxnId="{3BF1319C-D15B-49B1-99F9-A649FFD454C0}">
      <dgm:prSet/>
      <dgm:spPr/>
      <dgm:t>
        <a:bodyPr/>
        <a:lstStyle/>
        <a:p>
          <a:pPr rtl="1"/>
          <a:endParaRPr lang="ar-SA"/>
        </a:p>
      </dgm:t>
    </dgm:pt>
    <dgm:pt modelId="{11E3F27F-049F-4D2A-B966-4D2F5C2803A2}" type="pres">
      <dgm:prSet presAssocID="{831A4961-636D-4035-9D09-DF540F0A767E}" presName="cycle" presStyleCnt="0">
        <dgm:presLayoutVars>
          <dgm:dir/>
          <dgm:resizeHandles val="exact"/>
        </dgm:presLayoutVars>
      </dgm:prSet>
      <dgm:spPr/>
    </dgm:pt>
    <dgm:pt modelId="{AF1B986D-D71B-431A-A748-0D6F21E612BC}" type="pres">
      <dgm:prSet presAssocID="{634E3911-3877-4261-B198-6935DC4D9BA5}" presName="node" presStyleLbl="node1" presStyleIdx="0" presStyleCnt="7">
        <dgm:presLayoutVars>
          <dgm:bulletEnabled val="1"/>
        </dgm:presLayoutVars>
      </dgm:prSet>
      <dgm:spPr/>
    </dgm:pt>
    <dgm:pt modelId="{1921E0FB-418B-4BEC-AE10-EAA735A214A4}" type="pres">
      <dgm:prSet presAssocID="{634E3911-3877-4261-B198-6935DC4D9BA5}" presName="spNode" presStyleCnt="0"/>
      <dgm:spPr/>
    </dgm:pt>
    <dgm:pt modelId="{7113DD48-B575-4023-9183-E6020E3C8E2E}" type="pres">
      <dgm:prSet presAssocID="{39EF4BC3-118C-4F84-ABBB-D18F2F8FB8D0}" presName="sibTrans" presStyleLbl="sibTrans1D1" presStyleIdx="0" presStyleCnt="7"/>
      <dgm:spPr/>
    </dgm:pt>
    <dgm:pt modelId="{1D13E772-BDE2-44CD-9794-BE18C5A440D0}" type="pres">
      <dgm:prSet presAssocID="{B905DC15-02DA-4BC6-B50A-E29B7457D649}" presName="node" presStyleLbl="node1" presStyleIdx="1" presStyleCnt="7">
        <dgm:presLayoutVars>
          <dgm:bulletEnabled val="1"/>
        </dgm:presLayoutVars>
      </dgm:prSet>
      <dgm:spPr/>
    </dgm:pt>
    <dgm:pt modelId="{306D424E-ACEC-411E-B901-999AD1BEB0B4}" type="pres">
      <dgm:prSet presAssocID="{B905DC15-02DA-4BC6-B50A-E29B7457D649}" presName="spNode" presStyleCnt="0"/>
      <dgm:spPr/>
    </dgm:pt>
    <dgm:pt modelId="{36D63800-C8E1-49F3-98FB-81D17558FF24}" type="pres">
      <dgm:prSet presAssocID="{64E7F9F6-68A9-44DA-AD80-8B05D6D5C1AD}" presName="sibTrans" presStyleLbl="sibTrans1D1" presStyleIdx="1" presStyleCnt="7"/>
      <dgm:spPr/>
    </dgm:pt>
    <dgm:pt modelId="{D976DE99-7940-4316-BC7E-04E087A732FE}" type="pres">
      <dgm:prSet presAssocID="{20DC73AB-DAC6-47DF-823E-9694DA83ED33}" presName="node" presStyleLbl="node1" presStyleIdx="2" presStyleCnt="7">
        <dgm:presLayoutVars>
          <dgm:bulletEnabled val="1"/>
        </dgm:presLayoutVars>
      </dgm:prSet>
      <dgm:spPr/>
    </dgm:pt>
    <dgm:pt modelId="{B6B50A94-78AF-4F52-8BF8-E154EE04EFA8}" type="pres">
      <dgm:prSet presAssocID="{20DC73AB-DAC6-47DF-823E-9694DA83ED33}" presName="spNode" presStyleCnt="0"/>
      <dgm:spPr/>
    </dgm:pt>
    <dgm:pt modelId="{65BAAAAC-F5A8-43FC-9AA3-7450ED984E54}" type="pres">
      <dgm:prSet presAssocID="{70E378F2-453E-422A-83FC-91FF61EE1E4C}" presName="sibTrans" presStyleLbl="sibTrans1D1" presStyleIdx="2" presStyleCnt="7"/>
      <dgm:spPr/>
    </dgm:pt>
    <dgm:pt modelId="{28E69C69-5791-41E5-8C62-AA0CBF11A5D2}" type="pres">
      <dgm:prSet presAssocID="{011F4CBA-667E-449A-BB25-EE90B39CC762}" presName="node" presStyleLbl="node1" presStyleIdx="3" presStyleCnt="7">
        <dgm:presLayoutVars>
          <dgm:bulletEnabled val="1"/>
        </dgm:presLayoutVars>
      </dgm:prSet>
      <dgm:spPr/>
    </dgm:pt>
    <dgm:pt modelId="{D342CA5E-9B2A-464E-9F74-8B9B061C92A5}" type="pres">
      <dgm:prSet presAssocID="{011F4CBA-667E-449A-BB25-EE90B39CC762}" presName="spNode" presStyleCnt="0"/>
      <dgm:spPr/>
    </dgm:pt>
    <dgm:pt modelId="{93E94CD4-153A-41B1-AC8A-6E87CC9045E8}" type="pres">
      <dgm:prSet presAssocID="{985EDFDE-8DFA-4A7E-A144-9A23BD73E847}" presName="sibTrans" presStyleLbl="sibTrans1D1" presStyleIdx="3" presStyleCnt="7"/>
      <dgm:spPr/>
    </dgm:pt>
    <dgm:pt modelId="{14DEC9C9-7E02-4084-8565-D7B6A9754E0B}" type="pres">
      <dgm:prSet presAssocID="{AADD17AD-6736-44AD-AB5F-7E50544097FE}" presName="node" presStyleLbl="node1" presStyleIdx="4" presStyleCnt="7">
        <dgm:presLayoutVars>
          <dgm:bulletEnabled val="1"/>
        </dgm:presLayoutVars>
      </dgm:prSet>
      <dgm:spPr/>
    </dgm:pt>
    <dgm:pt modelId="{EEC1DCFF-6A0C-4BEE-8C15-2D42B31F2F2E}" type="pres">
      <dgm:prSet presAssocID="{AADD17AD-6736-44AD-AB5F-7E50544097FE}" presName="spNode" presStyleCnt="0"/>
      <dgm:spPr/>
    </dgm:pt>
    <dgm:pt modelId="{F6417D4C-03D7-47A3-8C90-F2D98D60F0E3}" type="pres">
      <dgm:prSet presAssocID="{33989CF2-AD6F-4131-8781-24E5970FB74B}" presName="sibTrans" presStyleLbl="sibTrans1D1" presStyleIdx="4" presStyleCnt="7"/>
      <dgm:spPr/>
    </dgm:pt>
    <dgm:pt modelId="{0A354DB5-5E02-4B4D-A6E1-00044E9E1370}" type="pres">
      <dgm:prSet presAssocID="{F240D2B9-C936-4BEF-A380-85F358718C5E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BB5F6D14-F236-49DE-91C9-46CBEB2800B2}" type="pres">
      <dgm:prSet presAssocID="{F240D2B9-C936-4BEF-A380-85F358718C5E}" presName="spNode" presStyleCnt="0"/>
      <dgm:spPr/>
    </dgm:pt>
    <dgm:pt modelId="{43E701B5-A38E-4151-B07D-9EF6E68B495C}" type="pres">
      <dgm:prSet presAssocID="{2E5C5348-B0B7-44E1-B00F-545E03C29DCA}" presName="sibTrans" presStyleLbl="sibTrans1D1" presStyleIdx="5" presStyleCnt="7"/>
      <dgm:spPr/>
    </dgm:pt>
    <dgm:pt modelId="{2DA7C005-BDA7-481A-82A0-6C7147C6CFFA}" type="pres">
      <dgm:prSet presAssocID="{0D3FF0CF-0DF2-4307-8A53-675B05FF0D11}" presName="node" presStyleLbl="node1" presStyleIdx="6" presStyleCnt="7">
        <dgm:presLayoutVars>
          <dgm:bulletEnabled val="1"/>
        </dgm:presLayoutVars>
      </dgm:prSet>
      <dgm:spPr/>
    </dgm:pt>
    <dgm:pt modelId="{480B409D-D70A-4FFC-8FA9-CBEF76AEB941}" type="pres">
      <dgm:prSet presAssocID="{0D3FF0CF-0DF2-4307-8A53-675B05FF0D11}" presName="spNode" presStyleCnt="0"/>
      <dgm:spPr/>
    </dgm:pt>
    <dgm:pt modelId="{2AD4293F-2156-43F6-AC04-7268821822B7}" type="pres">
      <dgm:prSet presAssocID="{F62C804D-E7B8-4C94-916A-4B1237D99448}" presName="sibTrans" presStyleLbl="sibTrans1D1" presStyleIdx="6" presStyleCnt="7"/>
      <dgm:spPr/>
    </dgm:pt>
  </dgm:ptLst>
  <dgm:cxnLst>
    <dgm:cxn modelId="{71F0C550-FA69-4713-8F3E-88AEBF65C2F1}" type="presOf" srcId="{F240D2B9-C936-4BEF-A380-85F358718C5E}" destId="{0A354DB5-5E02-4B4D-A6E1-00044E9E1370}" srcOrd="0" destOrd="0" presId="urn:microsoft.com/office/officeart/2005/8/layout/cycle6"/>
    <dgm:cxn modelId="{CE1D765C-137B-4952-81DE-CD599DD511F4}" type="presOf" srcId="{985EDFDE-8DFA-4A7E-A144-9A23BD73E847}" destId="{93E94CD4-153A-41B1-AC8A-6E87CC9045E8}" srcOrd="0" destOrd="0" presId="urn:microsoft.com/office/officeart/2005/8/layout/cycle6"/>
    <dgm:cxn modelId="{3F8EE509-5EF8-40BD-A2AC-1039372AD309}" type="presOf" srcId="{F62C804D-E7B8-4C94-916A-4B1237D99448}" destId="{2AD4293F-2156-43F6-AC04-7268821822B7}" srcOrd="0" destOrd="0" presId="urn:microsoft.com/office/officeart/2005/8/layout/cycle6"/>
    <dgm:cxn modelId="{3E00A7E7-E820-44F4-B48C-05947C73DD3C}" type="presOf" srcId="{64E7F9F6-68A9-44DA-AD80-8B05D6D5C1AD}" destId="{36D63800-C8E1-49F3-98FB-81D17558FF24}" srcOrd="0" destOrd="0" presId="urn:microsoft.com/office/officeart/2005/8/layout/cycle6"/>
    <dgm:cxn modelId="{0DDFCC8E-3600-4B58-BDB7-CD3C3B7C82EB}" type="presOf" srcId="{B905DC15-02DA-4BC6-B50A-E29B7457D649}" destId="{1D13E772-BDE2-44CD-9794-BE18C5A440D0}" srcOrd="0" destOrd="0" presId="urn:microsoft.com/office/officeart/2005/8/layout/cycle6"/>
    <dgm:cxn modelId="{753B21AC-076D-4463-A268-7EFCA7AC7FEC}" srcId="{831A4961-636D-4035-9D09-DF540F0A767E}" destId="{F240D2B9-C936-4BEF-A380-85F358718C5E}" srcOrd="5" destOrd="0" parTransId="{53C299ED-330D-4329-92D7-C0A77A6D5C79}" sibTransId="{2E5C5348-B0B7-44E1-B00F-545E03C29DCA}"/>
    <dgm:cxn modelId="{0A389A2C-7336-43B5-89EC-7202F5E8361E}" type="presOf" srcId="{70E378F2-453E-422A-83FC-91FF61EE1E4C}" destId="{65BAAAAC-F5A8-43FC-9AA3-7450ED984E54}" srcOrd="0" destOrd="0" presId="urn:microsoft.com/office/officeart/2005/8/layout/cycle6"/>
    <dgm:cxn modelId="{21DB287E-6F1D-4580-BF1F-F2315C92F9E6}" type="presOf" srcId="{2E5C5348-B0B7-44E1-B00F-545E03C29DCA}" destId="{43E701B5-A38E-4151-B07D-9EF6E68B495C}" srcOrd="0" destOrd="0" presId="urn:microsoft.com/office/officeart/2005/8/layout/cycle6"/>
    <dgm:cxn modelId="{5404E68D-7235-41FE-B182-A16456A8297B}" type="presOf" srcId="{20DC73AB-DAC6-47DF-823E-9694DA83ED33}" destId="{D976DE99-7940-4316-BC7E-04E087A732FE}" srcOrd="0" destOrd="0" presId="urn:microsoft.com/office/officeart/2005/8/layout/cycle6"/>
    <dgm:cxn modelId="{60BB4AB8-E90A-416B-92CE-1B0E9737B268}" srcId="{831A4961-636D-4035-9D09-DF540F0A767E}" destId="{634E3911-3877-4261-B198-6935DC4D9BA5}" srcOrd="0" destOrd="0" parTransId="{0B5BE8D8-AEC2-496F-B6D8-F1ADAEA842BC}" sibTransId="{39EF4BC3-118C-4F84-ABBB-D18F2F8FB8D0}"/>
    <dgm:cxn modelId="{7BD06E59-0DF3-4060-A89E-F32BE250C96E}" srcId="{831A4961-636D-4035-9D09-DF540F0A767E}" destId="{011F4CBA-667E-449A-BB25-EE90B39CC762}" srcOrd="3" destOrd="0" parTransId="{E25F8364-F189-4924-A44B-51F604C5F897}" sibTransId="{985EDFDE-8DFA-4A7E-A144-9A23BD73E847}"/>
    <dgm:cxn modelId="{AB000F83-FC16-4699-B1DC-2E8045553E85}" srcId="{831A4961-636D-4035-9D09-DF540F0A767E}" destId="{20DC73AB-DAC6-47DF-823E-9694DA83ED33}" srcOrd="2" destOrd="0" parTransId="{E5921CD8-2694-4B31-B6B7-D7EE08916881}" sibTransId="{70E378F2-453E-422A-83FC-91FF61EE1E4C}"/>
    <dgm:cxn modelId="{47BC24AA-F424-4D49-89D3-46136BF1E5F4}" type="presOf" srcId="{634E3911-3877-4261-B198-6935DC4D9BA5}" destId="{AF1B986D-D71B-431A-A748-0D6F21E612BC}" srcOrd="0" destOrd="0" presId="urn:microsoft.com/office/officeart/2005/8/layout/cycle6"/>
    <dgm:cxn modelId="{3179E27F-66BA-47C6-BD82-4A9A228CDCC8}" type="presOf" srcId="{33989CF2-AD6F-4131-8781-24E5970FB74B}" destId="{F6417D4C-03D7-47A3-8C90-F2D98D60F0E3}" srcOrd="0" destOrd="0" presId="urn:microsoft.com/office/officeart/2005/8/layout/cycle6"/>
    <dgm:cxn modelId="{D3AE424B-25BD-4689-83A6-404AEB1AB7CB}" type="presOf" srcId="{0D3FF0CF-0DF2-4307-8A53-675B05FF0D11}" destId="{2DA7C005-BDA7-481A-82A0-6C7147C6CFFA}" srcOrd="0" destOrd="0" presId="urn:microsoft.com/office/officeart/2005/8/layout/cycle6"/>
    <dgm:cxn modelId="{8F42CEF8-F167-45EA-B308-FC9C5C4E683A}" type="presOf" srcId="{831A4961-636D-4035-9D09-DF540F0A767E}" destId="{11E3F27F-049F-4D2A-B966-4D2F5C2803A2}" srcOrd="0" destOrd="0" presId="urn:microsoft.com/office/officeart/2005/8/layout/cycle6"/>
    <dgm:cxn modelId="{B98278F3-CE8E-40C5-9841-F252D286DDCD}" srcId="{831A4961-636D-4035-9D09-DF540F0A767E}" destId="{AADD17AD-6736-44AD-AB5F-7E50544097FE}" srcOrd="4" destOrd="0" parTransId="{430AC91A-23D9-4DF2-9A73-7221870B11C5}" sibTransId="{33989CF2-AD6F-4131-8781-24E5970FB74B}"/>
    <dgm:cxn modelId="{49BB59B1-E40E-47CD-B05A-3E9A5FFA669B}" srcId="{831A4961-636D-4035-9D09-DF540F0A767E}" destId="{B905DC15-02DA-4BC6-B50A-E29B7457D649}" srcOrd="1" destOrd="0" parTransId="{0C2B99AC-3A70-4944-B08B-33503309BD87}" sibTransId="{64E7F9F6-68A9-44DA-AD80-8B05D6D5C1AD}"/>
    <dgm:cxn modelId="{3BF1319C-D15B-49B1-99F9-A649FFD454C0}" srcId="{831A4961-636D-4035-9D09-DF540F0A767E}" destId="{0D3FF0CF-0DF2-4307-8A53-675B05FF0D11}" srcOrd="6" destOrd="0" parTransId="{817CD25F-E4F3-44C7-BA9D-57A00472F71B}" sibTransId="{F62C804D-E7B8-4C94-916A-4B1237D99448}"/>
    <dgm:cxn modelId="{2EB1328C-5853-4546-B4E8-41BC4DE9655F}" type="presOf" srcId="{39EF4BC3-118C-4F84-ABBB-D18F2F8FB8D0}" destId="{7113DD48-B575-4023-9183-E6020E3C8E2E}" srcOrd="0" destOrd="0" presId="urn:microsoft.com/office/officeart/2005/8/layout/cycle6"/>
    <dgm:cxn modelId="{73510680-3B40-4BB2-9842-ED6B8EBA2753}" type="presOf" srcId="{AADD17AD-6736-44AD-AB5F-7E50544097FE}" destId="{14DEC9C9-7E02-4084-8565-D7B6A9754E0B}" srcOrd="0" destOrd="0" presId="urn:microsoft.com/office/officeart/2005/8/layout/cycle6"/>
    <dgm:cxn modelId="{6D04E99F-CCCB-41A1-8B72-3AE2D08EB92B}" type="presOf" srcId="{011F4CBA-667E-449A-BB25-EE90B39CC762}" destId="{28E69C69-5791-41E5-8C62-AA0CBF11A5D2}" srcOrd="0" destOrd="0" presId="urn:microsoft.com/office/officeart/2005/8/layout/cycle6"/>
    <dgm:cxn modelId="{3F069376-9B06-4875-811D-418912FA04A6}" type="presParOf" srcId="{11E3F27F-049F-4D2A-B966-4D2F5C2803A2}" destId="{AF1B986D-D71B-431A-A748-0D6F21E612BC}" srcOrd="0" destOrd="0" presId="urn:microsoft.com/office/officeart/2005/8/layout/cycle6"/>
    <dgm:cxn modelId="{16DDD81B-D05F-4DC7-B58C-80BB3C8DAABD}" type="presParOf" srcId="{11E3F27F-049F-4D2A-B966-4D2F5C2803A2}" destId="{1921E0FB-418B-4BEC-AE10-EAA735A214A4}" srcOrd="1" destOrd="0" presId="urn:microsoft.com/office/officeart/2005/8/layout/cycle6"/>
    <dgm:cxn modelId="{77ADFFD0-BE60-4F70-9CCE-411C96047486}" type="presParOf" srcId="{11E3F27F-049F-4D2A-B966-4D2F5C2803A2}" destId="{7113DD48-B575-4023-9183-E6020E3C8E2E}" srcOrd="2" destOrd="0" presId="urn:microsoft.com/office/officeart/2005/8/layout/cycle6"/>
    <dgm:cxn modelId="{84C43B70-9280-4F0D-A17E-6BC876EECDDB}" type="presParOf" srcId="{11E3F27F-049F-4D2A-B966-4D2F5C2803A2}" destId="{1D13E772-BDE2-44CD-9794-BE18C5A440D0}" srcOrd="3" destOrd="0" presId="urn:microsoft.com/office/officeart/2005/8/layout/cycle6"/>
    <dgm:cxn modelId="{BDFDB56A-3BEB-467D-8FB1-E4A0E1E689D1}" type="presParOf" srcId="{11E3F27F-049F-4D2A-B966-4D2F5C2803A2}" destId="{306D424E-ACEC-411E-B901-999AD1BEB0B4}" srcOrd="4" destOrd="0" presId="urn:microsoft.com/office/officeart/2005/8/layout/cycle6"/>
    <dgm:cxn modelId="{EE6FF18B-321A-4312-8BC3-29D711479B84}" type="presParOf" srcId="{11E3F27F-049F-4D2A-B966-4D2F5C2803A2}" destId="{36D63800-C8E1-49F3-98FB-81D17558FF24}" srcOrd="5" destOrd="0" presId="urn:microsoft.com/office/officeart/2005/8/layout/cycle6"/>
    <dgm:cxn modelId="{7E37E17B-2DA1-4EB2-BC46-B6AEC0E7E27C}" type="presParOf" srcId="{11E3F27F-049F-4D2A-B966-4D2F5C2803A2}" destId="{D976DE99-7940-4316-BC7E-04E087A732FE}" srcOrd="6" destOrd="0" presId="urn:microsoft.com/office/officeart/2005/8/layout/cycle6"/>
    <dgm:cxn modelId="{C05A6B70-FBEC-4039-A623-91658F85C728}" type="presParOf" srcId="{11E3F27F-049F-4D2A-B966-4D2F5C2803A2}" destId="{B6B50A94-78AF-4F52-8BF8-E154EE04EFA8}" srcOrd="7" destOrd="0" presId="urn:microsoft.com/office/officeart/2005/8/layout/cycle6"/>
    <dgm:cxn modelId="{3A371487-4C80-4FD0-B3C6-8ACD541AEDDC}" type="presParOf" srcId="{11E3F27F-049F-4D2A-B966-4D2F5C2803A2}" destId="{65BAAAAC-F5A8-43FC-9AA3-7450ED984E54}" srcOrd="8" destOrd="0" presId="urn:microsoft.com/office/officeart/2005/8/layout/cycle6"/>
    <dgm:cxn modelId="{B020F5D0-EAEB-425D-AA1D-8B1A550B5D0D}" type="presParOf" srcId="{11E3F27F-049F-4D2A-B966-4D2F5C2803A2}" destId="{28E69C69-5791-41E5-8C62-AA0CBF11A5D2}" srcOrd="9" destOrd="0" presId="urn:microsoft.com/office/officeart/2005/8/layout/cycle6"/>
    <dgm:cxn modelId="{921C8110-D9B3-44B5-90FB-BCEAD119EF58}" type="presParOf" srcId="{11E3F27F-049F-4D2A-B966-4D2F5C2803A2}" destId="{D342CA5E-9B2A-464E-9F74-8B9B061C92A5}" srcOrd="10" destOrd="0" presId="urn:microsoft.com/office/officeart/2005/8/layout/cycle6"/>
    <dgm:cxn modelId="{B9B34BD0-F49E-4932-BED8-682C76A6C67D}" type="presParOf" srcId="{11E3F27F-049F-4D2A-B966-4D2F5C2803A2}" destId="{93E94CD4-153A-41B1-AC8A-6E87CC9045E8}" srcOrd="11" destOrd="0" presId="urn:microsoft.com/office/officeart/2005/8/layout/cycle6"/>
    <dgm:cxn modelId="{534850AB-2BC6-4191-A1C9-7799EA065AA8}" type="presParOf" srcId="{11E3F27F-049F-4D2A-B966-4D2F5C2803A2}" destId="{14DEC9C9-7E02-4084-8565-D7B6A9754E0B}" srcOrd="12" destOrd="0" presId="urn:microsoft.com/office/officeart/2005/8/layout/cycle6"/>
    <dgm:cxn modelId="{42044D80-6118-458E-AC93-772437E314EB}" type="presParOf" srcId="{11E3F27F-049F-4D2A-B966-4D2F5C2803A2}" destId="{EEC1DCFF-6A0C-4BEE-8C15-2D42B31F2F2E}" srcOrd="13" destOrd="0" presId="urn:microsoft.com/office/officeart/2005/8/layout/cycle6"/>
    <dgm:cxn modelId="{A2F07981-CA3E-41DD-A14F-BB00B36D24FF}" type="presParOf" srcId="{11E3F27F-049F-4D2A-B966-4D2F5C2803A2}" destId="{F6417D4C-03D7-47A3-8C90-F2D98D60F0E3}" srcOrd="14" destOrd="0" presId="urn:microsoft.com/office/officeart/2005/8/layout/cycle6"/>
    <dgm:cxn modelId="{95F47367-3E20-4EC0-9B36-879974685256}" type="presParOf" srcId="{11E3F27F-049F-4D2A-B966-4D2F5C2803A2}" destId="{0A354DB5-5E02-4B4D-A6E1-00044E9E1370}" srcOrd="15" destOrd="0" presId="urn:microsoft.com/office/officeart/2005/8/layout/cycle6"/>
    <dgm:cxn modelId="{677A7096-F4D9-470E-8FD7-CF4D54C4B76B}" type="presParOf" srcId="{11E3F27F-049F-4D2A-B966-4D2F5C2803A2}" destId="{BB5F6D14-F236-49DE-91C9-46CBEB2800B2}" srcOrd="16" destOrd="0" presId="urn:microsoft.com/office/officeart/2005/8/layout/cycle6"/>
    <dgm:cxn modelId="{2B3634C8-4865-4C7A-A169-FCF242DCFEC5}" type="presParOf" srcId="{11E3F27F-049F-4D2A-B966-4D2F5C2803A2}" destId="{43E701B5-A38E-4151-B07D-9EF6E68B495C}" srcOrd="17" destOrd="0" presId="urn:microsoft.com/office/officeart/2005/8/layout/cycle6"/>
    <dgm:cxn modelId="{AA09B8BC-8014-4C50-9E19-9DFD9AA3BD7C}" type="presParOf" srcId="{11E3F27F-049F-4D2A-B966-4D2F5C2803A2}" destId="{2DA7C005-BDA7-481A-82A0-6C7147C6CFFA}" srcOrd="18" destOrd="0" presId="urn:microsoft.com/office/officeart/2005/8/layout/cycle6"/>
    <dgm:cxn modelId="{AC4578DF-07E7-4DD1-B70D-CF002094C330}" type="presParOf" srcId="{11E3F27F-049F-4D2A-B966-4D2F5C2803A2}" destId="{480B409D-D70A-4FFC-8FA9-CBEF76AEB941}" srcOrd="19" destOrd="0" presId="urn:microsoft.com/office/officeart/2005/8/layout/cycle6"/>
    <dgm:cxn modelId="{947E3BD4-157A-4031-8FCE-93C36477D582}" type="presParOf" srcId="{11E3F27F-049F-4D2A-B966-4D2F5C2803A2}" destId="{2AD4293F-2156-43F6-AC04-7268821822B7}" srcOrd="20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480A59-94EF-46B6-BC20-EE9CA1615D5A}">
      <dsp:nvSpPr>
        <dsp:cNvPr id="0" name=""/>
        <dsp:cNvSpPr/>
      </dsp:nvSpPr>
      <dsp:spPr>
        <a:xfrm>
          <a:off x="5194101" y="2527101"/>
          <a:ext cx="1803796" cy="1803796"/>
        </a:xfrm>
        <a:prstGeom prst="ellipse">
          <a:avLst/>
        </a:prstGeom>
        <a:solidFill>
          <a:srgbClr val="7030A0">
            <a:alpha val="63137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6500" kern="1200"/>
        </a:p>
      </dsp:txBody>
      <dsp:txXfrm>
        <a:off x="5458261" y="2791261"/>
        <a:ext cx="1275476" cy="1275476"/>
      </dsp:txXfrm>
    </dsp:sp>
    <dsp:sp modelId="{6A265BC8-A633-4210-A86F-0E18565A1D46}">
      <dsp:nvSpPr>
        <dsp:cNvPr id="0" name=""/>
        <dsp:cNvSpPr/>
      </dsp:nvSpPr>
      <dsp:spPr>
        <a:xfrm rot="16200000">
          <a:off x="5905067" y="1871013"/>
          <a:ext cx="381864" cy="61329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2700" kern="1200"/>
        </a:p>
      </dsp:txBody>
      <dsp:txXfrm>
        <a:off x="5962347" y="2050951"/>
        <a:ext cx="267305" cy="367974"/>
      </dsp:txXfrm>
    </dsp:sp>
    <dsp:sp modelId="{DE2410D4-EBA3-4494-8A68-9FE7457916D1}">
      <dsp:nvSpPr>
        <dsp:cNvPr id="0" name=""/>
        <dsp:cNvSpPr/>
      </dsp:nvSpPr>
      <dsp:spPr>
        <a:xfrm>
          <a:off x="5194101" y="2804"/>
          <a:ext cx="1803796" cy="1803796"/>
        </a:xfrm>
        <a:prstGeom prst="ellipse">
          <a:avLst/>
        </a:prstGeom>
        <a:solidFill>
          <a:srgbClr val="548235">
            <a:alpha val="63137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6500" kern="1200"/>
        </a:p>
      </dsp:txBody>
      <dsp:txXfrm>
        <a:off x="5458261" y="266964"/>
        <a:ext cx="1275476" cy="1275476"/>
      </dsp:txXfrm>
    </dsp:sp>
    <dsp:sp modelId="{68F9519E-053D-4388-8F03-2ADCAFDA35C7}">
      <dsp:nvSpPr>
        <dsp:cNvPr id="0" name=""/>
        <dsp:cNvSpPr/>
      </dsp:nvSpPr>
      <dsp:spPr>
        <a:xfrm>
          <a:off x="7156408" y="3122354"/>
          <a:ext cx="381864" cy="61329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2700" kern="1200"/>
        </a:p>
      </dsp:txBody>
      <dsp:txXfrm>
        <a:off x="7156408" y="3245012"/>
        <a:ext cx="267305" cy="367974"/>
      </dsp:txXfrm>
    </dsp:sp>
    <dsp:sp modelId="{9B4BDC7B-F9D8-4707-87CE-AA6947C3DAE6}">
      <dsp:nvSpPr>
        <dsp:cNvPr id="0" name=""/>
        <dsp:cNvSpPr/>
      </dsp:nvSpPr>
      <dsp:spPr>
        <a:xfrm>
          <a:off x="7718398" y="2527101"/>
          <a:ext cx="1803796" cy="1803796"/>
        </a:xfrm>
        <a:prstGeom prst="ellipse">
          <a:avLst/>
        </a:prstGeom>
        <a:solidFill>
          <a:srgbClr val="BF9000">
            <a:alpha val="63137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6500" kern="1200"/>
        </a:p>
      </dsp:txBody>
      <dsp:txXfrm>
        <a:off x="7982558" y="2791261"/>
        <a:ext cx="1275476" cy="1275476"/>
      </dsp:txXfrm>
    </dsp:sp>
    <dsp:sp modelId="{890D9707-A9A8-4B19-A090-CE86D7FDFFBA}">
      <dsp:nvSpPr>
        <dsp:cNvPr id="0" name=""/>
        <dsp:cNvSpPr/>
      </dsp:nvSpPr>
      <dsp:spPr>
        <a:xfrm rot="5400000">
          <a:off x="5905067" y="4373695"/>
          <a:ext cx="381864" cy="61329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2700" kern="1200"/>
        </a:p>
      </dsp:txBody>
      <dsp:txXfrm>
        <a:off x="5962347" y="4439074"/>
        <a:ext cx="267305" cy="367974"/>
      </dsp:txXfrm>
    </dsp:sp>
    <dsp:sp modelId="{A6068CF4-E679-4BCD-8091-53B63BD1B40D}">
      <dsp:nvSpPr>
        <dsp:cNvPr id="0" name=""/>
        <dsp:cNvSpPr/>
      </dsp:nvSpPr>
      <dsp:spPr>
        <a:xfrm>
          <a:off x="5194101" y="5051398"/>
          <a:ext cx="1803796" cy="1803796"/>
        </a:xfrm>
        <a:prstGeom prst="ellipse">
          <a:avLst/>
        </a:prstGeom>
        <a:solidFill>
          <a:srgbClr val="C55A11">
            <a:alpha val="63137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6500" kern="1200"/>
        </a:p>
      </dsp:txBody>
      <dsp:txXfrm>
        <a:off x="5458261" y="5315558"/>
        <a:ext cx="1275476" cy="1275476"/>
      </dsp:txXfrm>
    </dsp:sp>
    <dsp:sp modelId="{CC78BF7B-0F0B-4F58-A3CE-A44C20FAAB78}">
      <dsp:nvSpPr>
        <dsp:cNvPr id="0" name=""/>
        <dsp:cNvSpPr/>
      </dsp:nvSpPr>
      <dsp:spPr>
        <a:xfrm rot="10800000">
          <a:off x="4653726" y="3122354"/>
          <a:ext cx="381864" cy="61329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2700" kern="1200"/>
        </a:p>
      </dsp:txBody>
      <dsp:txXfrm rot="10800000">
        <a:off x="4768285" y="3245012"/>
        <a:ext cx="267305" cy="367974"/>
      </dsp:txXfrm>
    </dsp:sp>
    <dsp:sp modelId="{E2CB3E35-8D76-4D90-B792-48D39D52D9FF}">
      <dsp:nvSpPr>
        <dsp:cNvPr id="0" name=""/>
        <dsp:cNvSpPr/>
      </dsp:nvSpPr>
      <dsp:spPr>
        <a:xfrm>
          <a:off x="2669804" y="2527101"/>
          <a:ext cx="1803796" cy="1803796"/>
        </a:xfrm>
        <a:prstGeom prst="ellipse">
          <a:avLst/>
        </a:prstGeom>
        <a:solidFill>
          <a:srgbClr val="2F5597">
            <a:alpha val="63137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6500" kern="1200"/>
        </a:p>
      </dsp:txBody>
      <dsp:txXfrm>
        <a:off x="2933964" y="2791261"/>
        <a:ext cx="1275476" cy="127547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534C3E-473E-4DF8-BABC-04490F630A77}">
      <dsp:nvSpPr>
        <dsp:cNvPr id="0" name=""/>
        <dsp:cNvSpPr/>
      </dsp:nvSpPr>
      <dsp:spPr>
        <a:xfrm>
          <a:off x="0" y="87084"/>
          <a:ext cx="3286125" cy="1971675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3800" kern="1200" smtClean="0"/>
        </a:p>
        <a:p>
          <a:pPr lvl="0" algn="ctr" defTabSz="1689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3800" kern="1200"/>
        </a:p>
      </dsp:txBody>
      <dsp:txXfrm>
        <a:off x="0" y="87084"/>
        <a:ext cx="3286125" cy="1971675"/>
      </dsp:txXfrm>
    </dsp:sp>
    <dsp:sp modelId="{C9962EE7-4F3E-4243-9FD6-6D2A575375B0}">
      <dsp:nvSpPr>
        <dsp:cNvPr id="0" name=""/>
        <dsp:cNvSpPr/>
      </dsp:nvSpPr>
      <dsp:spPr>
        <a:xfrm>
          <a:off x="3614737" y="87084"/>
          <a:ext cx="3286125" cy="1971675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4000" kern="1200" smtClean="0"/>
        </a:p>
        <a:p>
          <a:pPr lvl="0" algn="ctr" defTabSz="1778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3800" kern="1200"/>
        </a:p>
      </dsp:txBody>
      <dsp:txXfrm>
        <a:off x="3614737" y="87084"/>
        <a:ext cx="3286125" cy="1971675"/>
      </dsp:txXfrm>
    </dsp:sp>
    <dsp:sp modelId="{8AB51E7A-B827-4D0E-9BB7-62B749B4DF50}">
      <dsp:nvSpPr>
        <dsp:cNvPr id="0" name=""/>
        <dsp:cNvSpPr/>
      </dsp:nvSpPr>
      <dsp:spPr>
        <a:xfrm>
          <a:off x="7229475" y="87084"/>
          <a:ext cx="3286125" cy="1971675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3600" kern="1200" smtClean="0"/>
        </a:p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6000" kern="1200" smtClean="0"/>
        </a:p>
      </dsp:txBody>
      <dsp:txXfrm>
        <a:off x="7229475" y="87084"/>
        <a:ext cx="3286125" cy="1971675"/>
      </dsp:txXfrm>
    </dsp:sp>
    <dsp:sp modelId="{20B1A995-0E7B-42F2-9E86-930EE1A121B9}">
      <dsp:nvSpPr>
        <dsp:cNvPr id="0" name=""/>
        <dsp:cNvSpPr/>
      </dsp:nvSpPr>
      <dsp:spPr>
        <a:xfrm>
          <a:off x="1524006" y="2398029"/>
          <a:ext cx="3514707" cy="2199147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3800" kern="1200" smtClean="0"/>
        </a:p>
        <a:p>
          <a:pPr lvl="0" algn="ctr" defTabSz="1689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3800" kern="1200"/>
        </a:p>
      </dsp:txBody>
      <dsp:txXfrm>
        <a:off x="1524006" y="2398029"/>
        <a:ext cx="3514707" cy="2199147"/>
      </dsp:txXfrm>
    </dsp:sp>
    <dsp:sp modelId="{EB133B06-8473-44FA-A4EE-48AA576F47FF}">
      <dsp:nvSpPr>
        <dsp:cNvPr id="0" name=""/>
        <dsp:cNvSpPr/>
      </dsp:nvSpPr>
      <dsp:spPr>
        <a:xfrm>
          <a:off x="5367326" y="2387372"/>
          <a:ext cx="3624267" cy="2220460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3800" kern="1200" smtClean="0"/>
        </a:p>
        <a:p>
          <a:pPr lvl="0" algn="ctr" defTabSz="1689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800" kern="1200" smtClean="0"/>
            <a:t> </a:t>
          </a:r>
        </a:p>
        <a:p>
          <a:pPr lvl="0" algn="ctr" defTabSz="1689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3800" kern="1200"/>
        </a:p>
      </dsp:txBody>
      <dsp:txXfrm>
        <a:off x="5367326" y="2387372"/>
        <a:ext cx="3624267" cy="22204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1B986D-D71B-431A-A748-0D6F21E612BC}">
      <dsp:nvSpPr>
        <dsp:cNvPr id="0" name=""/>
        <dsp:cNvSpPr/>
      </dsp:nvSpPr>
      <dsp:spPr>
        <a:xfrm>
          <a:off x="4232573" y="3308"/>
          <a:ext cx="1310224" cy="8516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kern="1200" dirty="0" smtClean="0"/>
            <a:t>تقوية الإيمان بالله عز وجل</a:t>
          </a:r>
          <a:endParaRPr lang="ar-SA" sz="2000" kern="1200" dirty="0"/>
        </a:p>
      </dsp:txBody>
      <dsp:txXfrm>
        <a:off x="4274147" y="44882"/>
        <a:ext cx="1227076" cy="768497"/>
      </dsp:txXfrm>
    </dsp:sp>
    <dsp:sp modelId="{7113DD48-B575-4023-9183-E6020E3C8E2E}">
      <dsp:nvSpPr>
        <dsp:cNvPr id="0" name=""/>
        <dsp:cNvSpPr/>
      </dsp:nvSpPr>
      <dsp:spPr>
        <a:xfrm>
          <a:off x="2459428" y="429131"/>
          <a:ext cx="4856515" cy="4856515"/>
        </a:xfrm>
        <a:custGeom>
          <a:avLst/>
          <a:gdLst/>
          <a:ahLst/>
          <a:cxnLst/>
          <a:rect l="0" t="0" r="0" b="0"/>
          <a:pathLst>
            <a:path>
              <a:moveTo>
                <a:pt x="3092019" y="92480"/>
              </a:moveTo>
              <a:arcTo wR="2428257" hR="2428257" stAng="17151818" swAng="1254226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13E772-BDE2-44CD-9794-BE18C5A440D0}">
      <dsp:nvSpPr>
        <dsp:cNvPr id="0" name=""/>
        <dsp:cNvSpPr/>
      </dsp:nvSpPr>
      <dsp:spPr>
        <a:xfrm>
          <a:off x="6131062" y="917572"/>
          <a:ext cx="1310224" cy="8516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kern="1200" dirty="0" smtClean="0"/>
            <a:t>غرس التفاؤل</a:t>
          </a:r>
          <a:endParaRPr lang="ar-SA" sz="2000" kern="1200" dirty="0"/>
        </a:p>
      </dsp:txBody>
      <dsp:txXfrm>
        <a:off x="6172636" y="959146"/>
        <a:ext cx="1227076" cy="768497"/>
      </dsp:txXfrm>
    </dsp:sp>
    <dsp:sp modelId="{36D63800-C8E1-49F3-98FB-81D17558FF24}">
      <dsp:nvSpPr>
        <dsp:cNvPr id="0" name=""/>
        <dsp:cNvSpPr/>
      </dsp:nvSpPr>
      <dsp:spPr>
        <a:xfrm>
          <a:off x="2459428" y="429131"/>
          <a:ext cx="4856515" cy="4856515"/>
        </a:xfrm>
        <a:custGeom>
          <a:avLst/>
          <a:gdLst/>
          <a:ahLst/>
          <a:cxnLst/>
          <a:rect l="0" t="0" r="0" b="0"/>
          <a:pathLst>
            <a:path>
              <a:moveTo>
                <a:pt x="4604526" y="1351090"/>
              </a:moveTo>
              <a:arcTo wR="2428257" hR="2428257" stAng="20019985" swAng="1724793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76DE99-7940-4316-BC7E-04E087A732FE}">
      <dsp:nvSpPr>
        <dsp:cNvPr id="0" name=""/>
        <dsp:cNvSpPr/>
      </dsp:nvSpPr>
      <dsp:spPr>
        <a:xfrm>
          <a:off x="6599949" y="2971904"/>
          <a:ext cx="1310224" cy="8516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600" kern="1200" dirty="0" smtClean="0"/>
            <a:t>تجنب التفكير الزائد والمقارنة الاجتماعية</a:t>
          </a:r>
          <a:endParaRPr lang="ar-SA" sz="1600" kern="1200" dirty="0"/>
        </a:p>
      </dsp:txBody>
      <dsp:txXfrm>
        <a:off x="6641523" y="3013478"/>
        <a:ext cx="1227076" cy="768497"/>
      </dsp:txXfrm>
    </dsp:sp>
    <dsp:sp modelId="{65BAAAAC-F5A8-43FC-9AA3-7450ED984E54}">
      <dsp:nvSpPr>
        <dsp:cNvPr id="0" name=""/>
        <dsp:cNvSpPr/>
      </dsp:nvSpPr>
      <dsp:spPr>
        <a:xfrm>
          <a:off x="2459428" y="429131"/>
          <a:ext cx="4856515" cy="4856515"/>
        </a:xfrm>
        <a:custGeom>
          <a:avLst/>
          <a:gdLst/>
          <a:ahLst/>
          <a:cxnLst/>
          <a:rect l="0" t="0" r="0" b="0"/>
          <a:pathLst>
            <a:path>
              <a:moveTo>
                <a:pt x="4652147" y="3403321"/>
              </a:moveTo>
              <a:arcTo wR="2428257" hR="2428257" stAng="1420503" swAng="1356910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E69C69-5791-41E5-8C62-AA0CBF11A5D2}">
      <dsp:nvSpPr>
        <dsp:cNvPr id="0" name=""/>
        <dsp:cNvSpPr/>
      </dsp:nvSpPr>
      <dsp:spPr>
        <a:xfrm>
          <a:off x="5286155" y="4619350"/>
          <a:ext cx="1310224" cy="8516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kern="1200" dirty="0" smtClean="0"/>
            <a:t>ممارسة أعمال الإحسان والتطوع</a:t>
          </a:r>
          <a:endParaRPr lang="ar-SA" sz="1800" kern="1200" dirty="0"/>
        </a:p>
      </dsp:txBody>
      <dsp:txXfrm>
        <a:off x="5327729" y="4660924"/>
        <a:ext cx="1227076" cy="768497"/>
      </dsp:txXfrm>
    </dsp:sp>
    <dsp:sp modelId="{93E94CD4-153A-41B1-AC8A-6E87CC9045E8}">
      <dsp:nvSpPr>
        <dsp:cNvPr id="0" name=""/>
        <dsp:cNvSpPr/>
      </dsp:nvSpPr>
      <dsp:spPr>
        <a:xfrm>
          <a:off x="2459428" y="429131"/>
          <a:ext cx="4856515" cy="4856515"/>
        </a:xfrm>
        <a:custGeom>
          <a:avLst/>
          <a:gdLst/>
          <a:ahLst/>
          <a:cxnLst/>
          <a:rect l="0" t="0" r="0" b="0"/>
          <a:pathLst>
            <a:path>
              <a:moveTo>
                <a:pt x="2818863" y="4824893"/>
              </a:moveTo>
              <a:arcTo wR="2428257" hR="2428257" stAng="4844596" swAng="1110807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DEC9C9-7E02-4084-8565-D7B6A9754E0B}">
      <dsp:nvSpPr>
        <dsp:cNvPr id="0" name=""/>
        <dsp:cNvSpPr/>
      </dsp:nvSpPr>
      <dsp:spPr>
        <a:xfrm>
          <a:off x="3178992" y="4619350"/>
          <a:ext cx="1310224" cy="8516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kern="1200" dirty="0" smtClean="0"/>
            <a:t>تعلم التسامح</a:t>
          </a:r>
          <a:endParaRPr lang="ar-SA" sz="2400" kern="1200" dirty="0"/>
        </a:p>
      </dsp:txBody>
      <dsp:txXfrm>
        <a:off x="3220566" y="4660924"/>
        <a:ext cx="1227076" cy="768497"/>
      </dsp:txXfrm>
    </dsp:sp>
    <dsp:sp modelId="{F6417D4C-03D7-47A3-8C90-F2D98D60F0E3}">
      <dsp:nvSpPr>
        <dsp:cNvPr id="0" name=""/>
        <dsp:cNvSpPr/>
      </dsp:nvSpPr>
      <dsp:spPr>
        <a:xfrm>
          <a:off x="2459428" y="429131"/>
          <a:ext cx="4856515" cy="4856515"/>
        </a:xfrm>
        <a:custGeom>
          <a:avLst/>
          <a:gdLst/>
          <a:ahLst/>
          <a:cxnLst/>
          <a:rect l="0" t="0" r="0" b="0"/>
          <a:pathLst>
            <a:path>
              <a:moveTo>
                <a:pt x="750317" y="4183521"/>
              </a:moveTo>
              <a:arcTo wR="2428257" hR="2428257" stAng="8022587" swAng="1356910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354DB5-5E02-4B4D-A6E1-00044E9E1370}">
      <dsp:nvSpPr>
        <dsp:cNvPr id="0" name=""/>
        <dsp:cNvSpPr/>
      </dsp:nvSpPr>
      <dsp:spPr>
        <a:xfrm>
          <a:off x="1865197" y="2971904"/>
          <a:ext cx="1310224" cy="8516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kern="1200" dirty="0" smtClean="0"/>
            <a:t>الاعتناء بالصحة</a:t>
          </a:r>
          <a:endParaRPr lang="ar-SA" sz="2400" kern="1200" dirty="0"/>
        </a:p>
      </dsp:txBody>
      <dsp:txXfrm>
        <a:off x="1906771" y="3013478"/>
        <a:ext cx="1227076" cy="768497"/>
      </dsp:txXfrm>
    </dsp:sp>
    <dsp:sp modelId="{43E701B5-A38E-4151-B07D-9EF6E68B495C}">
      <dsp:nvSpPr>
        <dsp:cNvPr id="0" name=""/>
        <dsp:cNvSpPr/>
      </dsp:nvSpPr>
      <dsp:spPr>
        <a:xfrm>
          <a:off x="2459428" y="429131"/>
          <a:ext cx="4856515" cy="4856515"/>
        </a:xfrm>
        <a:custGeom>
          <a:avLst/>
          <a:gdLst/>
          <a:ahLst/>
          <a:cxnLst/>
          <a:rect l="0" t="0" r="0" b="0"/>
          <a:pathLst>
            <a:path>
              <a:moveTo>
                <a:pt x="2153" y="2530491"/>
              </a:moveTo>
              <a:arcTo wR="2428257" hR="2428257" stAng="10655222" swAng="1724793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A7C005-BDA7-481A-82A0-6C7147C6CFFA}">
      <dsp:nvSpPr>
        <dsp:cNvPr id="0" name=""/>
        <dsp:cNvSpPr/>
      </dsp:nvSpPr>
      <dsp:spPr>
        <a:xfrm>
          <a:off x="2334085" y="917572"/>
          <a:ext cx="1310224" cy="8516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kern="1200" dirty="0" smtClean="0"/>
            <a:t>الاسترخاء</a:t>
          </a:r>
          <a:endParaRPr lang="ar-SA" sz="2400" kern="1200" dirty="0"/>
        </a:p>
      </dsp:txBody>
      <dsp:txXfrm>
        <a:off x="2375659" y="959146"/>
        <a:ext cx="1227076" cy="768497"/>
      </dsp:txXfrm>
    </dsp:sp>
    <dsp:sp modelId="{2AD4293F-2156-43F6-AC04-7268821822B7}">
      <dsp:nvSpPr>
        <dsp:cNvPr id="0" name=""/>
        <dsp:cNvSpPr/>
      </dsp:nvSpPr>
      <dsp:spPr>
        <a:xfrm>
          <a:off x="2459428" y="429131"/>
          <a:ext cx="4856515" cy="4856515"/>
        </a:xfrm>
        <a:custGeom>
          <a:avLst/>
          <a:gdLst/>
          <a:ahLst/>
          <a:cxnLst/>
          <a:rect l="0" t="0" r="0" b="0"/>
          <a:pathLst>
            <a:path>
              <a:moveTo>
                <a:pt x="974780" y="483048"/>
              </a:moveTo>
              <a:arcTo wR="2428257" hR="2428257" stAng="13993956" swAng="1254226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62C32-91D3-44C7-80E6-9A44CD5D67FE}" type="datetimeFigureOut">
              <a:rPr lang="ar-SA" smtClean="0"/>
              <a:t>16/08/43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86CA-E025-4168-8C2F-7775F0B05A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87244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62C32-91D3-44C7-80E6-9A44CD5D67FE}" type="datetimeFigureOut">
              <a:rPr lang="ar-SA" smtClean="0"/>
              <a:t>16/08/43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86CA-E025-4168-8C2F-7775F0B05A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2148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62C32-91D3-44C7-80E6-9A44CD5D67FE}" type="datetimeFigureOut">
              <a:rPr lang="ar-SA" smtClean="0"/>
              <a:t>16/08/43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86CA-E025-4168-8C2F-7775F0B05A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845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62C32-91D3-44C7-80E6-9A44CD5D67FE}" type="datetimeFigureOut">
              <a:rPr lang="ar-SA" smtClean="0"/>
              <a:t>16/08/43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86CA-E025-4168-8C2F-7775F0B05A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15945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62C32-91D3-44C7-80E6-9A44CD5D67FE}" type="datetimeFigureOut">
              <a:rPr lang="ar-SA" smtClean="0"/>
              <a:t>16/08/43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86CA-E025-4168-8C2F-7775F0B05A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4828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62C32-91D3-44C7-80E6-9A44CD5D67FE}" type="datetimeFigureOut">
              <a:rPr lang="ar-SA" smtClean="0"/>
              <a:t>16/08/43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86CA-E025-4168-8C2F-7775F0B05A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47241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62C32-91D3-44C7-80E6-9A44CD5D67FE}" type="datetimeFigureOut">
              <a:rPr lang="ar-SA" smtClean="0"/>
              <a:t>16/08/43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86CA-E025-4168-8C2F-7775F0B05A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44952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62C32-91D3-44C7-80E6-9A44CD5D67FE}" type="datetimeFigureOut">
              <a:rPr lang="ar-SA" smtClean="0"/>
              <a:t>16/08/43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86CA-E025-4168-8C2F-7775F0B05A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87245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62C32-91D3-44C7-80E6-9A44CD5D67FE}" type="datetimeFigureOut">
              <a:rPr lang="ar-SA" smtClean="0"/>
              <a:t>16/08/43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86CA-E025-4168-8C2F-7775F0B05A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5151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62C32-91D3-44C7-80E6-9A44CD5D67FE}" type="datetimeFigureOut">
              <a:rPr lang="ar-SA" smtClean="0"/>
              <a:t>16/08/43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86CA-E025-4168-8C2F-7775F0B05A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2073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62C32-91D3-44C7-80E6-9A44CD5D67FE}" type="datetimeFigureOut">
              <a:rPr lang="ar-SA" smtClean="0"/>
              <a:t>16/08/43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86CA-E025-4168-8C2F-7775F0B05A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33182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362C32-91D3-44C7-80E6-9A44CD5D67FE}" type="datetimeFigureOut">
              <a:rPr lang="ar-SA" smtClean="0"/>
              <a:t>16/08/43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F86CA-E025-4168-8C2F-7775F0B05A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82521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بسم الله الرحمن الرحيم متحركة gif ومزخرفة للبوربوينت - موقع موسوعتى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30" y="1410923"/>
            <a:ext cx="6686550" cy="3282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1327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4637314" y="1251855"/>
            <a:ext cx="6183086" cy="2383973"/>
          </a:xfrm>
          <a:prstGeom prst="roundRect">
            <a:avLst/>
          </a:prstGeom>
          <a:solidFill>
            <a:srgbClr val="7030A0">
              <a:alpha val="6313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6000" smtClean="0"/>
              <a:t>الصحة النفسية</a:t>
            </a:r>
            <a:endParaRPr lang="ar-SA" sz="6000"/>
          </a:p>
        </p:txBody>
      </p:sp>
      <p:pic>
        <p:nvPicPr>
          <p:cNvPr id="1026" name="Picture 2" descr="مفهوم الصحة النفسية ومظاهرها المختلفة - مجلة رجيم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959" y="2841285"/>
            <a:ext cx="4619625" cy="2886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0874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كيفة نحافظ على الصحة النفسية خلال وباء كورونا وكيف يؤثر علينا هذا الوباء -  طب فاكت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119" y="3047549"/>
            <a:ext cx="4358881" cy="3168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شكل بيضاوي 3"/>
          <p:cNvSpPr/>
          <p:nvPr/>
        </p:nvSpPr>
        <p:spPr>
          <a:xfrm>
            <a:off x="5323114" y="113506"/>
            <a:ext cx="6215742" cy="5149057"/>
          </a:xfrm>
          <a:prstGeom prst="ellipse">
            <a:avLst/>
          </a:prstGeom>
          <a:solidFill>
            <a:srgbClr val="7030A0">
              <a:alpha val="6313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6600" smtClean="0"/>
              <a:t>الصحة النفسية:</a:t>
            </a:r>
            <a:endParaRPr lang="ar-SA" sz="3200" smtClean="0"/>
          </a:p>
          <a:p>
            <a:pPr algn="ctr"/>
            <a:r>
              <a:rPr lang="ar-SA" sz="3600" smtClean="0">
                <a:solidFill>
                  <a:schemeClr val="tx1"/>
                </a:solidFill>
              </a:rPr>
              <a:t>توافق نفسي يهدف إلى تماسك الشخصية، وتقبل الفرد لذاته وتقبل الآخرين له بحيث يمنح الشخص شعورًا بالسعادة والراحة النفسية.</a:t>
            </a:r>
          </a:p>
        </p:txBody>
      </p:sp>
    </p:spTree>
    <p:extLst>
      <p:ext uri="{BB962C8B-B14F-4D97-AF65-F5344CB8AC3E}">
        <p14:creationId xmlns:p14="http://schemas.microsoft.com/office/powerpoint/2010/main" val="3999188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عنصر نائب للمحتوى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2964002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مربع نص 7"/>
          <p:cNvSpPr txBox="1"/>
          <p:nvPr/>
        </p:nvSpPr>
        <p:spPr>
          <a:xfrm>
            <a:off x="5104436" y="2777925"/>
            <a:ext cx="202557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smtClean="0"/>
              <a:t>خصائص الشخصية المتمتعة بالصحة النفسية</a:t>
            </a:r>
            <a:endParaRPr lang="ar-SA" sz="2400"/>
          </a:p>
        </p:txBody>
      </p:sp>
      <p:sp>
        <p:nvSpPr>
          <p:cNvPr id="9" name="مربع نص 8"/>
          <p:cNvSpPr txBox="1"/>
          <p:nvPr/>
        </p:nvSpPr>
        <p:spPr>
          <a:xfrm>
            <a:off x="5023413" y="462987"/>
            <a:ext cx="2013995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smtClean="0">
                <a:solidFill>
                  <a:schemeClr val="bg1"/>
                </a:solidFill>
              </a:rPr>
              <a:t>التوافق مع النفس والشعور بالسعادة</a:t>
            </a:r>
            <a:endParaRPr lang="ar-SA" sz="2400">
              <a:solidFill>
                <a:schemeClr val="bg1"/>
              </a:solidFill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7761514" y="2949477"/>
            <a:ext cx="170768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smtClean="0">
                <a:solidFill>
                  <a:schemeClr val="bg1"/>
                </a:solidFill>
              </a:rPr>
              <a:t>الشعور بالسعادة مع الآخرين</a:t>
            </a:r>
            <a:endParaRPr lang="ar-SA" sz="2400">
              <a:solidFill>
                <a:schemeClr val="bg1"/>
              </a:solidFill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5104436" y="5462195"/>
            <a:ext cx="199208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smtClean="0">
                <a:solidFill>
                  <a:schemeClr val="bg1"/>
                </a:solidFill>
              </a:rPr>
              <a:t>تحقيق الذات واستثمار القدرات</a:t>
            </a:r>
            <a:endParaRPr lang="ar-SA" sz="2400">
              <a:solidFill>
                <a:schemeClr val="bg1"/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2645228" y="2799145"/>
            <a:ext cx="1969214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smtClean="0">
                <a:solidFill>
                  <a:schemeClr val="bg1"/>
                </a:solidFill>
              </a:rPr>
              <a:t>القدرة على مواجهة مطالب الحياة</a:t>
            </a:r>
            <a:endParaRPr lang="ar-SA" sz="2400">
              <a:solidFill>
                <a:schemeClr val="bg1"/>
              </a:solidFill>
            </a:endParaRPr>
          </a:p>
        </p:txBody>
      </p:sp>
      <p:pic>
        <p:nvPicPr>
          <p:cNvPr id="3074" name="Picture 2" descr="Open Mind&quot; Images – Browse 4,363 Stock Photos, Vectors, and Video | Adobe  Stock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76818"/>
            <a:ext cx="1985192" cy="2570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0552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smtClean="0"/>
              <a:t>الصحة النفسية للمراهقين</a:t>
            </a:r>
            <a:endParaRPr lang="ar-SA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2822279"/>
              </p:ext>
            </p:extLst>
          </p:nvPr>
        </p:nvGraphicFramePr>
        <p:xfrm>
          <a:off x="838200" y="1803854"/>
          <a:ext cx="10515600" cy="46949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مربع نص 4"/>
          <p:cNvSpPr txBox="1"/>
          <p:nvPr/>
        </p:nvSpPr>
        <p:spPr>
          <a:xfrm>
            <a:off x="8077200" y="2495122"/>
            <a:ext cx="327660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 err="1" smtClean="0"/>
              <a:t>تطرأعلى</a:t>
            </a:r>
            <a:r>
              <a:rPr lang="ar-SA" sz="2400" dirty="0" smtClean="0"/>
              <a:t> الجسم تغيرات هرمونية في فترة البلوغ تسبب تقلبات في المزاج</a:t>
            </a:r>
            <a:endParaRPr lang="ar-SA" sz="2400" dirty="0"/>
          </a:p>
        </p:txBody>
      </p:sp>
      <p:sp>
        <p:nvSpPr>
          <p:cNvPr id="6" name="مربع نص 5"/>
          <p:cNvSpPr txBox="1"/>
          <p:nvPr/>
        </p:nvSpPr>
        <p:spPr>
          <a:xfrm>
            <a:off x="4452257" y="2481944"/>
            <a:ext cx="3287486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smtClean="0"/>
              <a:t>يبحث المراهق في هذه الفترة عن الإستقلالية، ويحاول لفت انتباه الآخرين إليه.</a:t>
            </a:r>
            <a:endParaRPr lang="ar-SA" sz="2400"/>
          </a:p>
        </p:txBody>
      </p:sp>
      <p:sp>
        <p:nvSpPr>
          <p:cNvPr id="7" name="مربع نص 6"/>
          <p:cNvSpPr txBox="1"/>
          <p:nvPr/>
        </p:nvSpPr>
        <p:spPr>
          <a:xfrm>
            <a:off x="1088571" y="2481944"/>
            <a:ext cx="3026229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smtClean="0"/>
              <a:t>قد يتأثر المراهق ببعض الأصدقاء، مما يدفعه إلى تقليد سلوكهم وتصرفاتهم.</a:t>
            </a:r>
            <a:endParaRPr lang="ar-SA" sz="2400"/>
          </a:p>
        </p:txBody>
      </p:sp>
      <p:sp>
        <p:nvSpPr>
          <p:cNvPr id="8" name="مربع نص 7"/>
          <p:cNvSpPr txBox="1"/>
          <p:nvPr/>
        </p:nvSpPr>
        <p:spPr>
          <a:xfrm>
            <a:off x="6096000" y="4812696"/>
            <a:ext cx="3668486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smtClean="0"/>
              <a:t>قد يؤدي إهمال الأسرة أو المحيطين بالمراهق إلى تغير سلوكه، وظهور مشاعر الغضب والانفعال نتيجة لإهمال ذويه لاحتياجاته.</a:t>
            </a:r>
            <a:endParaRPr lang="ar-SA" sz="2400"/>
          </a:p>
        </p:txBody>
      </p:sp>
      <p:sp>
        <p:nvSpPr>
          <p:cNvPr id="9" name="مربع نص 8"/>
          <p:cNvSpPr txBox="1"/>
          <p:nvPr/>
        </p:nvSpPr>
        <p:spPr>
          <a:xfrm>
            <a:off x="2416629" y="4812696"/>
            <a:ext cx="3505199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 smtClean="0"/>
              <a:t>يتميز المراهقون بحساسيتهم المفرطة؛ مما يؤدي إلى تغيرات في سلوكهم إذا شعروا بأن شخصًا </a:t>
            </a:r>
            <a:r>
              <a:rPr lang="ar-SA" sz="2400" dirty="0" err="1" smtClean="0"/>
              <a:t>لايعاملهم</a:t>
            </a:r>
            <a:r>
              <a:rPr lang="ar-SA" sz="2400" dirty="0" smtClean="0"/>
              <a:t> كما يجب.</a:t>
            </a:r>
            <a:endParaRPr lang="ar-SA" sz="2400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7092043" y="4147456"/>
            <a:ext cx="1676400" cy="98488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/>
            <a:r>
              <a:rPr lang="ar-SA" sz="4000" smtClean="0">
                <a:solidFill>
                  <a:schemeClr val="bg1"/>
                </a:solidFill>
              </a:rPr>
              <a:t>الإهمال</a:t>
            </a:r>
          </a:p>
          <a:p>
            <a:endParaRPr lang="ar-SA"/>
          </a:p>
        </p:txBody>
      </p:sp>
      <p:sp>
        <p:nvSpPr>
          <p:cNvPr id="11" name="مربع نص 10"/>
          <p:cNvSpPr txBox="1"/>
          <p:nvPr/>
        </p:nvSpPr>
        <p:spPr>
          <a:xfrm>
            <a:off x="2503713" y="4147457"/>
            <a:ext cx="3243943" cy="98488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/>
            <a:r>
              <a:rPr lang="ar-SA" sz="4000" smtClean="0">
                <a:solidFill>
                  <a:schemeClr val="bg1"/>
                </a:solidFill>
              </a:rPr>
              <a:t>سوء المعاملة</a:t>
            </a:r>
          </a:p>
          <a:p>
            <a:pPr algn="ctr"/>
            <a:endParaRPr lang="ar-SA"/>
          </a:p>
        </p:txBody>
      </p:sp>
      <p:sp>
        <p:nvSpPr>
          <p:cNvPr id="12" name="مربع نص 11"/>
          <p:cNvSpPr txBox="1"/>
          <p:nvPr/>
        </p:nvSpPr>
        <p:spPr>
          <a:xfrm>
            <a:off x="8741228" y="1841312"/>
            <a:ext cx="194854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/>
            <a:r>
              <a:rPr lang="ar-SA" sz="4000" smtClean="0">
                <a:solidFill>
                  <a:schemeClr val="bg1"/>
                </a:solidFill>
              </a:rPr>
              <a:t>الهرمونات</a:t>
            </a:r>
          </a:p>
        </p:txBody>
      </p:sp>
      <p:sp>
        <p:nvSpPr>
          <p:cNvPr id="13" name="مربع نص 12"/>
          <p:cNvSpPr txBox="1"/>
          <p:nvPr/>
        </p:nvSpPr>
        <p:spPr>
          <a:xfrm>
            <a:off x="4958444" y="1893611"/>
            <a:ext cx="218802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/>
            <a:r>
              <a:rPr lang="ar-SA" sz="4000" smtClean="0">
                <a:solidFill>
                  <a:schemeClr val="bg1"/>
                </a:solidFill>
              </a:rPr>
              <a:t>اثبات الذات</a:t>
            </a:r>
          </a:p>
        </p:txBody>
      </p:sp>
      <p:sp>
        <p:nvSpPr>
          <p:cNvPr id="14" name="مربع نص 13"/>
          <p:cNvSpPr txBox="1"/>
          <p:nvPr/>
        </p:nvSpPr>
        <p:spPr>
          <a:xfrm>
            <a:off x="1439635" y="1893611"/>
            <a:ext cx="2315029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/>
            <a:r>
              <a:rPr lang="ar-SA" sz="4000" smtClean="0">
                <a:solidFill>
                  <a:schemeClr val="bg1"/>
                </a:solidFill>
              </a:rPr>
              <a:t>الأصدقاء</a:t>
            </a:r>
          </a:p>
        </p:txBody>
      </p:sp>
    </p:spTree>
    <p:extLst>
      <p:ext uri="{BB962C8B-B14F-4D97-AF65-F5344CB8AC3E}">
        <p14:creationId xmlns:p14="http://schemas.microsoft.com/office/powerpoint/2010/main" val="2638936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أهمية تعزيز الصحة النفسية على الفرد والمجتمع</a:t>
            </a:r>
            <a:endParaRPr lang="ar-SA" dirty="0"/>
          </a:p>
        </p:txBody>
      </p:sp>
      <p:pic>
        <p:nvPicPr>
          <p:cNvPr id="4100" name="Picture 4" descr="3d Beeld. Witte Mensen Samen Te Werken Met Puzzelstukje. Team Concept.  Geïsoleerde Witte Achtergrond Royalty-Vrije Foto, Plaatjes, Beelden En  Stock Fotografie. Image 37625115.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643" y="4132103"/>
            <a:ext cx="4331219" cy="2855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شكل بيضاوي 3"/>
          <p:cNvSpPr/>
          <p:nvPr/>
        </p:nvSpPr>
        <p:spPr>
          <a:xfrm>
            <a:off x="2580640" y="1513114"/>
            <a:ext cx="6756400" cy="5060406"/>
          </a:xfrm>
          <a:prstGeom prst="ellipse">
            <a:avLst/>
          </a:prstGeom>
          <a:solidFill>
            <a:srgbClr val="5B9BD5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endParaRPr lang="ar-SA" sz="3200" dirty="0"/>
          </a:p>
        </p:txBody>
      </p:sp>
      <p:sp>
        <p:nvSpPr>
          <p:cNvPr id="5" name="مربع نص 4"/>
          <p:cNvSpPr txBox="1"/>
          <p:nvPr/>
        </p:nvSpPr>
        <p:spPr>
          <a:xfrm>
            <a:off x="2868204" y="2581870"/>
            <a:ext cx="6181272" cy="33239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ar-SA" sz="3200" dirty="0">
                <a:solidFill>
                  <a:schemeClr val="bg1"/>
                </a:solidFill>
              </a:rPr>
              <a:t>بناء مجتمع سليم قادر على التطور، ومستثمر لقدرات أفراده.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ar-SA" sz="3200" dirty="0">
                <a:solidFill>
                  <a:schemeClr val="bg1"/>
                </a:solidFill>
              </a:rPr>
              <a:t>الحد من المشكلات الاجتماعية.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ar-SA" sz="3200" dirty="0">
                <a:solidFill>
                  <a:schemeClr val="bg1"/>
                </a:solidFill>
              </a:rPr>
              <a:t>تعزيز التعاون بين أفراد المجتمع وتقديم الدعم لهم.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ar-SA" sz="3200" dirty="0">
                <a:solidFill>
                  <a:schemeClr val="bg1"/>
                </a:solidFill>
              </a:rPr>
              <a:t>خفض معلات الاعتداء على الآخرين.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936245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ما هي الصحة النفسية أو العقلية، صحة نفسية، تشخيص، علم نفس، مرض نفسي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0801" y="2779261"/>
            <a:ext cx="3824585" cy="2467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0"/>
            <a:ext cx="10515600" cy="1325563"/>
          </a:xfrm>
        </p:spPr>
        <p:txBody>
          <a:bodyPr/>
          <a:lstStyle/>
          <a:p>
            <a:pPr algn="ctr"/>
            <a:r>
              <a:rPr lang="ar-SA" dirty="0" smtClean="0"/>
              <a:t>استراتيجيات لزيادة الشعور بالسعادة</a:t>
            </a:r>
            <a:endParaRPr lang="ar-SA" dirty="0"/>
          </a:p>
        </p:txBody>
      </p:sp>
      <p:graphicFrame>
        <p:nvGraphicFramePr>
          <p:cNvPr id="4" name="رسم تخطيطي 3"/>
          <p:cNvGraphicFramePr/>
          <p:nvPr>
            <p:extLst>
              <p:ext uri="{D42A27DB-BD31-4B8C-83A1-F6EECF244321}">
                <p14:modId xmlns:p14="http://schemas.microsoft.com/office/powerpoint/2010/main" val="2930936806"/>
              </p:ext>
            </p:extLst>
          </p:nvPr>
        </p:nvGraphicFramePr>
        <p:xfrm>
          <a:off x="903514" y="1253066"/>
          <a:ext cx="9775372" cy="54743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38682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6000" dirty="0" smtClean="0"/>
              <a:t>الروح المعنوية:</a:t>
            </a:r>
            <a:endParaRPr lang="ar-SA" sz="6000" dirty="0"/>
          </a:p>
        </p:txBody>
      </p:sp>
      <p:pic>
        <p:nvPicPr>
          <p:cNvPr id="5124" name="Picture 4" descr="Thinking Pictures - - Thoughts Clipart , Free Transparent Clipart -  ClipartKey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38200" y="1825625"/>
            <a:ext cx="3588489" cy="4351338"/>
          </a:xfrm>
          <a:prstGeom prst="rect">
            <a:avLst/>
          </a:prstGeom>
          <a:solidFill>
            <a:schemeClr val="accent1"/>
          </a:solidFill>
        </p:spPr>
      </p:pic>
      <p:sp>
        <p:nvSpPr>
          <p:cNvPr id="4" name="مربع نص 3"/>
          <p:cNvSpPr txBox="1"/>
          <p:nvPr/>
        </p:nvSpPr>
        <p:spPr>
          <a:xfrm>
            <a:off x="5693229" y="1690688"/>
            <a:ext cx="5410200" cy="415498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400" dirty="0" smtClean="0">
                <a:solidFill>
                  <a:srgbClr val="5B9BD5"/>
                </a:solidFill>
              </a:rPr>
              <a:t>هي محصلة المشاعر والاتجاهات والعواطف التي تحكم تصرفات الأفراد، فالروح المعنوية تشير إلى الحالة النفسية والذهنية والعصبية العامة للفرد.</a:t>
            </a:r>
            <a:endParaRPr lang="ar-SA" sz="4400" dirty="0">
              <a:solidFill>
                <a:srgbClr val="5B9BD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267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0" name="Picture 6" descr="Gib Fünf&quot; Bilder – Durchsuchen 7 Archivfotos, Vektorgrafiken und Videos |  Adobe Sto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142" y="4466431"/>
            <a:ext cx="2424339" cy="2424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Männchen daumen hoch Stock Illustration | Adobe Stoc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3802" y="-187440"/>
            <a:ext cx="2677886" cy="2677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مستطيل مستدير الزوايا 4"/>
          <p:cNvSpPr/>
          <p:nvPr/>
        </p:nvSpPr>
        <p:spPr>
          <a:xfrm>
            <a:off x="167142" y="2220686"/>
            <a:ext cx="11683546" cy="231865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51115" y="590551"/>
            <a:ext cx="10515600" cy="1325563"/>
          </a:xfrm>
        </p:spPr>
        <p:txBody>
          <a:bodyPr/>
          <a:lstStyle/>
          <a:p>
            <a:pPr algn="ctr"/>
            <a:r>
              <a:rPr lang="ar-SA" dirty="0" smtClean="0"/>
              <a:t>مزايا التمتع بروح معنوية عالية: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96888" y="2363674"/>
            <a:ext cx="11353800" cy="4351338"/>
          </a:xfrm>
        </p:spPr>
        <p:txBody>
          <a:bodyPr>
            <a:normAutofit/>
          </a:bodyPr>
          <a:lstStyle/>
          <a:p>
            <a:pPr algn="ctr"/>
            <a:r>
              <a:rPr lang="ar-SA" sz="3200" dirty="0" smtClean="0">
                <a:solidFill>
                  <a:schemeClr val="accent6">
                    <a:lumMod val="75000"/>
                  </a:schemeClr>
                </a:solidFill>
              </a:rPr>
              <a:t>توسع آفاق الفكر لدى الإنسان وتجعله أكثر مرونة وإبداعًا.</a:t>
            </a:r>
          </a:p>
          <a:p>
            <a:pPr algn="ctr"/>
            <a:r>
              <a:rPr lang="ar-SA" sz="3200" dirty="0" smtClean="0">
                <a:solidFill>
                  <a:schemeClr val="accent6">
                    <a:lumMod val="75000"/>
                  </a:schemeClr>
                </a:solidFill>
              </a:rPr>
              <a:t>تمنح الإنسان إحساسًا بالقوة والصلابة، وتمكنه من تحمل الصعوبات، وتخطي العقبات.</a:t>
            </a:r>
          </a:p>
          <a:p>
            <a:pPr algn="ctr"/>
            <a:r>
              <a:rPr lang="ar-SA" sz="3200" dirty="0" smtClean="0">
                <a:solidFill>
                  <a:schemeClr val="accent6">
                    <a:lumMod val="75000"/>
                  </a:schemeClr>
                </a:solidFill>
              </a:rPr>
              <a:t>أصحاب الروح المعنوية العالية أكثر إيجابية تجاه الحياة، ويرون الجوانب الجيدة، في جميع المواقف، وهم الأكثر تحقيقًا لإنجازاتهم، والأكثر سعادة في حياتهم.</a:t>
            </a:r>
            <a:endParaRPr lang="ar-SA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2631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281</Words>
  <Application>Microsoft Office PowerPoint</Application>
  <PresentationFormat>ملء الشاشة</PresentationFormat>
  <Paragraphs>40</Paragraphs>
  <Slides>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الصحة النفسية للمراهقين</vt:lpstr>
      <vt:lpstr>أهمية تعزيز الصحة النفسية على الفرد والمجتمع</vt:lpstr>
      <vt:lpstr>استراتيجيات لزيادة الشعور بالسعادة</vt:lpstr>
      <vt:lpstr>الروح المعنوية:</vt:lpstr>
      <vt:lpstr>مزايا التمتع بروح معنوية عالية: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جنى التميمي</dc:creator>
  <cp:lastModifiedBy>جنى التميمي</cp:lastModifiedBy>
  <cp:revision>7</cp:revision>
  <dcterms:created xsi:type="dcterms:W3CDTF">2022-03-19T17:04:31Z</dcterms:created>
  <dcterms:modified xsi:type="dcterms:W3CDTF">2022-03-19T19:20:17Z</dcterms:modified>
</cp:coreProperties>
</file>