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1"/>
  </p:notesMasterIdLst>
  <p:sldIdLst>
    <p:sldId id="344" r:id="rId2"/>
    <p:sldId id="359" r:id="rId3"/>
    <p:sldId id="355" r:id="rId4"/>
    <p:sldId id="349" r:id="rId5"/>
    <p:sldId id="360" r:id="rId6"/>
    <p:sldId id="357" r:id="rId7"/>
    <p:sldId id="350" r:id="rId8"/>
    <p:sldId id="353" r:id="rId9"/>
    <p:sldId id="358" r:id="rId10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8031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82981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8688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10103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55726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26496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52233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5557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00903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88197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3163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6488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954285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56410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8979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1232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45735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8936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microsoft.com/office/2007/relationships/hdphoto" Target="../media/hdphoto4.wdp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6.wdp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0210" y="1782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t="21307"/>
          <a:stretch>
            <a:fillRect/>
          </a:stretch>
        </p:blipFill>
        <p:spPr bwMode="auto">
          <a:xfrm>
            <a:off x="2944368" y="377549"/>
            <a:ext cx="8579483" cy="7655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 r="16959"/>
          <a:stretch>
            <a:fillRect/>
          </a:stretch>
        </p:blipFill>
        <p:spPr bwMode="auto">
          <a:xfrm>
            <a:off x="868612" y="1342435"/>
            <a:ext cx="1978430" cy="30099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85176" y="2466596"/>
            <a:ext cx="4638675" cy="148855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7"/>
          <a:srcRect l="2094"/>
          <a:stretch/>
        </p:blipFill>
        <p:spPr>
          <a:xfrm>
            <a:off x="5453874" y="1342435"/>
            <a:ext cx="591238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05396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0210" y="23137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r="16959"/>
          <a:stretch>
            <a:fillRect/>
          </a:stretch>
        </p:blipFill>
        <p:spPr bwMode="auto">
          <a:xfrm>
            <a:off x="807300" y="1003450"/>
            <a:ext cx="1978430" cy="30099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t="38463" b="33474"/>
          <a:stretch>
            <a:fillRect/>
          </a:stretch>
        </p:blipFill>
        <p:spPr bwMode="auto">
          <a:xfrm>
            <a:off x="6636525" y="1190750"/>
            <a:ext cx="4857750" cy="4784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t="65695"/>
          <a:stretch>
            <a:fillRect/>
          </a:stretch>
        </p:blipFill>
        <p:spPr bwMode="auto">
          <a:xfrm>
            <a:off x="6636525" y="3720902"/>
            <a:ext cx="4857750" cy="5848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مستطيل 9"/>
          <p:cNvSpPr/>
          <p:nvPr/>
        </p:nvSpPr>
        <p:spPr>
          <a:xfrm>
            <a:off x="8650490" y="418675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9204576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50843" y="247759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/>
          <a:srcRect t="22367"/>
          <a:stretch/>
        </p:blipFill>
        <p:spPr bwMode="auto">
          <a:xfrm>
            <a:off x="6864685" y="987552"/>
            <a:ext cx="4680429" cy="46267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b="-13456"/>
          <a:stretch/>
        </p:blipFill>
        <p:spPr bwMode="auto">
          <a:xfrm>
            <a:off x="7931887" y="1601089"/>
            <a:ext cx="3558141" cy="5477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60491" y="1616547"/>
            <a:ext cx="4650749" cy="53229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566268" y="4045578"/>
            <a:ext cx="4923760" cy="6762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82502" y="4007478"/>
            <a:ext cx="5327245" cy="7143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99235" y="298568"/>
            <a:ext cx="54578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3359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4"/>
          <a:srcRect l="6410"/>
          <a:stretch/>
        </p:blipFill>
        <p:spPr bwMode="auto">
          <a:xfrm>
            <a:off x="3236976" y="581802"/>
            <a:ext cx="8352841" cy="12287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223" y="2392237"/>
            <a:ext cx="2258281" cy="2247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6"/>
          <a:srcRect t="12969" r="2191"/>
          <a:stretch/>
        </p:blipFill>
        <p:spPr bwMode="auto">
          <a:xfrm>
            <a:off x="7126403" y="2203704"/>
            <a:ext cx="4276166" cy="9284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60992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36109" y="1072008"/>
            <a:ext cx="4972050" cy="5238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8658" y="1048195"/>
            <a:ext cx="4467225" cy="5715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مستطيل 8"/>
          <p:cNvSpPr/>
          <p:nvPr/>
        </p:nvSpPr>
        <p:spPr>
          <a:xfrm>
            <a:off x="8664958" y="324112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6"/>
          <a:srcRect l="2904" t="4850"/>
          <a:stretch/>
        </p:blipFill>
        <p:spPr>
          <a:xfrm>
            <a:off x="6254496" y="3273552"/>
            <a:ext cx="5299329" cy="607222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7"/>
          <a:srcRect t="20243" r="2610" b="12336"/>
          <a:stretch/>
        </p:blipFill>
        <p:spPr>
          <a:xfrm>
            <a:off x="6836159" y="3945636"/>
            <a:ext cx="4572000" cy="3840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8"/>
          <a:srcRect t="17605" b="12507"/>
          <a:stretch/>
        </p:blipFill>
        <p:spPr>
          <a:xfrm>
            <a:off x="1005266" y="3880774"/>
            <a:ext cx="4380617" cy="42062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48654858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626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l="1782" t="3243"/>
          <a:stretch/>
        </p:blipFill>
        <p:spPr>
          <a:xfrm>
            <a:off x="2275367" y="329606"/>
            <a:ext cx="9233601" cy="21012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091761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 l="42660" b="79780"/>
          <a:stretch>
            <a:fillRect/>
          </a:stretch>
        </p:blipFill>
        <p:spPr bwMode="auto">
          <a:xfrm>
            <a:off x="5422605" y="457422"/>
            <a:ext cx="6188156" cy="5739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/>
          <a:srcRect l="54778" t="27711" r="9852" b="54682"/>
          <a:stretch/>
        </p:blipFill>
        <p:spPr bwMode="auto">
          <a:xfrm>
            <a:off x="7623543" y="1201478"/>
            <a:ext cx="3817089" cy="49974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/>
          <a:srcRect l="42759" t="50911" r="24335" b="32956"/>
          <a:stretch/>
        </p:blipFill>
        <p:spPr bwMode="auto">
          <a:xfrm>
            <a:off x="7889358" y="2148840"/>
            <a:ext cx="3551274" cy="45791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 t="46442" r="61806" b="35703"/>
          <a:stretch>
            <a:fillRect/>
          </a:stretch>
        </p:blipFill>
        <p:spPr bwMode="auto">
          <a:xfrm>
            <a:off x="7247302" y="4019104"/>
            <a:ext cx="4121881" cy="5068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5"/>
          <a:srcRect l="63651" t="-454" b="21221"/>
          <a:stretch/>
        </p:blipFill>
        <p:spPr bwMode="auto">
          <a:xfrm>
            <a:off x="1357078" y="1894787"/>
            <a:ext cx="3302960" cy="4830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/>
          <a:srcRect r="51716" b="28779"/>
          <a:stretch>
            <a:fillRect/>
          </a:stretch>
        </p:blipFill>
        <p:spPr bwMode="auto">
          <a:xfrm>
            <a:off x="814818" y="4019104"/>
            <a:ext cx="4387481" cy="4341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 b="6303"/>
          <a:stretch>
            <a:fillRect/>
          </a:stretch>
        </p:blipFill>
        <p:spPr bwMode="auto">
          <a:xfrm>
            <a:off x="1924210" y="497922"/>
            <a:ext cx="9601200" cy="40696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4"/>
          <a:srcRect t="19196"/>
          <a:stretch/>
        </p:blipFill>
        <p:spPr>
          <a:xfrm>
            <a:off x="9294894" y="450232"/>
            <a:ext cx="1938891" cy="5516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696" y="1001853"/>
            <a:ext cx="10469304" cy="10096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" y="3569106"/>
            <a:ext cx="10668000" cy="19526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9515635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</TotalTime>
  <Words>15</Words>
  <Application>Microsoft Office PowerPoint</Application>
  <PresentationFormat>شاشة عريضة</PresentationFormat>
  <Paragraphs>11</Paragraphs>
  <Slides>9</Slides>
  <Notes>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Lina soft Medium</vt:lpstr>
      <vt:lpstr>Sakkal Majalla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108</cp:revision>
  <dcterms:created xsi:type="dcterms:W3CDTF">2021-01-01T21:21:29Z</dcterms:created>
  <dcterms:modified xsi:type="dcterms:W3CDTF">2026-01-15T12:30:26Z</dcterms:modified>
</cp:coreProperties>
</file>