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8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7DE96B-BF53-C304-8DB2-7549A4592FD9}" v="4" dt="2021-09-06T06:23:14.380"/>
    <p1510:client id="{3358BF69-9B41-9A85-6B82-3355199B2D02}" v="3" dt="2021-09-06T05:54:33.123"/>
    <p1510:client id="{42FD0AB1-849D-1FCD-D4E5-233F76D03EE7}" v="44" dt="2021-09-06T06:07:08.457"/>
    <p1510:client id="{43351B1C-AE25-02CE-CE03-0ED75EF3BF9C}" v="444" dt="2021-09-06T06:32:50.205"/>
    <p1510:client id="{4509C75E-6E36-8816-8F66-3D5CD2860FD0}" v="73" dt="2021-09-06T06:22:26.865"/>
    <p1510:client id="{4A6AB484-A701-E891-5CEA-66EDB2C7E35E}" v="1" dt="2021-09-06T06:09:57.005"/>
    <p1510:client id="{62E18DC3-3760-0A4B-A673-014C848A127B}" v="6" dt="2021-09-06T05:55:24.069"/>
    <p1510:client id="{6A541957-744E-D086-586D-4CC36653DD20}" v="114" dt="2021-09-06T06:06:22.755"/>
    <p1510:client id="{83E46895-CBCB-6CF0-F3FE-AD6823B5212F}" v="1" dt="2021-09-06T06:07:24.731"/>
    <p1510:client id="{9E16AEA5-B11C-317F-067A-9FE960F6F165}" v="163" dt="2021-09-06T06:20:18.462"/>
    <p1510:client id="{BD510280-312B-2216-F6F0-5E7827C59784}" v="2" dt="2021-09-06T05:52:54.551"/>
    <p1510:client id="{CB8C5DF4-0250-923B-6382-089E0743C642}" v="30" dt="2021-09-06T04:22:31.424"/>
    <p1510:client id="{E4E541EE-D747-480D-B043-50E974EC16D5}" v="23" dt="2021-09-06T04:21:32.784"/>
    <p1510:client id="{F070298E-EEF8-A9D0-E709-1396FD181156}" v="176" dt="2021-09-06T06:39:52.503"/>
    <p1510:client id="{FF4E0813-1D12-803B-F9E7-6EB3A675E0E6}" v="6" dt="2021-09-06T05:53:56.1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B8B810-57BE-41CA-B104-8F1995C1BF0C}" type="doc">
      <dgm:prSet loTypeId="urn:microsoft.com/office/officeart/2005/8/layout/cycle2" loCatId="cycle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pPr rtl="1"/>
          <a:endParaRPr lang="ar-SA"/>
        </a:p>
      </dgm:t>
    </dgm:pt>
    <dgm:pt modelId="{70F39CC2-6B45-4D34-871F-8A7EBBA1161D}">
      <dgm:prSet phldrT="[نص]" phldr="0"/>
      <dgm:spPr/>
      <dgm:t>
        <a:bodyPr/>
        <a:lstStyle/>
        <a:p>
          <a:pPr rtl="1"/>
          <a:r>
            <a:rPr lang="ar-SA">
              <a:latin typeface="Calibri Light" panose="020F0302020204030204"/>
            </a:rPr>
            <a:t>هل تفاعلت مع افراد اسرتي ؟</a:t>
          </a:r>
          <a:endParaRPr lang="ar-SA"/>
        </a:p>
      </dgm:t>
    </dgm:pt>
    <dgm:pt modelId="{EF2B11CE-06D9-4FAA-816A-D71E39D72CBF}" type="parTrans" cxnId="{4DC4D8C0-898B-41ED-9E4B-717BDDF6ABC3}">
      <dgm:prSet/>
      <dgm:spPr/>
      <dgm:t>
        <a:bodyPr/>
        <a:lstStyle/>
        <a:p>
          <a:pPr rtl="1"/>
          <a:endParaRPr lang="ar-SA"/>
        </a:p>
      </dgm:t>
    </dgm:pt>
    <dgm:pt modelId="{FA850702-0BCA-47CC-93DB-AA1E1E4DCF35}" type="sibTrans" cxnId="{4DC4D8C0-898B-41ED-9E4B-717BDDF6ABC3}">
      <dgm:prSet/>
      <dgm:spPr/>
      <dgm:t>
        <a:bodyPr/>
        <a:lstStyle/>
        <a:p>
          <a:pPr rtl="1"/>
          <a:endParaRPr lang="ar-SA"/>
        </a:p>
      </dgm:t>
    </dgm:pt>
    <dgm:pt modelId="{22589FAB-9DCA-4299-B2AF-D989F030CC0C}">
      <dgm:prSet phldrT="[نص]" phldr="0"/>
      <dgm:spPr/>
      <dgm:t>
        <a:bodyPr/>
        <a:lstStyle/>
        <a:p>
          <a:pPr rtl="1"/>
          <a:r>
            <a:rPr lang="ar-SA">
              <a:latin typeface="Calibri Light" panose="020F0302020204030204"/>
            </a:rPr>
            <a:t>هل استفدت من وقتي؟</a:t>
          </a:r>
          <a:endParaRPr lang="ar-SA"/>
        </a:p>
      </dgm:t>
    </dgm:pt>
    <dgm:pt modelId="{661F54C8-FB8C-4605-9300-00C836A0045E}" type="parTrans" cxnId="{AFF8183B-C1A5-4083-B181-D858B3A40EE2}">
      <dgm:prSet/>
      <dgm:spPr/>
      <dgm:t>
        <a:bodyPr/>
        <a:lstStyle/>
        <a:p>
          <a:pPr rtl="1"/>
          <a:endParaRPr lang="ar-SA"/>
        </a:p>
      </dgm:t>
    </dgm:pt>
    <dgm:pt modelId="{3872B4D8-3A06-4FC9-A2F5-9EF2D7155AC3}" type="sibTrans" cxnId="{AFF8183B-C1A5-4083-B181-D858B3A40EE2}">
      <dgm:prSet/>
      <dgm:spPr/>
      <dgm:t>
        <a:bodyPr/>
        <a:lstStyle/>
        <a:p>
          <a:pPr rtl="1"/>
          <a:endParaRPr lang="ar-SA"/>
        </a:p>
      </dgm:t>
    </dgm:pt>
    <dgm:pt modelId="{82D19526-13C6-4E74-AA6A-B40BDB808895}">
      <dgm:prSet phldrT="[نص]" phldr="0"/>
      <dgm:spPr/>
      <dgm:t>
        <a:bodyPr/>
        <a:lstStyle/>
        <a:p>
          <a:pPr rtl="1"/>
          <a:r>
            <a:rPr lang="ar-SA">
              <a:latin typeface="Calibri Light" panose="020F0302020204030204"/>
            </a:rPr>
            <a:t>هل كانت لي بصمة بمدرستي ؟</a:t>
          </a:r>
          <a:endParaRPr lang="ar-SA"/>
        </a:p>
      </dgm:t>
    </dgm:pt>
    <dgm:pt modelId="{CC8A5DBB-C20E-4251-B720-B598BC91866D}" type="parTrans" cxnId="{96792144-1A7C-492B-AAF5-620B6CCD8C19}">
      <dgm:prSet/>
      <dgm:spPr/>
      <dgm:t>
        <a:bodyPr/>
        <a:lstStyle/>
        <a:p>
          <a:pPr rtl="1"/>
          <a:endParaRPr lang="ar-SA"/>
        </a:p>
      </dgm:t>
    </dgm:pt>
    <dgm:pt modelId="{527D4EF8-6D07-4B48-9C5E-F5A3488446DE}" type="sibTrans" cxnId="{96792144-1A7C-492B-AAF5-620B6CCD8C19}">
      <dgm:prSet/>
      <dgm:spPr/>
      <dgm:t>
        <a:bodyPr/>
        <a:lstStyle/>
        <a:p>
          <a:pPr rtl="1"/>
          <a:endParaRPr lang="ar-SA"/>
        </a:p>
      </dgm:t>
    </dgm:pt>
    <dgm:pt modelId="{4ED90C52-9A65-48ED-B7F1-CBC585199389}">
      <dgm:prSet phldrT="[نص]" phldr="0"/>
      <dgm:spPr/>
      <dgm:t>
        <a:bodyPr/>
        <a:lstStyle/>
        <a:p>
          <a:pPr rtl="1"/>
          <a:r>
            <a:rPr lang="ar-SA">
              <a:latin typeface="Calibri Light" panose="020F0302020204030204"/>
            </a:rPr>
            <a:t>هل اتخذ قراراتي بنفسي ؟</a:t>
          </a:r>
          <a:endParaRPr lang="ar-SA"/>
        </a:p>
      </dgm:t>
    </dgm:pt>
    <dgm:pt modelId="{CD016599-C37E-49CF-96D5-3849BA3D1372}" type="parTrans" cxnId="{AA691291-1A26-4C36-A67F-C831C705B0B3}">
      <dgm:prSet/>
      <dgm:spPr/>
      <dgm:t>
        <a:bodyPr/>
        <a:lstStyle/>
        <a:p>
          <a:pPr rtl="1"/>
          <a:endParaRPr lang="ar-SA"/>
        </a:p>
      </dgm:t>
    </dgm:pt>
    <dgm:pt modelId="{FF568F8A-9734-4BA6-8AC7-116F58F9E9F1}" type="sibTrans" cxnId="{AA691291-1A26-4C36-A67F-C831C705B0B3}">
      <dgm:prSet/>
      <dgm:spPr/>
      <dgm:t>
        <a:bodyPr/>
        <a:lstStyle/>
        <a:p>
          <a:pPr rtl="1"/>
          <a:endParaRPr lang="ar-SA"/>
        </a:p>
      </dgm:t>
    </dgm:pt>
    <dgm:pt modelId="{C2D697D1-B67D-4665-8161-28F79951802A}">
      <dgm:prSet phldrT="[نص]" phldr="0"/>
      <dgm:spPr/>
      <dgm:t>
        <a:bodyPr/>
        <a:lstStyle/>
        <a:p>
          <a:pPr rtl="1"/>
          <a:r>
            <a:rPr lang="ar-SA">
              <a:latin typeface="Calibri Light" panose="020F0302020204030204"/>
            </a:rPr>
            <a:t>هل كنت عوناً لوالدي ؟</a:t>
          </a:r>
          <a:endParaRPr lang="ar-SA"/>
        </a:p>
      </dgm:t>
    </dgm:pt>
    <dgm:pt modelId="{5DD6A755-9E30-4C97-802C-2C18DAF96D75}" type="parTrans" cxnId="{62F18DD4-6817-48BD-B792-414256E60D04}">
      <dgm:prSet/>
      <dgm:spPr/>
      <dgm:t>
        <a:bodyPr/>
        <a:lstStyle/>
        <a:p>
          <a:pPr rtl="1"/>
          <a:endParaRPr lang="ar-SA"/>
        </a:p>
      </dgm:t>
    </dgm:pt>
    <dgm:pt modelId="{F52AAF26-589A-407A-9959-345F67D72959}" type="sibTrans" cxnId="{62F18DD4-6817-48BD-B792-414256E60D04}">
      <dgm:prSet/>
      <dgm:spPr/>
      <dgm:t>
        <a:bodyPr/>
        <a:lstStyle/>
        <a:p>
          <a:pPr rtl="1"/>
          <a:endParaRPr lang="ar-SA"/>
        </a:p>
      </dgm:t>
    </dgm:pt>
    <dgm:pt modelId="{1C9ECE30-31A8-4B0E-BD86-40575CB3DFB5}" type="pres">
      <dgm:prSet presAssocID="{7BB8B810-57BE-41CA-B104-8F1995C1BF0C}" presName="cycle" presStyleCnt="0">
        <dgm:presLayoutVars>
          <dgm:dir/>
          <dgm:resizeHandles val="exact"/>
        </dgm:presLayoutVars>
      </dgm:prSet>
      <dgm:spPr/>
    </dgm:pt>
    <dgm:pt modelId="{3D0BC905-4796-44CB-84F7-9D845793F3F4}" type="pres">
      <dgm:prSet presAssocID="{70F39CC2-6B45-4D34-871F-8A7EBBA1161D}" presName="node" presStyleLbl="node1" presStyleIdx="0" presStyleCnt="5">
        <dgm:presLayoutVars>
          <dgm:bulletEnabled val="1"/>
        </dgm:presLayoutVars>
      </dgm:prSet>
      <dgm:spPr/>
    </dgm:pt>
    <dgm:pt modelId="{04A031B7-06DF-4794-9033-2741B8CEFCD1}" type="pres">
      <dgm:prSet presAssocID="{FA850702-0BCA-47CC-93DB-AA1E1E4DCF35}" presName="sibTrans" presStyleLbl="sibTrans2D1" presStyleIdx="0" presStyleCnt="5"/>
      <dgm:spPr/>
    </dgm:pt>
    <dgm:pt modelId="{8E7BAA88-4977-4FF9-B377-25EE7E297214}" type="pres">
      <dgm:prSet presAssocID="{FA850702-0BCA-47CC-93DB-AA1E1E4DCF35}" presName="connectorText" presStyleLbl="sibTrans2D1" presStyleIdx="0" presStyleCnt="5"/>
      <dgm:spPr/>
    </dgm:pt>
    <dgm:pt modelId="{A6CEB4E8-2A02-4484-94D0-7715D8E822DE}" type="pres">
      <dgm:prSet presAssocID="{22589FAB-9DCA-4299-B2AF-D989F030CC0C}" presName="node" presStyleLbl="node1" presStyleIdx="1" presStyleCnt="5">
        <dgm:presLayoutVars>
          <dgm:bulletEnabled val="1"/>
        </dgm:presLayoutVars>
      </dgm:prSet>
      <dgm:spPr/>
    </dgm:pt>
    <dgm:pt modelId="{758C2019-9CE6-43FF-947A-53ED3679D009}" type="pres">
      <dgm:prSet presAssocID="{3872B4D8-3A06-4FC9-A2F5-9EF2D7155AC3}" presName="sibTrans" presStyleLbl="sibTrans2D1" presStyleIdx="1" presStyleCnt="5"/>
      <dgm:spPr/>
    </dgm:pt>
    <dgm:pt modelId="{0E4CE707-A44E-4128-8B74-4DEEBB918180}" type="pres">
      <dgm:prSet presAssocID="{3872B4D8-3A06-4FC9-A2F5-9EF2D7155AC3}" presName="connectorText" presStyleLbl="sibTrans2D1" presStyleIdx="1" presStyleCnt="5"/>
      <dgm:spPr/>
    </dgm:pt>
    <dgm:pt modelId="{4E12F8AB-2C9D-48E0-BF84-24129870A1E0}" type="pres">
      <dgm:prSet presAssocID="{82D19526-13C6-4E74-AA6A-B40BDB808895}" presName="node" presStyleLbl="node1" presStyleIdx="2" presStyleCnt="5">
        <dgm:presLayoutVars>
          <dgm:bulletEnabled val="1"/>
        </dgm:presLayoutVars>
      </dgm:prSet>
      <dgm:spPr/>
    </dgm:pt>
    <dgm:pt modelId="{ABD5A7BB-80A3-432A-A0A6-5A7EC1F6C8B2}" type="pres">
      <dgm:prSet presAssocID="{527D4EF8-6D07-4B48-9C5E-F5A3488446DE}" presName="sibTrans" presStyleLbl="sibTrans2D1" presStyleIdx="2" presStyleCnt="5"/>
      <dgm:spPr/>
    </dgm:pt>
    <dgm:pt modelId="{7C3BFA4D-5561-4708-AE8E-80FC04A2E6A3}" type="pres">
      <dgm:prSet presAssocID="{527D4EF8-6D07-4B48-9C5E-F5A3488446DE}" presName="connectorText" presStyleLbl="sibTrans2D1" presStyleIdx="2" presStyleCnt="5"/>
      <dgm:spPr/>
    </dgm:pt>
    <dgm:pt modelId="{444B601B-824A-49FC-9BA2-0CD7BB5C2C10}" type="pres">
      <dgm:prSet presAssocID="{4ED90C52-9A65-48ED-B7F1-CBC585199389}" presName="node" presStyleLbl="node1" presStyleIdx="3" presStyleCnt="5">
        <dgm:presLayoutVars>
          <dgm:bulletEnabled val="1"/>
        </dgm:presLayoutVars>
      </dgm:prSet>
      <dgm:spPr/>
    </dgm:pt>
    <dgm:pt modelId="{0A0D354D-A5DC-4F67-B1A3-A14749A91E76}" type="pres">
      <dgm:prSet presAssocID="{FF568F8A-9734-4BA6-8AC7-116F58F9E9F1}" presName="sibTrans" presStyleLbl="sibTrans2D1" presStyleIdx="3" presStyleCnt="5"/>
      <dgm:spPr/>
    </dgm:pt>
    <dgm:pt modelId="{93D36980-3A95-47E9-9FCF-C48C6237B8D3}" type="pres">
      <dgm:prSet presAssocID="{FF568F8A-9734-4BA6-8AC7-116F58F9E9F1}" presName="connectorText" presStyleLbl="sibTrans2D1" presStyleIdx="3" presStyleCnt="5"/>
      <dgm:spPr/>
    </dgm:pt>
    <dgm:pt modelId="{68E4D652-7EFE-4946-9375-6F4152999C71}" type="pres">
      <dgm:prSet presAssocID="{C2D697D1-B67D-4665-8161-28F79951802A}" presName="node" presStyleLbl="node1" presStyleIdx="4" presStyleCnt="5">
        <dgm:presLayoutVars>
          <dgm:bulletEnabled val="1"/>
        </dgm:presLayoutVars>
      </dgm:prSet>
      <dgm:spPr/>
    </dgm:pt>
    <dgm:pt modelId="{BB4A9FE7-918C-41F1-B663-783450D99142}" type="pres">
      <dgm:prSet presAssocID="{F52AAF26-589A-407A-9959-345F67D72959}" presName="sibTrans" presStyleLbl="sibTrans2D1" presStyleIdx="4" presStyleCnt="5"/>
      <dgm:spPr/>
    </dgm:pt>
    <dgm:pt modelId="{AC1131AE-F05F-45A5-A4DA-08E63E7E8850}" type="pres">
      <dgm:prSet presAssocID="{F52AAF26-589A-407A-9959-345F67D72959}" presName="connectorText" presStyleLbl="sibTrans2D1" presStyleIdx="4" presStyleCnt="5"/>
      <dgm:spPr/>
    </dgm:pt>
  </dgm:ptLst>
  <dgm:cxnLst>
    <dgm:cxn modelId="{DBEC8D02-5190-4B14-83BD-07CA455DE3B5}" type="presOf" srcId="{F52AAF26-589A-407A-9959-345F67D72959}" destId="{AC1131AE-F05F-45A5-A4DA-08E63E7E8850}" srcOrd="1" destOrd="0" presId="urn:microsoft.com/office/officeart/2005/8/layout/cycle2"/>
    <dgm:cxn modelId="{33311817-5D14-4A45-9270-EC5B65353DFE}" type="presOf" srcId="{22589FAB-9DCA-4299-B2AF-D989F030CC0C}" destId="{A6CEB4E8-2A02-4484-94D0-7715D8E822DE}" srcOrd="0" destOrd="0" presId="urn:microsoft.com/office/officeart/2005/8/layout/cycle2"/>
    <dgm:cxn modelId="{6953071D-2EA0-4B3A-9F17-8DE023CFA954}" type="presOf" srcId="{FF568F8A-9734-4BA6-8AC7-116F58F9E9F1}" destId="{0A0D354D-A5DC-4F67-B1A3-A14749A91E76}" srcOrd="0" destOrd="0" presId="urn:microsoft.com/office/officeart/2005/8/layout/cycle2"/>
    <dgm:cxn modelId="{AFF8183B-C1A5-4083-B181-D858B3A40EE2}" srcId="{7BB8B810-57BE-41CA-B104-8F1995C1BF0C}" destId="{22589FAB-9DCA-4299-B2AF-D989F030CC0C}" srcOrd="1" destOrd="0" parTransId="{661F54C8-FB8C-4605-9300-00C836A0045E}" sibTransId="{3872B4D8-3A06-4FC9-A2F5-9EF2D7155AC3}"/>
    <dgm:cxn modelId="{2B751D40-5260-4D52-8713-64F508385229}" type="presOf" srcId="{3872B4D8-3A06-4FC9-A2F5-9EF2D7155AC3}" destId="{0E4CE707-A44E-4128-8B74-4DEEBB918180}" srcOrd="1" destOrd="0" presId="urn:microsoft.com/office/officeart/2005/8/layout/cycle2"/>
    <dgm:cxn modelId="{FA1D8C61-02D5-401F-A5B8-210E0AD40337}" type="presOf" srcId="{82D19526-13C6-4E74-AA6A-B40BDB808895}" destId="{4E12F8AB-2C9D-48E0-BF84-24129870A1E0}" srcOrd="0" destOrd="0" presId="urn:microsoft.com/office/officeart/2005/8/layout/cycle2"/>
    <dgm:cxn modelId="{D6C1E442-874D-4961-9C85-55054680CFF2}" type="presOf" srcId="{70F39CC2-6B45-4D34-871F-8A7EBBA1161D}" destId="{3D0BC905-4796-44CB-84F7-9D845793F3F4}" srcOrd="0" destOrd="0" presId="urn:microsoft.com/office/officeart/2005/8/layout/cycle2"/>
    <dgm:cxn modelId="{96792144-1A7C-492B-AAF5-620B6CCD8C19}" srcId="{7BB8B810-57BE-41CA-B104-8F1995C1BF0C}" destId="{82D19526-13C6-4E74-AA6A-B40BDB808895}" srcOrd="2" destOrd="0" parTransId="{CC8A5DBB-C20E-4251-B720-B598BC91866D}" sibTransId="{527D4EF8-6D07-4B48-9C5E-F5A3488446DE}"/>
    <dgm:cxn modelId="{7E50AC44-D9F1-4AE6-8E73-99065B44061A}" type="presOf" srcId="{FF568F8A-9734-4BA6-8AC7-116F58F9E9F1}" destId="{93D36980-3A95-47E9-9FCF-C48C6237B8D3}" srcOrd="1" destOrd="0" presId="urn:microsoft.com/office/officeart/2005/8/layout/cycle2"/>
    <dgm:cxn modelId="{5842F865-9A23-45CF-9EE4-095D7D823BE3}" type="presOf" srcId="{C2D697D1-B67D-4665-8161-28F79951802A}" destId="{68E4D652-7EFE-4946-9375-6F4152999C71}" srcOrd="0" destOrd="0" presId="urn:microsoft.com/office/officeart/2005/8/layout/cycle2"/>
    <dgm:cxn modelId="{8C7B6666-FA7E-4838-87DE-6BC39BCEA0DA}" type="presOf" srcId="{4ED90C52-9A65-48ED-B7F1-CBC585199389}" destId="{444B601B-824A-49FC-9BA2-0CD7BB5C2C10}" srcOrd="0" destOrd="0" presId="urn:microsoft.com/office/officeart/2005/8/layout/cycle2"/>
    <dgm:cxn modelId="{2F500B6D-A112-47B8-9B32-39C42B7A66DF}" type="presOf" srcId="{F52AAF26-589A-407A-9959-345F67D72959}" destId="{BB4A9FE7-918C-41F1-B663-783450D99142}" srcOrd="0" destOrd="0" presId="urn:microsoft.com/office/officeart/2005/8/layout/cycle2"/>
    <dgm:cxn modelId="{FB26DA58-0D59-45CB-B2F8-64A9EC53ADFC}" type="presOf" srcId="{FA850702-0BCA-47CC-93DB-AA1E1E4DCF35}" destId="{8E7BAA88-4977-4FF9-B377-25EE7E297214}" srcOrd="1" destOrd="0" presId="urn:microsoft.com/office/officeart/2005/8/layout/cycle2"/>
    <dgm:cxn modelId="{B206617D-5DEB-41E4-B2BC-4CEDBC4CDB14}" type="presOf" srcId="{527D4EF8-6D07-4B48-9C5E-F5A3488446DE}" destId="{ABD5A7BB-80A3-432A-A0A6-5A7EC1F6C8B2}" srcOrd="0" destOrd="0" presId="urn:microsoft.com/office/officeart/2005/8/layout/cycle2"/>
    <dgm:cxn modelId="{AA691291-1A26-4C36-A67F-C831C705B0B3}" srcId="{7BB8B810-57BE-41CA-B104-8F1995C1BF0C}" destId="{4ED90C52-9A65-48ED-B7F1-CBC585199389}" srcOrd="3" destOrd="0" parTransId="{CD016599-C37E-49CF-96D5-3849BA3D1372}" sibTransId="{FF568F8A-9734-4BA6-8AC7-116F58F9E9F1}"/>
    <dgm:cxn modelId="{D6498EA6-C5C2-4841-A22B-F25EF3D2E83F}" type="presOf" srcId="{527D4EF8-6D07-4B48-9C5E-F5A3488446DE}" destId="{7C3BFA4D-5561-4708-AE8E-80FC04A2E6A3}" srcOrd="1" destOrd="0" presId="urn:microsoft.com/office/officeart/2005/8/layout/cycle2"/>
    <dgm:cxn modelId="{4DC4D8C0-898B-41ED-9E4B-717BDDF6ABC3}" srcId="{7BB8B810-57BE-41CA-B104-8F1995C1BF0C}" destId="{70F39CC2-6B45-4D34-871F-8A7EBBA1161D}" srcOrd="0" destOrd="0" parTransId="{EF2B11CE-06D9-4FAA-816A-D71E39D72CBF}" sibTransId="{FA850702-0BCA-47CC-93DB-AA1E1E4DCF35}"/>
    <dgm:cxn modelId="{EF0AA5C3-4ADB-496E-934C-85BA2B78FBE9}" type="presOf" srcId="{3872B4D8-3A06-4FC9-A2F5-9EF2D7155AC3}" destId="{758C2019-9CE6-43FF-947A-53ED3679D009}" srcOrd="0" destOrd="0" presId="urn:microsoft.com/office/officeart/2005/8/layout/cycle2"/>
    <dgm:cxn modelId="{62F18DD4-6817-48BD-B792-414256E60D04}" srcId="{7BB8B810-57BE-41CA-B104-8F1995C1BF0C}" destId="{C2D697D1-B67D-4665-8161-28F79951802A}" srcOrd="4" destOrd="0" parTransId="{5DD6A755-9E30-4C97-802C-2C18DAF96D75}" sibTransId="{F52AAF26-589A-407A-9959-345F67D72959}"/>
    <dgm:cxn modelId="{C37038DD-727F-4D68-905F-9278CD7B4432}" type="presOf" srcId="{FA850702-0BCA-47CC-93DB-AA1E1E4DCF35}" destId="{04A031B7-06DF-4794-9033-2741B8CEFCD1}" srcOrd="0" destOrd="0" presId="urn:microsoft.com/office/officeart/2005/8/layout/cycle2"/>
    <dgm:cxn modelId="{CC8041E2-BC67-4819-B141-0F9BC2F8E950}" type="presOf" srcId="{7BB8B810-57BE-41CA-B104-8F1995C1BF0C}" destId="{1C9ECE30-31A8-4B0E-BD86-40575CB3DFB5}" srcOrd="0" destOrd="0" presId="urn:microsoft.com/office/officeart/2005/8/layout/cycle2"/>
    <dgm:cxn modelId="{773AA2B1-1A6A-443C-B712-2C578FD26E5D}" type="presParOf" srcId="{1C9ECE30-31A8-4B0E-BD86-40575CB3DFB5}" destId="{3D0BC905-4796-44CB-84F7-9D845793F3F4}" srcOrd="0" destOrd="0" presId="urn:microsoft.com/office/officeart/2005/8/layout/cycle2"/>
    <dgm:cxn modelId="{8108A034-E8A0-4516-B1C3-007F9FDA4C57}" type="presParOf" srcId="{1C9ECE30-31A8-4B0E-BD86-40575CB3DFB5}" destId="{04A031B7-06DF-4794-9033-2741B8CEFCD1}" srcOrd="1" destOrd="0" presId="urn:microsoft.com/office/officeart/2005/8/layout/cycle2"/>
    <dgm:cxn modelId="{5FC990D0-08DB-4792-92E9-30A471BE9B11}" type="presParOf" srcId="{04A031B7-06DF-4794-9033-2741B8CEFCD1}" destId="{8E7BAA88-4977-4FF9-B377-25EE7E297214}" srcOrd="0" destOrd="0" presId="urn:microsoft.com/office/officeart/2005/8/layout/cycle2"/>
    <dgm:cxn modelId="{EE2A6FDB-3707-4FF6-84DE-1CF1FF36E976}" type="presParOf" srcId="{1C9ECE30-31A8-4B0E-BD86-40575CB3DFB5}" destId="{A6CEB4E8-2A02-4484-94D0-7715D8E822DE}" srcOrd="2" destOrd="0" presId="urn:microsoft.com/office/officeart/2005/8/layout/cycle2"/>
    <dgm:cxn modelId="{9386C10C-0F51-4547-AC5E-FB8B2ABEDC97}" type="presParOf" srcId="{1C9ECE30-31A8-4B0E-BD86-40575CB3DFB5}" destId="{758C2019-9CE6-43FF-947A-53ED3679D009}" srcOrd="3" destOrd="0" presId="urn:microsoft.com/office/officeart/2005/8/layout/cycle2"/>
    <dgm:cxn modelId="{AAAD9A35-D4BE-4E3F-9D9D-A66C642467C4}" type="presParOf" srcId="{758C2019-9CE6-43FF-947A-53ED3679D009}" destId="{0E4CE707-A44E-4128-8B74-4DEEBB918180}" srcOrd="0" destOrd="0" presId="urn:microsoft.com/office/officeart/2005/8/layout/cycle2"/>
    <dgm:cxn modelId="{33DEEB2F-D582-476E-8872-D8F7C716336F}" type="presParOf" srcId="{1C9ECE30-31A8-4B0E-BD86-40575CB3DFB5}" destId="{4E12F8AB-2C9D-48E0-BF84-24129870A1E0}" srcOrd="4" destOrd="0" presId="urn:microsoft.com/office/officeart/2005/8/layout/cycle2"/>
    <dgm:cxn modelId="{6DDB0164-71AC-4D72-B0E4-0379B95B5244}" type="presParOf" srcId="{1C9ECE30-31A8-4B0E-BD86-40575CB3DFB5}" destId="{ABD5A7BB-80A3-432A-A0A6-5A7EC1F6C8B2}" srcOrd="5" destOrd="0" presId="urn:microsoft.com/office/officeart/2005/8/layout/cycle2"/>
    <dgm:cxn modelId="{607F33AB-05ED-45BD-9E11-E2EA1D22F881}" type="presParOf" srcId="{ABD5A7BB-80A3-432A-A0A6-5A7EC1F6C8B2}" destId="{7C3BFA4D-5561-4708-AE8E-80FC04A2E6A3}" srcOrd="0" destOrd="0" presId="urn:microsoft.com/office/officeart/2005/8/layout/cycle2"/>
    <dgm:cxn modelId="{0BBC8523-B4BF-47BE-9213-96462E9D74C5}" type="presParOf" srcId="{1C9ECE30-31A8-4B0E-BD86-40575CB3DFB5}" destId="{444B601B-824A-49FC-9BA2-0CD7BB5C2C10}" srcOrd="6" destOrd="0" presId="urn:microsoft.com/office/officeart/2005/8/layout/cycle2"/>
    <dgm:cxn modelId="{51D1D8A5-FA28-4996-88B7-DD3A718A5E68}" type="presParOf" srcId="{1C9ECE30-31A8-4B0E-BD86-40575CB3DFB5}" destId="{0A0D354D-A5DC-4F67-B1A3-A14749A91E76}" srcOrd="7" destOrd="0" presId="urn:microsoft.com/office/officeart/2005/8/layout/cycle2"/>
    <dgm:cxn modelId="{AE866FD4-60A0-4726-8071-26583492C37A}" type="presParOf" srcId="{0A0D354D-A5DC-4F67-B1A3-A14749A91E76}" destId="{93D36980-3A95-47E9-9FCF-C48C6237B8D3}" srcOrd="0" destOrd="0" presId="urn:microsoft.com/office/officeart/2005/8/layout/cycle2"/>
    <dgm:cxn modelId="{7B71F56F-896D-48B9-817B-708157B52BC0}" type="presParOf" srcId="{1C9ECE30-31A8-4B0E-BD86-40575CB3DFB5}" destId="{68E4D652-7EFE-4946-9375-6F4152999C71}" srcOrd="8" destOrd="0" presId="urn:microsoft.com/office/officeart/2005/8/layout/cycle2"/>
    <dgm:cxn modelId="{B7C43C86-71B6-4FA5-8DAD-66703931ACBC}" type="presParOf" srcId="{1C9ECE30-31A8-4B0E-BD86-40575CB3DFB5}" destId="{BB4A9FE7-918C-41F1-B663-783450D99142}" srcOrd="9" destOrd="0" presId="urn:microsoft.com/office/officeart/2005/8/layout/cycle2"/>
    <dgm:cxn modelId="{74F1C6C8-A9B6-4C60-B692-48621DE8EF63}" type="presParOf" srcId="{BB4A9FE7-918C-41F1-B663-783450D99142}" destId="{AC1131AE-F05F-45A5-A4DA-08E63E7E885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C55979-6658-4E33-A1D2-E783F706E816}" type="doc">
      <dgm:prSet loTypeId="urn:microsoft.com/office/officeart/2005/8/layout/process3" loCatId="process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pPr rtl="1"/>
          <a:endParaRPr lang="ar-SA"/>
        </a:p>
      </dgm:t>
    </dgm:pt>
    <dgm:pt modelId="{259D93DD-DA92-4153-83B0-7C631FE69DDE}">
      <dgm:prSet phldrT="[نص]" phldr="0"/>
      <dgm:spPr/>
      <dgm:t>
        <a:bodyPr/>
        <a:lstStyle/>
        <a:p>
          <a:pPr rtl="1"/>
          <a:r>
            <a:rPr lang="ar-SA">
              <a:latin typeface="Calibri Light" panose="020F0302020204030204"/>
            </a:rPr>
            <a:t>فتى يطلب من أسرته كماليات .</a:t>
          </a:r>
          <a:endParaRPr lang="ar-SA"/>
        </a:p>
      </dgm:t>
    </dgm:pt>
    <dgm:pt modelId="{6553A466-71DF-42B3-9321-930F118F9A62}" type="parTrans" cxnId="{34A441C1-E887-40B5-8BA2-72D5584EBD32}">
      <dgm:prSet/>
      <dgm:spPr/>
      <dgm:t>
        <a:bodyPr/>
        <a:lstStyle/>
        <a:p>
          <a:pPr rtl="1"/>
          <a:endParaRPr lang="ar-SA"/>
        </a:p>
      </dgm:t>
    </dgm:pt>
    <dgm:pt modelId="{8AA388CA-635D-4AA3-90EC-CC89BBFEDE0F}" type="sibTrans" cxnId="{34A441C1-E887-40B5-8BA2-72D5584EBD32}">
      <dgm:prSet/>
      <dgm:spPr/>
      <dgm:t>
        <a:bodyPr/>
        <a:lstStyle/>
        <a:p>
          <a:pPr rtl="1"/>
          <a:endParaRPr lang="ar-SA"/>
        </a:p>
      </dgm:t>
    </dgm:pt>
    <dgm:pt modelId="{7D4574C9-BB63-48DC-8B7D-46F359EEAC01}">
      <dgm:prSet phldrT="[نص]" phldr="1"/>
      <dgm:spPr/>
      <dgm:t>
        <a:bodyPr/>
        <a:lstStyle/>
        <a:p>
          <a:pPr rtl="1"/>
          <a:endParaRPr lang="ar-SA"/>
        </a:p>
      </dgm:t>
    </dgm:pt>
    <dgm:pt modelId="{C18D4E1C-D197-4C43-8799-56A6B67D03E1}" type="parTrans" cxnId="{8CBAA56C-D36E-486B-9B4A-6787FEE1AFAF}">
      <dgm:prSet/>
      <dgm:spPr/>
      <dgm:t>
        <a:bodyPr/>
        <a:lstStyle/>
        <a:p>
          <a:pPr rtl="1"/>
          <a:endParaRPr lang="ar-SA"/>
        </a:p>
      </dgm:t>
    </dgm:pt>
    <dgm:pt modelId="{A4CF3852-1F89-4DD6-97E2-A24024A28346}" type="sibTrans" cxnId="{8CBAA56C-D36E-486B-9B4A-6787FEE1AFAF}">
      <dgm:prSet/>
      <dgm:spPr/>
      <dgm:t>
        <a:bodyPr/>
        <a:lstStyle/>
        <a:p>
          <a:pPr rtl="1"/>
          <a:endParaRPr lang="ar-SA"/>
        </a:p>
      </dgm:t>
    </dgm:pt>
    <dgm:pt modelId="{392FEA26-92A8-46CD-B896-3D2AE9EE44C0}">
      <dgm:prSet phldrT="[نص]" phldr="0"/>
      <dgm:spPr/>
      <dgm:t>
        <a:bodyPr/>
        <a:lstStyle/>
        <a:p>
          <a:pPr rtl="1"/>
          <a:r>
            <a:rPr lang="ar-SA">
              <a:latin typeface="Calibri Light" panose="020F0302020204030204"/>
            </a:rPr>
            <a:t>فتى يحرص على اللباقة في الحديث .</a:t>
          </a:r>
          <a:endParaRPr lang="ar-SA"/>
        </a:p>
      </dgm:t>
    </dgm:pt>
    <dgm:pt modelId="{E0FAF761-8F28-47C3-A631-4AD73B4D802A}" type="parTrans" cxnId="{BD7FD542-0EA4-4F81-AE14-364049562F2E}">
      <dgm:prSet/>
      <dgm:spPr/>
      <dgm:t>
        <a:bodyPr/>
        <a:lstStyle/>
        <a:p>
          <a:pPr rtl="1"/>
          <a:endParaRPr lang="ar-SA"/>
        </a:p>
      </dgm:t>
    </dgm:pt>
    <dgm:pt modelId="{CA412B41-95C8-4330-B34C-7361DE74E5D3}" type="sibTrans" cxnId="{BD7FD542-0EA4-4F81-AE14-364049562F2E}">
      <dgm:prSet/>
      <dgm:spPr/>
      <dgm:t>
        <a:bodyPr/>
        <a:lstStyle/>
        <a:p>
          <a:pPr rtl="1"/>
          <a:endParaRPr lang="ar-SA"/>
        </a:p>
      </dgm:t>
    </dgm:pt>
    <dgm:pt modelId="{8B50A3D8-2D23-435C-B60F-FB0C06D9B941}">
      <dgm:prSet phldrT="[نص]" phldr="1"/>
      <dgm:spPr/>
      <dgm:t>
        <a:bodyPr/>
        <a:lstStyle/>
        <a:p>
          <a:pPr rtl="1"/>
          <a:endParaRPr lang="ar-SA"/>
        </a:p>
      </dgm:t>
    </dgm:pt>
    <dgm:pt modelId="{99FE72EA-1B97-405E-A7C0-9EA110053A30}" type="parTrans" cxnId="{578A53BB-931F-4F6D-93EE-2DD9C16E1ED6}">
      <dgm:prSet/>
      <dgm:spPr/>
      <dgm:t>
        <a:bodyPr/>
        <a:lstStyle/>
        <a:p>
          <a:pPr rtl="1"/>
          <a:endParaRPr lang="ar-SA"/>
        </a:p>
      </dgm:t>
    </dgm:pt>
    <dgm:pt modelId="{C43A76EB-9716-4F2C-BA57-6ECBC363D796}" type="sibTrans" cxnId="{578A53BB-931F-4F6D-93EE-2DD9C16E1ED6}">
      <dgm:prSet/>
      <dgm:spPr/>
      <dgm:t>
        <a:bodyPr/>
        <a:lstStyle/>
        <a:p>
          <a:pPr rtl="1"/>
          <a:endParaRPr lang="ar-SA"/>
        </a:p>
      </dgm:t>
    </dgm:pt>
    <dgm:pt modelId="{E2ED9277-8C39-4C03-A6C8-4FF84E6E3D37}">
      <dgm:prSet phldr="0"/>
      <dgm:spPr/>
      <dgm:t>
        <a:bodyPr/>
        <a:lstStyle/>
        <a:p>
          <a:pPr rtl="1"/>
          <a:r>
            <a:rPr lang="ar-SA">
              <a:latin typeface="Calibri Light" panose="020F0302020204030204"/>
            </a:rPr>
            <a:t>فتى يقدم المساعدة في الصف .</a:t>
          </a:r>
        </a:p>
      </dgm:t>
    </dgm:pt>
    <dgm:pt modelId="{9629984F-E193-4A7C-A47B-E55F031FAC00}" type="parTrans" cxnId="{985A995A-3BCB-44F4-82CE-72E6D8BDB232}">
      <dgm:prSet/>
      <dgm:spPr/>
    </dgm:pt>
    <dgm:pt modelId="{62CE58C1-F7A9-4BD9-9F7F-B66ECE57D9D5}" type="sibTrans" cxnId="{985A995A-3BCB-44F4-82CE-72E6D8BDB232}">
      <dgm:prSet/>
      <dgm:spPr/>
    </dgm:pt>
    <dgm:pt modelId="{99BCFFC2-33C2-4239-9C23-8741EE1E9B48}">
      <dgm:prSet phldr="0"/>
      <dgm:spPr/>
      <dgm:t>
        <a:bodyPr/>
        <a:lstStyle/>
        <a:p>
          <a:pPr rtl="1"/>
          <a:endParaRPr lang="ar-SA">
            <a:latin typeface="Calibri Light" panose="020F0302020204030204"/>
          </a:endParaRPr>
        </a:p>
      </dgm:t>
    </dgm:pt>
    <dgm:pt modelId="{22FED400-4B80-4F40-938C-B7768D47B6FE}" type="parTrans" cxnId="{0B2CD742-DDD3-47EE-ABA6-C284F863AAA8}">
      <dgm:prSet/>
      <dgm:spPr/>
    </dgm:pt>
    <dgm:pt modelId="{5AC57974-BC52-4594-A6DD-D10A203AFEF6}" type="sibTrans" cxnId="{0B2CD742-DDD3-47EE-ABA6-C284F863AAA8}">
      <dgm:prSet/>
      <dgm:spPr/>
    </dgm:pt>
    <dgm:pt modelId="{E84A07D8-F26A-4812-8A9F-5792620FBDBA}" type="pres">
      <dgm:prSet presAssocID="{B5C55979-6658-4E33-A1D2-E783F706E816}" presName="linearFlow" presStyleCnt="0">
        <dgm:presLayoutVars>
          <dgm:dir val="rev"/>
          <dgm:animLvl val="lvl"/>
          <dgm:resizeHandles val="exact"/>
        </dgm:presLayoutVars>
      </dgm:prSet>
      <dgm:spPr/>
    </dgm:pt>
    <dgm:pt modelId="{7379D39E-D42F-4435-B9C5-5911072C3AE5}" type="pres">
      <dgm:prSet presAssocID="{259D93DD-DA92-4153-83B0-7C631FE69DDE}" presName="composite" presStyleCnt="0"/>
      <dgm:spPr/>
    </dgm:pt>
    <dgm:pt modelId="{7AB78FBD-21B4-4470-BC80-2A5F38B7F6E2}" type="pres">
      <dgm:prSet presAssocID="{259D93DD-DA92-4153-83B0-7C631FE69DDE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B9AA8AC-7521-4EA2-A66D-996D6012EF51}" type="pres">
      <dgm:prSet presAssocID="{259D93DD-DA92-4153-83B0-7C631FE69DDE}" presName="parSh" presStyleLbl="node1" presStyleIdx="0" presStyleCnt="3"/>
      <dgm:spPr/>
    </dgm:pt>
    <dgm:pt modelId="{6050BFAC-675B-4DE7-9CA1-A08362F3B103}" type="pres">
      <dgm:prSet presAssocID="{259D93DD-DA92-4153-83B0-7C631FE69DDE}" presName="desTx" presStyleLbl="fgAcc1" presStyleIdx="0" presStyleCnt="3">
        <dgm:presLayoutVars>
          <dgm:bulletEnabled val="1"/>
        </dgm:presLayoutVars>
      </dgm:prSet>
      <dgm:spPr/>
    </dgm:pt>
    <dgm:pt modelId="{AF972E77-E614-4141-8340-FEEB57E820D0}" type="pres">
      <dgm:prSet presAssocID="{8AA388CA-635D-4AA3-90EC-CC89BBFEDE0F}" presName="sibTrans" presStyleLbl="sibTrans2D1" presStyleIdx="0" presStyleCnt="2"/>
      <dgm:spPr/>
    </dgm:pt>
    <dgm:pt modelId="{71F16AA6-258E-4E38-9694-C770FDC3DE98}" type="pres">
      <dgm:prSet presAssocID="{8AA388CA-635D-4AA3-90EC-CC89BBFEDE0F}" presName="connTx" presStyleLbl="sibTrans2D1" presStyleIdx="0" presStyleCnt="2"/>
      <dgm:spPr/>
    </dgm:pt>
    <dgm:pt modelId="{828B67EF-5F8C-49E0-8254-0D774C928BA1}" type="pres">
      <dgm:prSet presAssocID="{392FEA26-92A8-46CD-B896-3D2AE9EE44C0}" presName="composite" presStyleCnt="0"/>
      <dgm:spPr/>
    </dgm:pt>
    <dgm:pt modelId="{50EDACC7-F32E-4256-B22A-ABF86A4AFAEB}" type="pres">
      <dgm:prSet presAssocID="{392FEA26-92A8-46CD-B896-3D2AE9EE44C0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64FB4F2E-9E42-4C24-B1C4-48D831520AD9}" type="pres">
      <dgm:prSet presAssocID="{392FEA26-92A8-46CD-B896-3D2AE9EE44C0}" presName="parSh" presStyleLbl="node1" presStyleIdx="1" presStyleCnt="3"/>
      <dgm:spPr/>
    </dgm:pt>
    <dgm:pt modelId="{751D2F55-AF50-4307-AA34-6B955C71382C}" type="pres">
      <dgm:prSet presAssocID="{392FEA26-92A8-46CD-B896-3D2AE9EE44C0}" presName="desTx" presStyleLbl="fgAcc1" presStyleIdx="1" presStyleCnt="3">
        <dgm:presLayoutVars>
          <dgm:bulletEnabled val="1"/>
        </dgm:presLayoutVars>
      </dgm:prSet>
      <dgm:spPr/>
    </dgm:pt>
    <dgm:pt modelId="{7BEA09EB-BE49-47E4-9B46-8509C2312D44}" type="pres">
      <dgm:prSet presAssocID="{CA412B41-95C8-4330-B34C-7361DE74E5D3}" presName="sibTrans" presStyleLbl="sibTrans2D1" presStyleIdx="1" presStyleCnt="2"/>
      <dgm:spPr/>
    </dgm:pt>
    <dgm:pt modelId="{9DEE1CFC-E8F2-4AF4-9A26-F332AEA67419}" type="pres">
      <dgm:prSet presAssocID="{CA412B41-95C8-4330-B34C-7361DE74E5D3}" presName="connTx" presStyleLbl="sibTrans2D1" presStyleIdx="1" presStyleCnt="2"/>
      <dgm:spPr/>
    </dgm:pt>
    <dgm:pt modelId="{65318992-99EF-42BD-B412-7C4EC6027320}" type="pres">
      <dgm:prSet presAssocID="{E2ED9277-8C39-4C03-A6C8-4FF84E6E3D37}" presName="composite" presStyleCnt="0"/>
      <dgm:spPr/>
    </dgm:pt>
    <dgm:pt modelId="{6FFDB1C1-E685-4498-875A-E913CD2783CF}" type="pres">
      <dgm:prSet presAssocID="{E2ED9277-8C39-4C03-A6C8-4FF84E6E3D37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373ACAE-9586-41EC-9444-03B6EEEA41D1}" type="pres">
      <dgm:prSet presAssocID="{E2ED9277-8C39-4C03-A6C8-4FF84E6E3D37}" presName="parSh" presStyleLbl="node1" presStyleIdx="2" presStyleCnt="3"/>
      <dgm:spPr/>
    </dgm:pt>
    <dgm:pt modelId="{5A02BBA8-BD79-4876-B3E1-56E646632B64}" type="pres">
      <dgm:prSet presAssocID="{E2ED9277-8C39-4C03-A6C8-4FF84E6E3D37}" presName="desTx" presStyleLbl="fgAcc1" presStyleIdx="2" presStyleCnt="3">
        <dgm:presLayoutVars>
          <dgm:bulletEnabled val="1"/>
        </dgm:presLayoutVars>
      </dgm:prSet>
      <dgm:spPr/>
    </dgm:pt>
  </dgm:ptLst>
  <dgm:cxnLst>
    <dgm:cxn modelId="{4A7D2812-7021-4E1F-9385-F52A36739643}" type="presOf" srcId="{B5C55979-6658-4E33-A1D2-E783F706E816}" destId="{E84A07D8-F26A-4812-8A9F-5792620FBDBA}" srcOrd="0" destOrd="0" presId="urn:microsoft.com/office/officeart/2005/8/layout/process3"/>
    <dgm:cxn modelId="{D97AB521-DB5B-427C-866D-A09729930545}" type="presOf" srcId="{392FEA26-92A8-46CD-B896-3D2AE9EE44C0}" destId="{64FB4F2E-9E42-4C24-B1C4-48D831520AD9}" srcOrd="1" destOrd="0" presId="urn:microsoft.com/office/officeart/2005/8/layout/process3"/>
    <dgm:cxn modelId="{BA30C522-9DC0-40EC-B2CE-CF839A10BA6B}" type="presOf" srcId="{E2ED9277-8C39-4C03-A6C8-4FF84E6E3D37}" destId="{1373ACAE-9586-41EC-9444-03B6EEEA41D1}" srcOrd="1" destOrd="0" presId="urn:microsoft.com/office/officeart/2005/8/layout/process3"/>
    <dgm:cxn modelId="{BD7FD542-0EA4-4F81-AE14-364049562F2E}" srcId="{B5C55979-6658-4E33-A1D2-E783F706E816}" destId="{392FEA26-92A8-46CD-B896-3D2AE9EE44C0}" srcOrd="1" destOrd="0" parTransId="{E0FAF761-8F28-47C3-A631-4AD73B4D802A}" sibTransId="{CA412B41-95C8-4330-B34C-7361DE74E5D3}"/>
    <dgm:cxn modelId="{0B2CD742-DDD3-47EE-ABA6-C284F863AAA8}" srcId="{E2ED9277-8C39-4C03-A6C8-4FF84E6E3D37}" destId="{99BCFFC2-33C2-4239-9C23-8741EE1E9B48}" srcOrd="0" destOrd="0" parTransId="{22FED400-4B80-4F40-938C-B7768D47B6FE}" sibTransId="{5AC57974-BC52-4594-A6DD-D10A203AFEF6}"/>
    <dgm:cxn modelId="{AD286867-CCD3-476F-B580-F4CAE44BAEBF}" type="presOf" srcId="{7D4574C9-BB63-48DC-8B7D-46F359EEAC01}" destId="{6050BFAC-675B-4DE7-9CA1-A08362F3B103}" srcOrd="0" destOrd="0" presId="urn:microsoft.com/office/officeart/2005/8/layout/process3"/>
    <dgm:cxn modelId="{854B826C-CF34-49C5-99B1-020B73A6D047}" type="presOf" srcId="{E2ED9277-8C39-4C03-A6C8-4FF84E6E3D37}" destId="{6FFDB1C1-E685-4498-875A-E913CD2783CF}" srcOrd="0" destOrd="0" presId="urn:microsoft.com/office/officeart/2005/8/layout/process3"/>
    <dgm:cxn modelId="{8CBAA56C-D36E-486B-9B4A-6787FEE1AFAF}" srcId="{259D93DD-DA92-4153-83B0-7C631FE69DDE}" destId="{7D4574C9-BB63-48DC-8B7D-46F359EEAC01}" srcOrd="0" destOrd="0" parTransId="{C18D4E1C-D197-4C43-8799-56A6B67D03E1}" sibTransId="{A4CF3852-1F89-4DD6-97E2-A24024A28346}"/>
    <dgm:cxn modelId="{D151A357-4B1D-4E6C-AA2C-D0CF53D774ED}" type="presOf" srcId="{259D93DD-DA92-4153-83B0-7C631FE69DDE}" destId="{7AB78FBD-21B4-4470-BC80-2A5F38B7F6E2}" srcOrd="0" destOrd="0" presId="urn:microsoft.com/office/officeart/2005/8/layout/process3"/>
    <dgm:cxn modelId="{5E641C59-A0C0-4D92-9BE1-09DEDD9EACB4}" type="presOf" srcId="{8B50A3D8-2D23-435C-B60F-FB0C06D9B941}" destId="{751D2F55-AF50-4307-AA34-6B955C71382C}" srcOrd="0" destOrd="0" presId="urn:microsoft.com/office/officeart/2005/8/layout/process3"/>
    <dgm:cxn modelId="{985A995A-3BCB-44F4-82CE-72E6D8BDB232}" srcId="{B5C55979-6658-4E33-A1D2-E783F706E816}" destId="{E2ED9277-8C39-4C03-A6C8-4FF84E6E3D37}" srcOrd="2" destOrd="0" parTransId="{9629984F-E193-4A7C-A47B-E55F031FAC00}" sibTransId="{62CE58C1-F7A9-4BD9-9F7F-B66ECE57D9D5}"/>
    <dgm:cxn modelId="{967D9F7D-BEF5-43CF-8BAC-B88C6A4C563E}" type="presOf" srcId="{259D93DD-DA92-4153-83B0-7C631FE69DDE}" destId="{2B9AA8AC-7521-4EA2-A66D-996D6012EF51}" srcOrd="1" destOrd="0" presId="urn:microsoft.com/office/officeart/2005/8/layout/process3"/>
    <dgm:cxn modelId="{5CCEE7B7-7C10-4881-ABAA-EEE6308F66DA}" type="presOf" srcId="{CA412B41-95C8-4330-B34C-7361DE74E5D3}" destId="{9DEE1CFC-E8F2-4AF4-9A26-F332AEA67419}" srcOrd="1" destOrd="0" presId="urn:microsoft.com/office/officeart/2005/8/layout/process3"/>
    <dgm:cxn modelId="{2590FFBA-4638-4A42-B1DA-C332D629697C}" type="presOf" srcId="{99BCFFC2-33C2-4239-9C23-8741EE1E9B48}" destId="{5A02BBA8-BD79-4876-B3E1-56E646632B64}" srcOrd="0" destOrd="0" presId="urn:microsoft.com/office/officeart/2005/8/layout/process3"/>
    <dgm:cxn modelId="{578A53BB-931F-4F6D-93EE-2DD9C16E1ED6}" srcId="{392FEA26-92A8-46CD-B896-3D2AE9EE44C0}" destId="{8B50A3D8-2D23-435C-B60F-FB0C06D9B941}" srcOrd="0" destOrd="0" parTransId="{99FE72EA-1B97-405E-A7C0-9EA110053A30}" sibTransId="{C43A76EB-9716-4F2C-BA57-6ECBC363D796}"/>
    <dgm:cxn modelId="{34A441C1-E887-40B5-8BA2-72D5584EBD32}" srcId="{B5C55979-6658-4E33-A1D2-E783F706E816}" destId="{259D93DD-DA92-4153-83B0-7C631FE69DDE}" srcOrd="0" destOrd="0" parTransId="{6553A466-71DF-42B3-9321-930F118F9A62}" sibTransId="{8AA388CA-635D-4AA3-90EC-CC89BBFEDE0F}"/>
    <dgm:cxn modelId="{83A82DCE-9B54-42A2-A076-700BC39FE8AC}" type="presOf" srcId="{8AA388CA-635D-4AA3-90EC-CC89BBFEDE0F}" destId="{71F16AA6-258E-4E38-9694-C770FDC3DE98}" srcOrd="1" destOrd="0" presId="urn:microsoft.com/office/officeart/2005/8/layout/process3"/>
    <dgm:cxn modelId="{5E15E0E9-99B5-4163-8DAC-12BACB0EA44D}" type="presOf" srcId="{CA412B41-95C8-4330-B34C-7361DE74E5D3}" destId="{7BEA09EB-BE49-47E4-9B46-8509C2312D44}" srcOrd="0" destOrd="0" presId="urn:microsoft.com/office/officeart/2005/8/layout/process3"/>
    <dgm:cxn modelId="{279ADFF6-7614-4320-A0FE-C9B4FE6852CD}" type="presOf" srcId="{8AA388CA-635D-4AA3-90EC-CC89BBFEDE0F}" destId="{AF972E77-E614-4141-8340-FEEB57E820D0}" srcOrd="0" destOrd="0" presId="urn:microsoft.com/office/officeart/2005/8/layout/process3"/>
    <dgm:cxn modelId="{03EE6CF8-342E-43F5-8D9A-93BFE503A5A7}" type="presOf" srcId="{392FEA26-92A8-46CD-B896-3D2AE9EE44C0}" destId="{50EDACC7-F32E-4256-B22A-ABF86A4AFAEB}" srcOrd="0" destOrd="0" presId="urn:microsoft.com/office/officeart/2005/8/layout/process3"/>
    <dgm:cxn modelId="{4FA20883-A360-47E5-88F4-B2DCEB0C4C58}" type="presParOf" srcId="{E84A07D8-F26A-4812-8A9F-5792620FBDBA}" destId="{7379D39E-D42F-4435-B9C5-5911072C3AE5}" srcOrd="0" destOrd="0" presId="urn:microsoft.com/office/officeart/2005/8/layout/process3"/>
    <dgm:cxn modelId="{104958E9-FF9A-433A-8A7D-CE6BEDBBB8DF}" type="presParOf" srcId="{7379D39E-D42F-4435-B9C5-5911072C3AE5}" destId="{7AB78FBD-21B4-4470-BC80-2A5F38B7F6E2}" srcOrd="0" destOrd="0" presId="urn:microsoft.com/office/officeart/2005/8/layout/process3"/>
    <dgm:cxn modelId="{7FC705D9-8E7E-4A6D-BCD4-42CD90995649}" type="presParOf" srcId="{7379D39E-D42F-4435-B9C5-5911072C3AE5}" destId="{2B9AA8AC-7521-4EA2-A66D-996D6012EF51}" srcOrd="1" destOrd="0" presId="urn:microsoft.com/office/officeart/2005/8/layout/process3"/>
    <dgm:cxn modelId="{86F9A590-9132-4217-80D2-F2BBDD08606B}" type="presParOf" srcId="{7379D39E-D42F-4435-B9C5-5911072C3AE5}" destId="{6050BFAC-675B-4DE7-9CA1-A08362F3B103}" srcOrd="2" destOrd="0" presId="urn:microsoft.com/office/officeart/2005/8/layout/process3"/>
    <dgm:cxn modelId="{7791D970-7106-433D-AECC-A6871E5D0964}" type="presParOf" srcId="{E84A07D8-F26A-4812-8A9F-5792620FBDBA}" destId="{AF972E77-E614-4141-8340-FEEB57E820D0}" srcOrd="1" destOrd="0" presId="urn:microsoft.com/office/officeart/2005/8/layout/process3"/>
    <dgm:cxn modelId="{645566C0-A109-4162-BD86-864F272B669F}" type="presParOf" srcId="{AF972E77-E614-4141-8340-FEEB57E820D0}" destId="{71F16AA6-258E-4E38-9694-C770FDC3DE98}" srcOrd="0" destOrd="0" presId="urn:microsoft.com/office/officeart/2005/8/layout/process3"/>
    <dgm:cxn modelId="{5A741410-2343-4719-B594-C6DF63859F23}" type="presParOf" srcId="{E84A07D8-F26A-4812-8A9F-5792620FBDBA}" destId="{828B67EF-5F8C-49E0-8254-0D774C928BA1}" srcOrd="2" destOrd="0" presId="urn:microsoft.com/office/officeart/2005/8/layout/process3"/>
    <dgm:cxn modelId="{2F10F4B7-8382-432F-9E4A-D66A7ACC7388}" type="presParOf" srcId="{828B67EF-5F8C-49E0-8254-0D774C928BA1}" destId="{50EDACC7-F32E-4256-B22A-ABF86A4AFAEB}" srcOrd="0" destOrd="0" presId="urn:microsoft.com/office/officeart/2005/8/layout/process3"/>
    <dgm:cxn modelId="{CC721A40-CAA6-4000-B913-2390A3A81032}" type="presParOf" srcId="{828B67EF-5F8C-49E0-8254-0D774C928BA1}" destId="{64FB4F2E-9E42-4C24-B1C4-48D831520AD9}" srcOrd="1" destOrd="0" presId="urn:microsoft.com/office/officeart/2005/8/layout/process3"/>
    <dgm:cxn modelId="{4314E128-42AC-4948-A219-53D80E5870BE}" type="presParOf" srcId="{828B67EF-5F8C-49E0-8254-0D774C928BA1}" destId="{751D2F55-AF50-4307-AA34-6B955C71382C}" srcOrd="2" destOrd="0" presId="urn:microsoft.com/office/officeart/2005/8/layout/process3"/>
    <dgm:cxn modelId="{349410DF-5236-4753-94FF-36A813CC5B2F}" type="presParOf" srcId="{E84A07D8-F26A-4812-8A9F-5792620FBDBA}" destId="{7BEA09EB-BE49-47E4-9B46-8509C2312D44}" srcOrd="3" destOrd="0" presId="urn:microsoft.com/office/officeart/2005/8/layout/process3"/>
    <dgm:cxn modelId="{872D1C04-52C7-4C41-9820-7B96F0377EDC}" type="presParOf" srcId="{7BEA09EB-BE49-47E4-9B46-8509C2312D44}" destId="{9DEE1CFC-E8F2-4AF4-9A26-F332AEA67419}" srcOrd="0" destOrd="0" presId="urn:microsoft.com/office/officeart/2005/8/layout/process3"/>
    <dgm:cxn modelId="{026368AE-7B03-43E7-B5C2-B03DF5F2A907}" type="presParOf" srcId="{E84A07D8-F26A-4812-8A9F-5792620FBDBA}" destId="{65318992-99EF-42BD-B412-7C4EC6027320}" srcOrd="4" destOrd="0" presId="urn:microsoft.com/office/officeart/2005/8/layout/process3"/>
    <dgm:cxn modelId="{D0467AC0-1701-43E7-8572-FD623750D889}" type="presParOf" srcId="{65318992-99EF-42BD-B412-7C4EC6027320}" destId="{6FFDB1C1-E685-4498-875A-E913CD2783CF}" srcOrd="0" destOrd="0" presId="urn:microsoft.com/office/officeart/2005/8/layout/process3"/>
    <dgm:cxn modelId="{0790FAA8-1C4B-4660-B8CD-8B19E79265D6}" type="presParOf" srcId="{65318992-99EF-42BD-B412-7C4EC6027320}" destId="{1373ACAE-9586-41EC-9444-03B6EEEA41D1}" srcOrd="1" destOrd="0" presId="urn:microsoft.com/office/officeart/2005/8/layout/process3"/>
    <dgm:cxn modelId="{328CA590-9F55-4F40-B83B-7CDEB3A43936}" type="presParOf" srcId="{65318992-99EF-42BD-B412-7C4EC6027320}" destId="{5A02BBA8-BD79-4876-B3E1-56E646632B64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AD0D38-C6A4-43C1-976F-A5EB5D54F95F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6A0471B8-0F80-448D-A5BA-8045D1639CBC}">
      <dgm:prSet phldrT="[نص]" phldr="0"/>
      <dgm:spPr/>
      <dgm:t>
        <a:bodyPr/>
        <a:lstStyle/>
        <a:p>
          <a:pPr rtl="1"/>
          <a:r>
            <a:rPr lang="ar-SA">
              <a:latin typeface="Calibri Light" panose="020F0302020204030204"/>
            </a:rPr>
            <a:t>ظرف </a:t>
          </a:r>
          <a:r>
            <a:rPr lang="ar-SA" err="1">
              <a:latin typeface="Calibri Light" panose="020F0302020204030204"/>
            </a:rPr>
            <a:t>إقتصادي</a:t>
          </a:r>
          <a:r>
            <a:rPr lang="ar-SA">
              <a:latin typeface="Calibri Light" panose="020F0302020204030204"/>
            </a:rPr>
            <a:t> تمر به </a:t>
          </a:r>
          <a:r>
            <a:rPr lang="ar-SA" err="1">
              <a:latin typeface="Calibri Light" panose="020F0302020204030204"/>
            </a:rPr>
            <a:t>اﻷسرة</a:t>
          </a:r>
          <a:r>
            <a:rPr lang="ar-SA">
              <a:latin typeface="Calibri Light" panose="020F0302020204030204"/>
            </a:rPr>
            <a:t> .</a:t>
          </a:r>
          <a:endParaRPr lang="ar-SA"/>
        </a:p>
      </dgm:t>
    </dgm:pt>
    <dgm:pt modelId="{C6D4C7CA-268F-4329-99F4-538ACB8676AD}" type="parTrans" cxnId="{4F48CAC3-ADF6-4F6B-BFA2-BAE4735C0569}">
      <dgm:prSet/>
      <dgm:spPr/>
      <dgm:t>
        <a:bodyPr/>
        <a:lstStyle/>
        <a:p>
          <a:pPr rtl="1"/>
          <a:endParaRPr lang="ar-SA"/>
        </a:p>
      </dgm:t>
    </dgm:pt>
    <dgm:pt modelId="{EB6C09B5-B376-4A23-A08A-57C98CDA7E14}" type="sibTrans" cxnId="{4F48CAC3-ADF6-4F6B-BFA2-BAE4735C0569}">
      <dgm:prSet/>
      <dgm:spPr/>
      <dgm:t>
        <a:bodyPr/>
        <a:lstStyle/>
        <a:p>
          <a:pPr rtl="1"/>
          <a:endParaRPr lang="ar-SA"/>
        </a:p>
      </dgm:t>
    </dgm:pt>
    <dgm:pt modelId="{802B8CD4-35C9-4366-96F8-7E1ED9B02D98}">
      <dgm:prSet phldrT="[نص]" phldr="1"/>
      <dgm:spPr/>
      <dgm:t>
        <a:bodyPr/>
        <a:lstStyle/>
        <a:p>
          <a:pPr rtl="1"/>
          <a:endParaRPr lang="ar-SA"/>
        </a:p>
      </dgm:t>
    </dgm:pt>
    <dgm:pt modelId="{54DE0906-7905-43AF-8569-F38B8A552264}" type="parTrans" cxnId="{35088ED8-A5A2-4D8A-8475-7F7056F2AFC9}">
      <dgm:prSet/>
      <dgm:spPr/>
      <dgm:t>
        <a:bodyPr/>
        <a:lstStyle/>
        <a:p>
          <a:pPr rtl="1"/>
          <a:endParaRPr lang="ar-SA"/>
        </a:p>
      </dgm:t>
    </dgm:pt>
    <dgm:pt modelId="{106939E3-80D7-422E-969D-CE6E2701FBD6}" type="sibTrans" cxnId="{35088ED8-A5A2-4D8A-8475-7F7056F2AFC9}">
      <dgm:prSet/>
      <dgm:spPr/>
      <dgm:t>
        <a:bodyPr/>
        <a:lstStyle/>
        <a:p>
          <a:pPr rtl="1"/>
          <a:endParaRPr lang="ar-SA"/>
        </a:p>
      </dgm:t>
    </dgm:pt>
    <dgm:pt modelId="{6DDE19CF-F384-4A6A-825A-BBAB159DF22C}">
      <dgm:prSet phldrT="[نص]" phldr="1"/>
      <dgm:spPr/>
      <dgm:t>
        <a:bodyPr/>
        <a:lstStyle/>
        <a:p>
          <a:pPr rtl="1"/>
          <a:endParaRPr lang="ar-SA"/>
        </a:p>
      </dgm:t>
    </dgm:pt>
    <dgm:pt modelId="{F8C51370-BE76-44B9-93C7-ACB1E6C1AFDA}" type="parTrans" cxnId="{2F9B9B4E-E3D4-47FA-A0E2-DFC7ADFF76B2}">
      <dgm:prSet/>
      <dgm:spPr/>
      <dgm:t>
        <a:bodyPr/>
        <a:lstStyle/>
        <a:p>
          <a:pPr rtl="1"/>
          <a:endParaRPr lang="ar-SA"/>
        </a:p>
      </dgm:t>
    </dgm:pt>
    <dgm:pt modelId="{79D8D715-B1F9-471E-86B6-68082C0062A2}" type="sibTrans" cxnId="{2F9B9B4E-E3D4-47FA-A0E2-DFC7ADFF76B2}">
      <dgm:prSet/>
      <dgm:spPr/>
      <dgm:t>
        <a:bodyPr/>
        <a:lstStyle/>
        <a:p>
          <a:pPr rtl="1"/>
          <a:endParaRPr lang="ar-SA"/>
        </a:p>
      </dgm:t>
    </dgm:pt>
    <dgm:pt modelId="{1A843132-4317-44CB-AFE5-ADA20DF786F1}">
      <dgm:prSet phldrT="[نص]" phldr="0"/>
      <dgm:spPr/>
      <dgm:t>
        <a:bodyPr/>
        <a:lstStyle/>
        <a:p>
          <a:pPr rtl="1"/>
          <a:r>
            <a:rPr lang="ar-SA">
              <a:latin typeface="Calibri Light" panose="020F0302020204030204"/>
            </a:rPr>
            <a:t>تغيب الوالدين عن المنزل .</a:t>
          </a:r>
          <a:endParaRPr lang="ar-SA"/>
        </a:p>
      </dgm:t>
    </dgm:pt>
    <dgm:pt modelId="{AD5FF914-F0E4-4812-9AB1-398B4593FBCB}" type="parTrans" cxnId="{428920C4-555D-4DFF-BB47-FAB0E83AA28B}">
      <dgm:prSet/>
      <dgm:spPr/>
      <dgm:t>
        <a:bodyPr/>
        <a:lstStyle/>
        <a:p>
          <a:pPr rtl="1"/>
          <a:endParaRPr lang="ar-SA"/>
        </a:p>
      </dgm:t>
    </dgm:pt>
    <dgm:pt modelId="{10E3C99A-EB04-4F44-BDDD-8306B22A7407}" type="sibTrans" cxnId="{428920C4-555D-4DFF-BB47-FAB0E83AA28B}">
      <dgm:prSet/>
      <dgm:spPr/>
      <dgm:t>
        <a:bodyPr/>
        <a:lstStyle/>
        <a:p>
          <a:pPr rtl="1"/>
          <a:endParaRPr lang="ar-SA"/>
        </a:p>
      </dgm:t>
    </dgm:pt>
    <dgm:pt modelId="{4757902E-7753-4D6D-BCE4-6AC4D3ED07F0}">
      <dgm:prSet phldrT="[نص]" phldr="1"/>
      <dgm:spPr/>
      <dgm:t>
        <a:bodyPr/>
        <a:lstStyle/>
        <a:p>
          <a:pPr rtl="1"/>
          <a:endParaRPr lang="ar-SA"/>
        </a:p>
      </dgm:t>
    </dgm:pt>
    <dgm:pt modelId="{0593E66E-BE74-4280-8768-8D633F7B9DA5}" type="parTrans" cxnId="{47E7B5C7-2F84-44A8-BDCB-4E78AE1493A8}">
      <dgm:prSet/>
      <dgm:spPr/>
      <dgm:t>
        <a:bodyPr/>
        <a:lstStyle/>
        <a:p>
          <a:pPr rtl="1"/>
          <a:endParaRPr lang="ar-SA"/>
        </a:p>
      </dgm:t>
    </dgm:pt>
    <dgm:pt modelId="{13A97644-C34E-4688-804E-71FCFB747972}" type="sibTrans" cxnId="{47E7B5C7-2F84-44A8-BDCB-4E78AE1493A8}">
      <dgm:prSet/>
      <dgm:spPr/>
      <dgm:t>
        <a:bodyPr/>
        <a:lstStyle/>
        <a:p>
          <a:pPr rtl="1"/>
          <a:endParaRPr lang="ar-SA"/>
        </a:p>
      </dgm:t>
    </dgm:pt>
    <dgm:pt modelId="{44DFE533-D0E8-4045-9922-5FF46973D2F7}">
      <dgm:prSet phldrT="[نص]" phldr="1"/>
      <dgm:spPr/>
      <dgm:t>
        <a:bodyPr/>
        <a:lstStyle/>
        <a:p>
          <a:pPr rtl="1"/>
          <a:endParaRPr lang="ar-SA"/>
        </a:p>
      </dgm:t>
    </dgm:pt>
    <dgm:pt modelId="{5A3AF3A6-39D5-4417-B1C7-BBD634FB9043}" type="parTrans" cxnId="{A9DFF1BC-967D-43BC-9FBC-457DE33C4047}">
      <dgm:prSet/>
      <dgm:spPr/>
      <dgm:t>
        <a:bodyPr/>
        <a:lstStyle/>
        <a:p>
          <a:pPr rtl="1"/>
          <a:endParaRPr lang="ar-SA"/>
        </a:p>
      </dgm:t>
    </dgm:pt>
    <dgm:pt modelId="{BAC84779-265D-46F7-A21E-BAF9943F3EEF}" type="sibTrans" cxnId="{A9DFF1BC-967D-43BC-9FBC-457DE33C4047}">
      <dgm:prSet/>
      <dgm:spPr/>
      <dgm:t>
        <a:bodyPr/>
        <a:lstStyle/>
        <a:p>
          <a:pPr rtl="1"/>
          <a:endParaRPr lang="ar-SA"/>
        </a:p>
      </dgm:t>
    </dgm:pt>
    <dgm:pt modelId="{42EDD1BC-54D1-42BB-A8A8-5A99B1C1623B}" type="pres">
      <dgm:prSet presAssocID="{22AD0D38-C6A4-43C1-976F-A5EB5D54F95F}" presName="Name0" presStyleCnt="0">
        <dgm:presLayoutVars>
          <dgm:dir val="rev"/>
          <dgm:animLvl val="lvl"/>
          <dgm:resizeHandles/>
        </dgm:presLayoutVars>
      </dgm:prSet>
      <dgm:spPr/>
    </dgm:pt>
    <dgm:pt modelId="{E086E710-8E3D-4E01-A3C1-D2DC062C0E62}" type="pres">
      <dgm:prSet presAssocID="{6A0471B8-0F80-448D-A5BA-8045D1639CBC}" presName="linNode" presStyleCnt="0"/>
      <dgm:spPr/>
    </dgm:pt>
    <dgm:pt modelId="{E32F2E62-A2EB-4FAB-B230-3D6721D908AB}" type="pres">
      <dgm:prSet presAssocID="{6A0471B8-0F80-448D-A5BA-8045D1639CBC}" presName="parentShp" presStyleLbl="node1" presStyleIdx="0" presStyleCnt="2">
        <dgm:presLayoutVars>
          <dgm:bulletEnabled val="1"/>
        </dgm:presLayoutVars>
      </dgm:prSet>
      <dgm:spPr/>
    </dgm:pt>
    <dgm:pt modelId="{C0B2C44B-C426-4CD8-A12A-0305C174DE2F}" type="pres">
      <dgm:prSet presAssocID="{6A0471B8-0F80-448D-A5BA-8045D1639CBC}" presName="childShp" presStyleLbl="bgAccFollowNode1" presStyleIdx="0" presStyleCnt="2">
        <dgm:presLayoutVars>
          <dgm:bulletEnabled val="1"/>
        </dgm:presLayoutVars>
      </dgm:prSet>
      <dgm:spPr/>
    </dgm:pt>
    <dgm:pt modelId="{7491FD56-7316-483C-B9AD-5D7E329E7C7D}" type="pres">
      <dgm:prSet presAssocID="{EB6C09B5-B376-4A23-A08A-57C98CDA7E14}" presName="spacing" presStyleCnt="0"/>
      <dgm:spPr/>
    </dgm:pt>
    <dgm:pt modelId="{A4E84A2C-F444-4649-BDD9-98BFE21AC1E5}" type="pres">
      <dgm:prSet presAssocID="{1A843132-4317-44CB-AFE5-ADA20DF786F1}" presName="linNode" presStyleCnt="0"/>
      <dgm:spPr/>
    </dgm:pt>
    <dgm:pt modelId="{7480D930-CE29-4E2C-92CD-3C81857482DB}" type="pres">
      <dgm:prSet presAssocID="{1A843132-4317-44CB-AFE5-ADA20DF786F1}" presName="parentShp" presStyleLbl="node1" presStyleIdx="1" presStyleCnt="2">
        <dgm:presLayoutVars>
          <dgm:bulletEnabled val="1"/>
        </dgm:presLayoutVars>
      </dgm:prSet>
      <dgm:spPr/>
    </dgm:pt>
    <dgm:pt modelId="{44046464-C4BD-48EE-957A-CB2F768EDF1F}" type="pres">
      <dgm:prSet presAssocID="{1A843132-4317-44CB-AFE5-ADA20DF786F1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B1C18538-1C4E-47E7-B161-DE43B47EA2E1}" type="presOf" srcId="{22AD0D38-C6A4-43C1-976F-A5EB5D54F95F}" destId="{42EDD1BC-54D1-42BB-A8A8-5A99B1C1623B}" srcOrd="0" destOrd="0" presId="urn:microsoft.com/office/officeart/2005/8/layout/vList6"/>
    <dgm:cxn modelId="{DEA88540-9379-4254-960E-1B37BD52EA96}" type="presOf" srcId="{6DDE19CF-F384-4A6A-825A-BBAB159DF22C}" destId="{C0B2C44B-C426-4CD8-A12A-0305C174DE2F}" srcOrd="0" destOrd="1" presId="urn:microsoft.com/office/officeart/2005/8/layout/vList6"/>
    <dgm:cxn modelId="{2F9B9B4E-E3D4-47FA-A0E2-DFC7ADFF76B2}" srcId="{6A0471B8-0F80-448D-A5BA-8045D1639CBC}" destId="{6DDE19CF-F384-4A6A-825A-BBAB159DF22C}" srcOrd="1" destOrd="0" parTransId="{F8C51370-BE76-44B9-93C7-ACB1E6C1AFDA}" sibTransId="{79D8D715-B1F9-471E-86B6-68082C0062A2}"/>
    <dgm:cxn modelId="{100C2371-8638-4333-BD71-7F406D1D0FD7}" type="presOf" srcId="{1A843132-4317-44CB-AFE5-ADA20DF786F1}" destId="{7480D930-CE29-4E2C-92CD-3C81857482DB}" srcOrd="0" destOrd="0" presId="urn:microsoft.com/office/officeart/2005/8/layout/vList6"/>
    <dgm:cxn modelId="{DDF48474-97AC-4D93-97FF-BA103C83C171}" type="presOf" srcId="{6A0471B8-0F80-448D-A5BA-8045D1639CBC}" destId="{E32F2E62-A2EB-4FAB-B230-3D6721D908AB}" srcOrd="0" destOrd="0" presId="urn:microsoft.com/office/officeart/2005/8/layout/vList6"/>
    <dgm:cxn modelId="{26E7968D-D036-438C-BC5D-DB37B32AAD85}" type="presOf" srcId="{4757902E-7753-4D6D-BCE4-6AC4D3ED07F0}" destId="{44046464-C4BD-48EE-957A-CB2F768EDF1F}" srcOrd="0" destOrd="0" presId="urn:microsoft.com/office/officeart/2005/8/layout/vList6"/>
    <dgm:cxn modelId="{A9DFF1BC-967D-43BC-9FBC-457DE33C4047}" srcId="{1A843132-4317-44CB-AFE5-ADA20DF786F1}" destId="{44DFE533-D0E8-4045-9922-5FF46973D2F7}" srcOrd="1" destOrd="0" parTransId="{5A3AF3A6-39D5-4417-B1C7-BBD634FB9043}" sibTransId="{BAC84779-265D-46F7-A21E-BAF9943F3EEF}"/>
    <dgm:cxn modelId="{4F48CAC3-ADF6-4F6B-BFA2-BAE4735C0569}" srcId="{22AD0D38-C6A4-43C1-976F-A5EB5D54F95F}" destId="{6A0471B8-0F80-448D-A5BA-8045D1639CBC}" srcOrd="0" destOrd="0" parTransId="{C6D4C7CA-268F-4329-99F4-538ACB8676AD}" sibTransId="{EB6C09B5-B376-4A23-A08A-57C98CDA7E14}"/>
    <dgm:cxn modelId="{428920C4-555D-4DFF-BB47-FAB0E83AA28B}" srcId="{22AD0D38-C6A4-43C1-976F-A5EB5D54F95F}" destId="{1A843132-4317-44CB-AFE5-ADA20DF786F1}" srcOrd="1" destOrd="0" parTransId="{AD5FF914-F0E4-4812-9AB1-398B4593FBCB}" sibTransId="{10E3C99A-EB04-4F44-BDDD-8306B22A7407}"/>
    <dgm:cxn modelId="{47E7B5C7-2F84-44A8-BDCB-4E78AE1493A8}" srcId="{1A843132-4317-44CB-AFE5-ADA20DF786F1}" destId="{4757902E-7753-4D6D-BCE4-6AC4D3ED07F0}" srcOrd="0" destOrd="0" parTransId="{0593E66E-BE74-4280-8768-8D633F7B9DA5}" sibTransId="{13A97644-C34E-4688-804E-71FCFB747972}"/>
    <dgm:cxn modelId="{35088ED8-A5A2-4D8A-8475-7F7056F2AFC9}" srcId="{6A0471B8-0F80-448D-A5BA-8045D1639CBC}" destId="{802B8CD4-35C9-4366-96F8-7E1ED9B02D98}" srcOrd="0" destOrd="0" parTransId="{54DE0906-7905-43AF-8569-F38B8A552264}" sibTransId="{106939E3-80D7-422E-969D-CE6E2701FBD6}"/>
    <dgm:cxn modelId="{54F19CED-717E-453A-B0B0-8D622CB1C25A}" type="presOf" srcId="{802B8CD4-35C9-4366-96F8-7E1ED9B02D98}" destId="{C0B2C44B-C426-4CD8-A12A-0305C174DE2F}" srcOrd="0" destOrd="0" presId="urn:microsoft.com/office/officeart/2005/8/layout/vList6"/>
    <dgm:cxn modelId="{F7EF7EFE-C550-4763-8D65-47FF924165E0}" type="presOf" srcId="{44DFE533-D0E8-4045-9922-5FF46973D2F7}" destId="{44046464-C4BD-48EE-957A-CB2F768EDF1F}" srcOrd="0" destOrd="1" presId="urn:microsoft.com/office/officeart/2005/8/layout/vList6"/>
    <dgm:cxn modelId="{EB277B72-45A2-4616-86EB-F4FFB5518A25}" type="presParOf" srcId="{42EDD1BC-54D1-42BB-A8A8-5A99B1C1623B}" destId="{E086E710-8E3D-4E01-A3C1-D2DC062C0E62}" srcOrd="0" destOrd="0" presId="urn:microsoft.com/office/officeart/2005/8/layout/vList6"/>
    <dgm:cxn modelId="{598966A0-5B44-4792-8184-982EED53ADDF}" type="presParOf" srcId="{E086E710-8E3D-4E01-A3C1-D2DC062C0E62}" destId="{E32F2E62-A2EB-4FAB-B230-3D6721D908AB}" srcOrd="0" destOrd="0" presId="urn:microsoft.com/office/officeart/2005/8/layout/vList6"/>
    <dgm:cxn modelId="{46D3C0A4-AEA4-45BE-A93E-2D271DEFF3B3}" type="presParOf" srcId="{E086E710-8E3D-4E01-A3C1-D2DC062C0E62}" destId="{C0B2C44B-C426-4CD8-A12A-0305C174DE2F}" srcOrd="1" destOrd="0" presId="urn:microsoft.com/office/officeart/2005/8/layout/vList6"/>
    <dgm:cxn modelId="{FDE3E446-D038-4BAD-996A-FCB2B5112EF8}" type="presParOf" srcId="{42EDD1BC-54D1-42BB-A8A8-5A99B1C1623B}" destId="{7491FD56-7316-483C-B9AD-5D7E329E7C7D}" srcOrd="1" destOrd="0" presId="urn:microsoft.com/office/officeart/2005/8/layout/vList6"/>
    <dgm:cxn modelId="{247EC09D-3C34-4D21-BEF9-7784F5E51DD1}" type="presParOf" srcId="{42EDD1BC-54D1-42BB-A8A8-5A99B1C1623B}" destId="{A4E84A2C-F444-4649-BDD9-98BFE21AC1E5}" srcOrd="2" destOrd="0" presId="urn:microsoft.com/office/officeart/2005/8/layout/vList6"/>
    <dgm:cxn modelId="{99146AA4-0066-440D-A30D-6648F21E4C43}" type="presParOf" srcId="{A4E84A2C-F444-4649-BDD9-98BFE21AC1E5}" destId="{7480D930-CE29-4E2C-92CD-3C81857482DB}" srcOrd="0" destOrd="0" presId="urn:microsoft.com/office/officeart/2005/8/layout/vList6"/>
    <dgm:cxn modelId="{B3A7ACB6-00CB-4C94-944A-095280A8B7D4}" type="presParOf" srcId="{A4E84A2C-F444-4649-BDD9-98BFE21AC1E5}" destId="{44046464-C4BD-48EE-957A-CB2F768EDF1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3ABDF9-A88B-4812-ABDD-2079E57D7C15}" type="doc">
      <dgm:prSet loTypeId="urn:microsoft.com/office/officeart/2005/8/layout/venn3" loCatId="relationship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pPr rtl="1"/>
          <a:endParaRPr lang="ar-SA"/>
        </a:p>
      </dgm:t>
    </dgm:pt>
    <dgm:pt modelId="{EBFDE20B-51E2-4F08-9FFF-86EC8079614D}">
      <dgm:prSet phldrT="[نص]" phldr="0"/>
      <dgm:spPr/>
      <dgm:t>
        <a:bodyPr/>
        <a:lstStyle/>
        <a:p>
          <a:pPr rtl="1"/>
          <a:r>
            <a:rPr lang="ar-SA" dirty="0">
              <a:latin typeface="Calibri Light" panose="020F0302020204030204"/>
            </a:rPr>
            <a:t>احترام المعلم و حسن اخلاقي مع زملائي .</a:t>
          </a:r>
          <a:endParaRPr lang="ar-SA" dirty="0"/>
        </a:p>
      </dgm:t>
    </dgm:pt>
    <dgm:pt modelId="{91C7A4EB-0AF7-433F-9C4C-DF9F474219F7}" type="parTrans" cxnId="{31AB6695-9F35-412A-943F-239287234F07}">
      <dgm:prSet/>
      <dgm:spPr/>
      <dgm:t>
        <a:bodyPr/>
        <a:lstStyle/>
        <a:p>
          <a:pPr rtl="1"/>
          <a:endParaRPr lang="ar-SA"/>
        </a:p>
      </dgm:t>
    </dgm:pt>
    <dgm:pt modelId="{792FB427-39D1-49AB-BADF-0A369D93A5D4}" type="sibTrans" cxnId="{31AB6695-9F35-412A-943F-239287234F07}">
      <dgm:prSet/>
      <dgm:spPr/>
      <dgm:t>
        <a:bodyPr/>
        <a:lstStyle/>
        <a:p>
          <a:pPr rtl="1"/>
          <a:endParaRPr lang="ar-SA"/>
        </a:p>
      </dgm:t>
    </dgm:pt>
    <dgm:pt modelId="{2565F51F-EE11-484F-8B69-9BFC7A504715}">
      <dgm:prSet phldrT="[نص]" phldr="0"/>
      <dgm:spPr/>
      <dgm:t>
        <a:bodyPr/>
        <a:lstStyle/>
        <a:p>
          <a:pPr rtl="1"/>
          <a:r>
            <a:rPr lang="ar-SA" dirty="0">
              <a:latin typeface="Calibri Light" panose="020F0302020204030204"/>
            </a:rPr>
            <a:t>الحرص على نظافة طاولتي وكرسيي .</a:t>
          </a:r>
          <a:endParaRPr lang="ar-SA" dirty="0"/>
        </a:p>
      </dgm:t>
    </dgm:pt>
    <dgm:pt modelId="{8D690B17-FBD9-4AAD-8BA5-792BC85178C5}" type="parTrans" cxnId="{CE92C0F2-D4D7-4718-B44D-09E571B40FBB}">
      <dgm:prSet/>
      <dgm:spPr/>
      <dgm:t>
        <a:bodyPr/>
        <a:lstStyle/>
        <a:p>
          <a:pPr rtl="1"/>
          <a:endParaRPr lang="ar-SA"/>
        </a:p>
      </dgm:t>
    </dgm:pt>
    <dgm:pt modelId="{EB45F1C9-A288-45F5-9919-3CE0BD1F94A7}" type="sibTrans" cxnId="{CE92C0F2-D4D7-4718-B44D-09E571B40FBB}">
      <dgm:prSet/>
      <dgm:spPr/>
      <dgm:t>
        <a:bodyPr/>
        <a:lstStyle/>
        <a:p>
          <a:pPr rtl="1"/>
          <a:endParaRPr lang="ar-SA"/>
        </a:p>
      </dgm:t>
    </dgm:pt>
    <dgm:pt modelId="{0427F2D6-CE3F-4703-8506-CE8FB2B280E8}">
      <dgm:prSet phldrT="[نص]" phldr="0"/>
      <dgm:spPr/>
      <dgm:t>
        <a:bodyPr/>
        <a:lstStyle/>
        <a:p>
          <a:pPr rtl="1"/>
          <a:r>
            <a:rPr lang="ar-SA" dirty="0">
              <a:latin typeface="Calibri Light" panose="020F0302020204030204"/>
            </a:rPr>
            <a:t>تقديم المساعدة </a:t>
          </a:r>
          <a:r>
            <a:rPr lang="ar-SA" dirty="0" err="1">
              <a:latin typeface="Calibri Light" panose="020F0302020204030204"/>
            </a:rPr>
            <a:t>ﻷصدقائي</a:t>
          </a:r>
          <a:r>
            <a:rPr lang="ar-SA" dirty="0">
              <a:latin typeface="Calibri Light" panose="020F0302020204030204"/>
            </a:rPr>
            <a:t> وتقبل نصائحهم .</a:t>
          </a:r>
          <a:endParaRPr lang="ar-SA" dirty="0"/>
        </a:p>
      </dgm:t>
    </dgm:pt>
    <dgm:pt modelId="{14CD27B9-C2B4-4B86-90F4-C92D6E7AF9EB}" type="parTrans" cxnId="{21AEA67D-5C25-44E8-BE11-90E94F3CF312}">
      <dgm:prSet/>
      <dgm:spPr/>
      <dgm:t>
        <a:bodyPr/>
        <a:lstStyle/>
        <a:p>
          <a:pPr rtl="1"/>
          <a:endParaRPr lang="ar-SA"/>
        </a:p>
      </dgm:t>
    </dgm:pt>
    <dgm:pt modelId="{E0ECF84E-4502-4111-AA54-F2D1EBD801C5}" type="sibTrans" cxnId="{21AEA67D-5C25-44E8-BE11-90E94F3CF312}">
      <dgm:prSet/>
      <dgm:spPr/>
      <dgm:t>
        <a:bodyPr/>
        <a:lstStyle/>
        <a:p>
          <a:pPr rtl="1"/>
          <a:endParaRPr lang="ar-SA"/>
        </a:p>
      </dgm:t>
    </dgm:pt>
    <dgm:pt modelId="{9C24A493-2865-4105-896E-BDE398230121}">
      <dgm:prSet phldrT="[نص]" phldr="0"/>
      <dgm:spPr/>
      <dgm:t>
        <a:bodyPr/>
        <a:lstStyle/>
        <a:p>
          <a:pPr rtl="1"/>
          <a:r>
            <a:rPr lang="ar-SA" dirty="0">
              <a:latin typeface="Calibri Light" panose="020F0302020204030204"/>
            </a:rPr>
            <a:t>التطوع في تشجير ساحات المدرسة .</a:t>
          </a:r>
          <a:endParaRPr lang="ar-SA" dirty="0"/>
        </a:p>
      </dgm:t>
    </dgm:pt>
    <dgm:pt modelId="{CAC3A4E0-677D-4715-AEE9-4D3D68715FA9}" type="parTrans" cxnId="{A8400575-6A46-4722-9648-6B6F70A105AE}">
      <dgm:prSet/>
      <dgm:spPr/>
      <dgm:t>
        <a:bodyPr/>
        <a:lstStyle/>
        <a:p>
          <a:pPr rtl="1"/>
          <a:endParaRPr lang="ar-SA"/>
        </a:p>
      </dgm:t>
    </dgm:pt>
    <dgm:pt modelId="{EE27F0A7-6AB8-4A5A-9879-1A79B16132C2}" type="sibTrans" cxnId="{A8400575-6A46-4722-9648-6B6F70A105AE}">
      <dgm:prSet/>
      <dgm:spPr/>
      <dgm:t>
        <a:bodyPr/>
        <a:lstStyle/>
        <a:p>
          <a:pPr rtl="1"/>
          <a:endParaRPr lang="ar-SA"/>
        </a:p>
      </dgm:t>
    </dgm:pt>
    <dgm:pt modelId="{E98D497B-57B4-4982-AF27-8DC3270D951E}" type="pres">
      <dgm:prSet presAssocID="{C53ABDF9-A88B-4812-ABDD-2079E57D7C15}" presName="Name0" presStyleCnt="0">
        <dgm:presLayoutVars>
          <dgm:dir val="rev"/>
          <dgm:resizeHandles val="exact"/>
        </dgm:presLayoutVars>
      </dgm:prSet>
      <dgm:spPr/>
    </dgm:pt>
    <dgm:pt modelId="{34880EA3-3FBD-4A0F-951E-C2E125F4DEF1}" type="pres">
      <dgm:prSet presAssocID="{EBFDE20B-51E2-4F08-9FFF-86EC8079614D}" presName="Name5" presStyleLbl="vennNode1" presStyleIdx="0" presStyleCnt="4">
        <dgm:presLayoutVars>
          <dgm:bulletEnabled val="1"/>
        </dgm:presLayoutVars>
      </dgm:prSet>
      <dgm:spPr/>
    </dgm:pt>
    <dgm:pt modelId="{73D8D0EF-8789-464A-9EFE-10150FD9B83A}" type="pres">
      <dgm:prSet presAssocID="{792FB427-39D1-49AB-BADF-0A369D93A5D4}" presName="space" presStyleCnt="0"/>
      <dgm:spPr/>
    </dgm:pt>
    <dgm:pt modelId="{31DE46C3-F639-4567-922B-CB4C63A8E070}" type="pres">
      <dgm:prSet presAssocID="{2565F51F-EE11-484F-8B69-9BFC7A504715}" presName="Name5" presStyleLbl="vennNode1" presStyleIdx="1" presStyleCnt="4">
        <dgm:presLayoutVars>
          <dgm:bulletEnabled val="1"/>
        </dgm:presLayoutVars>
      </dgm:prSet>
      <dgm:spPr/>
    </dgm:pt>
    <dgm:pt modelId="{6553198C-7297-47D5-8D12-C561958D7511}" type="pres">
      <dgm:prSet presAssocID="{EB45F1C9-A288-45F5-9919-3CE0BD1F94A7}" presName="space" presStyleCnt="0"/>
      <dgm:spPr/>
    </dgm:pt>
    <dgm:pt modelId="{8F11A79B-269B-490C-910B-AD3D0BD6A675}" type="pres">
      <dgm:prSet presAssocID="{0427F2D6-CE3F-4703-8506-CE8FB2B280E8}" presName="Name5" presStyleLbl="vennNode1" presStyleIdx="2" presStyleCnt="4">
        <dgm:presLayoutVars>
          <dgm:bulletEnabled val="1"/>
        </dgm:presLayoutVars>
      </dgm:prSet>
      <dgm:spPr/>
    </dgm:pt>
    <dgm:pt modelId="{CEC1BBB4-0A81-42EE-9F68-D2F0826CC1E7}" type="pres">
      <dgm:prSet presAssocID="{E0ECF84E-4502-4111-AA54-F2D1EBD801C5}" presName="space" presStyleCnt="0"/>
      <dgm:spPr/>
    </dgm:pt>
    <dgm:pt modelId="{D2334B60-C5D4-43CC-B5A7-144BDA803DA1}" type="pres">
      <dgm:prSet presAssocID="{9C24A493-2865-4105-896E-BDE398230121}" presName="Name5" presStyleLbl="vennNode1" presStyleIdx="3" presStyleCnt="4">
        <dgm:presLayoutVars>
          <dgm:bulletEnabled val="1"/>
        </dgm:presLayoutVars>
      </dgm:prSet>
      <dgm:spPr/>
    </dgm:pt>
  </dgm:ptLst>
  <dgm:cxnLst>
    <dgm:cxn modelId="{3A3D9504-ED16-4772-904E-5E7D70231741}" type="presOf" srcId="{C53ABDF9-A88B-4812-ABDD-2079E57D7C15}" destId="{E98D497B-57B4-4982-AF27-8DC3270D951E}" srcOrd="0" destOrd="0" presId="urn:microsoft.com/office/officeart/2005/8/layout/venn3"/>
    <dgm:cxn modelId="{A0D6CC2E-0309-4CE9-B643-4C3C93B330C5}" type="presOf" srcId="{0427F2D6-CE3F-4703-8506-CE8FB2B280E8}" destId="{8F11A79B-269B-490C-910B-AD3D0BD6A675}" srcOrd="0" destOrd="0" presId="urn:microsoft.com/office/officeart/2005/8/layout/venn3"/>
    <dgm:cxn modelId="{A8400575-6A46-4722-9648-6B6F70A105AE}" srcId="{C53ABDF9-A88B-4812-ABDD-2079E57D7C15}" destId="{9C24A493-2865-4105-896E-BDE398230121}" srcOrd="3" destOrd="0" parTransId="{CAC3A4E0-677D-4715-AEE9-4D3D68715FA9}" sibTransId="{EE27F0A7-6AB8-4A5A-9879-1A79B16132C2}"/>
    <dgm:cxn modelId="{21AEA67D-5C25-44E8-BE11-90E94F3CF312}" srcId="{C53ABDF9-A88B-4812-ABDD-2079E57D7C15}" destId="{0427F2D6-CE3F-4703-8506-CE8FB2B280E8}" srcOrd="2" destOrd="0" parTransId="{14CD27B9-C2B4-4B86-90F4-C92D6E7AF9EB}" sibTransId="{E0ECF84E-4502-4111-AA54-F2D1EBD801C5}"/>
    <dgm:cxn modelId="{31AB6695-9F35-412A-943F-239287234F07}" srcId="{C53ABDF9-A88B-4812-ABDD-2079E57D7C15}" destId="{EBFDE20B-51E2-4F08-9FFF-86EC8079614D}" srcOrd="0" destOrd="0" parTransId="{91C7A4EB-0AF7-433F-9C4C-DF9F474219F7}" sibTransId="{792FB427-39D1-49AB-BADF-0A369D93A5D4}"/>
    <dgm:cxn modelId="{CC1FE89A-F7FF-48F9-AF0F-A6B0D6980B3F}" type="presOf" srcId="{9C24A493-2865-4105-896E-BDE398230121}" destId="{D2334B60-C5D4-43CC-B5A7-144BDA803DA1}" srcOrd="0" destOrd="0" presId="urn:microsoft.com/office/officeart/2005/8/layout/venn3"/>
    <dgm:cxn modelId="{FC7E82B7-4C3F-4157-AAC9-45707BF07A40}" type="presOf" srcId="{2565F51F-EE11-484F-8B69-9BFC7A504715}" destId="{31DE46C3-F639-4567-922B-CB4C63A8E070}" srcOrd="0" destOrd="0" presId="urn:microsoft.com/office/officeart/2005/8/layout/venn3"/>
    <dgm:cxn modelId="{4037B5C2-1564-4853-89BE-4EAA362909FA}" type="presOf" srcId="{EBFDE20B-51E2-4F08-9FFF-86EC8079614D}" destId="{34880EA3-3FBD-4A0F-951E-C2E125F4DEF1}" srcOrd="0" destOrd="0" presId="urn:microsoft.com/office/officeart/2005/8/layout/venn3"/>
    <dgm:cxn modelId="{CE92C0F2-D4D7-4718-B44D-09E571B40FBB}" srcId="{C53ABDF9-A88B-4812-ABDD-2079E57D7C15}" destId="{2565F51F-EE11-484F-8B69-9BFC7A504715}" srcOrd="1" destOrd="0" parTransId="{8D690B17-FBD9-4AAD-8BA5-792BC85178C5}" sibTransId="{EB45F1C9-A288-45F5-9919-3CE0BD1F94A7}"/>
    <dgm:cxn modelId="{F7183AC6-D46F-4FCB-A1D2-9FFB901BB033}" type="presParOf" srcId="{E98D497B-57B4-4982-AF27-8DC3270D951E}" destId="{34880EA3-3FBD-4A0F-951E-C2E125F4DEF1}" srcOrd="0" destOrd="0" presId="urn:microsoft.com/office/officeart/2005/8/layout/venn3"/>
    <dgm:cxn modelId="{C9417A14-DCCB-4106-BE37-D7A29B0FFDEB}" type="presParOf" srcId="{E98D497B-57B4-4982-AF27-8DC3270D951E}" destId="{73D8D0EF-8789-464A-9EFE-10150FD9B83A}" srcOrd="1" destOrd="0" presId="urn:microsoft.com/office/officeart/2005/8/layout/venn3"/>
    <dgm:cxn modelId="{97FB9422-AA3E-4466-9345-25EE1A5B0923}" type="presParOf" srcId="{E98D497B-57B4-4982-AF27-8DC3270D951E}" destId="{31DE46C3-F639-4567-922B-CB4C63A8E070}" srcOrd="2" destOrd="0" presId="urn:microsoft.com/office/officeart/2005/8/layout/venn3"/>
    <dgm:cxn modelId="{7ACEDBE2-1C58-41D9-A958-22CF95A51E88}" type="presParOf" srcId="{E98D497B-57B4-4982-AF27-8DC3270D951E}" destId="{6553198C-7297-47D5-8D12-C561958D7511}" srcOrd="3" destOrd="0" presId="urn:microsoft.com/office/officeart/2005/8/layout/venn3"/>
    <dgm:cxn modelId="{0A063A97-C607-4EF1-AA3D-312383847D40}" type="presParOf" srcId="{E98D497B-57B4-4982-AF27-8DC3270D951E}" destId="{8F11A79B-269B-490C-910B-AD3D0BD6A675}" srcOrd="4" destOrd="0" presId="urn:microsoft.com/office/officeart/2005/8/layout/venn3"/>
    <dgm:cxn modelId="{12C1EE2D-BF39-4E65-A205-0EE3510E1C30}" type="presParOf" srcId="{E98D497B-57B4-4982-AF27-8DC3270D951E}" destId="{CEC1BBB4-0A81-42EE-9F68-D2F0826CC1E7}" srcOrd="5" destOrd="0" presId="urn:microsoft.com/office/officeart/2005/8/layout/venn3"/>
    <dgm:cxn modelId="{C03DA31A-7731-4F04-BD1A-0EF0BF2CD666}" type="presParOf" srcId="{E98D497B-57B4-4982-AF27-8DC3270D951E}" destId="{D2334B60-C5D4-43CC-B5A7-144BDA803DA1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0BC905-4796-44CB-84F7-9D845793F3F4}">
      <dsp:nvSpPr>
        <dsp:cNvPr id="0" name=""/>
        <dsp:cNvSpPr/>
      </dsp:nvSpPr>
      <dsp:spPr>
        <a:xfrm>
          <a:off x="4102912" y="633"/>
          <a:ext cx="1738275" cy="1738275"/>
        </a:xfrm>
        <a:prstGeom prst="ellips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600" kern="1200">
              <a:latin typeface="Calibri Light" panose="020F0302020204030204"/>
            </a:rPr>
            <a:t>هل تفاعلت مع افراد اسرتي ؟</a:t>
          </a:r>
          <a:endParaRPr lang="ar-SA" sz="2600" kern="1200"/>
        </a:p>
      </dsp:txBody>
      <dsp:txXfrm>
        <a:off x="4357476" y="255197"/>
        <a:ext cx="1229147" cy="1229147"/>
      </dsp:txXfrm>
    </dsp:sp>
    <dsp:sp modelId="{04A031B7-06DF-4794-9033-2741B8CEFCD1}">
      <dsp:nvSpPr>
        <dsp:cNvPr id="0" name=""/>
        <dsp:cNvSpPr/>
      </dsp:nvSpPr>
      <dsp:spPr>
        <a:xfrm rot="2160000">
          <a:off x="5786655" y="1336759"/>
          <a:ext cx="463777" cy="5866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100" kern="1200"/>
        </a:p>
      </dsp:txBody>
      <dsp:txXfrm>
        <a:off x="5799941" y="1413202"/>
        <a:ext cx="324644" cy="352001"/>
      </dsp:txXfrm>
    </dsp:sp>
    <dsp:sp modelId="{A6CEB4E8-2A02-4484-94D0-7715D8E822DE}">
      <dsp:nvSpPr>
        <dsp:cNvPr id="0" name=""/>
        <dsp:cNvSpPr/>
      </dsp:nvSpPr>
      <dsp:spPr>
        <a:xfrm>
          <a:off x="6217137" y="1536708"/>
          <a:ext cx="1738275" cy="1738275"/>
        </a:xfrm>
        <a:prstGeom prst="ellipse">
          <a:avLst/>
        </a:prstGeom>
        <a:solidFill>
          <a:schemeClr val="accent2">
            <a:shade val="80000"/>
            <a:hueOff val="-120354"/>
            <a:satOff val="2542"/>
            <a:lumOff val="67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600" kern="1200">
              <a:latin typeface="Calibri Light" panose="020F0302020204030204"/>
            </a:rPr>
            <a:t>هل استفدت من وقتي؟</a:t>
          </a:r>
          <a:endParaRPr lang="ar-SA" sz="2600" kern="1200"/>
        </a:p>
      </dsp:txBody>
      <dsp:txXfrm>
        <a:off x="6471701" y="1791272"/>
        <a:ext cx="1229147" cy="1229147"/>
      </dsp:txXfrm>
    </dsp:sp>
    <dsp:sp modelId="{758C2019-9CE6-43FF-947A-53ED3679D009}">
      <dsp:nvSpPr>
        <dsp:cNvPr id="0" name=""/>
        <dsp:cNvSpPr/>
      </dsp:nvSpPr>
      <dsp:spPr>
        <a:xfrm rot="6480000">
          <a:off x="6454661" y="3342739"/>
          <a:ext cx="463777" cy="5866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120363"/>
            <a:satOff val="604"/>
            <a:lumOff val="60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100" kern="1200"/>
        </a:p>
      </dsp:txBody>
      <dsp:txXfrm rot="10800000">
        <a:off x="6545725" y="3393910"/>
        <a:ext cx="324644" cy="352001"/>
      </dsp:txXfrm>
    </dsp:sp>
    <dsp:sp modelId="{4E12F8AB-2C9D-48E0-BF84-24129870A1E0}">
      <dsp:nvSpPr>
        <dsp:cNvPr id="0" name=""/>
        <dsp:cNvSpPr/>
      </dsp:nvSpPr>
      <dsp:spPr>
        <a:xfrm>
          <a:off x="5409575" y="4022129"/>
          <a:ext cx="1738275" cy="1738275"/>
        </a:xfrm>
        <a:prstGeom prst="ellipse">
          <a:avLst/>
        </a:prstGeom>
        <a:solidFill>
          <a:schemeClr val="accent2">
            <a:shade val="80000"/>
            <a:hueOff val="-240708"/>
            <a:satOff val="5083"/>
            <a:lumOff val="135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600" kern="1200">
              <a:latin typeface="Calibri Light" panose="020F0302020204030204"/>
            </a:rPr>
            <a:t>هل كانت لي بصمة بمدرستي ؟</a:t>
          </a:r>
          <a:endParaRPr lang="ar-SA" sz="2600" kern="1200"/>
        </a:p>
      </dsp:txBody>
      <dsp:txXfrm>
        <a:off x="5664139" y="4276693"/>
        <a:ext cx="1229147" cy="1229147"/>
      </dsp:txXfrm>
    </dsp:sp>
    <dsp:sp modelId="{ABD5A7BB-80A3-432A-A0A6-5A7EC1F6C8B2}">
      <dsp:nvSpPr>
        <dsp:cNvPr id="0" name=""/>
        <dsp:cNvSpPr/>
      </dsp:nvSpPr>
      <dsp:spPr>
        <a:xfrm rot="10800000">
          <a:off x="4753287" y="4597932"/>
          <a:ext cx="463777" cy="5866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240726"/>
            <a:satOff val="1208"/>
            <a:lumOff val="121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100" kern="1200"/>
        </a:p>
      </dsp:txBody>
      <dsp:txXfrm rot="10800000">
        <a:off x="4892420" y="4715265"/>
        <a:ext cx="324644" cy="352001"/>
      </dsp:txXfrm>
    </dsp:sp>
    <dsp:sp modelId="{444B601B-824A-49FC-9BA2-0CD7BB5C2C10}">
      <dsp:nvSpPr>
        <dsp:cNvPr id="0" name=""/>
        <dsp:cNvSpPr/>
      </dsp:nvSpPr>
      <dsp:spPr>
        <a:xfrm>
          <a:off x="2796249" y="4022129"/>
          <a:ext cx="1738275" cy="1738275"/>
        </a:xfrm>
        <a:prstGeom prst="ellipse">
          <a:avLst/>
        </a:prstGeom>
        <a:solidFill>
          <a:schemeClr val="accent2">
            <a:shade val="80000"/>
            <a:hueOff val="-361061"/>
            <a:satOff val="7625"/>
            <a:lumOff val="203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600" kern="1200">
              <a:latin typeface="Calibri Light" panose="020F0302020204030204"/>
            </a:rPr>
            <a:t>هل اتخذ قراراتي بنفسي ؟</a:t>
          </a:r>
          <a:endParaRPr lang="ar-SA" sz="2600" kern="1200"/>
        </a:p>
      </dsp:txBody>
      <dsp:txXfrm>
        <a:off x="3050813" y="4276693"/>
        <a:ext cx="1229147" cy="1229147"/>
      </dsp:txXfrm>
    </dsp:sp>
    <dsp:sp modelId="{0A0D354D-A5DC-4F67-B1A3-A14749A91E76}">
      <dsp:nvSpPr>
        <dsp:cNvPr id="0" name=""/>
        <dsp:cNvSpPr/>
      </dsp:nvSpPr>
      <dsp:spPr>
        <a:xfrm rot="15120000">
          <a:off x="3033773" y="3367705"/>
          <a:ext cx="463777" cy="5866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361089"/>
            <a:satOff val="1812"/>
            <a:lumOff val="1819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100" kern="1200"/>
        </a:p>
      </dsp:txBody>
      <dsp:txXfrm rot="10800000">
        <a:off x="3124837" y="3551200"/>
        <a:ext cx="324644" cy="352001"/>
      </dsp:txXfrm>
    </dsp:sp>
    <dsp:sp modelId="{68E4D652-7EFE-4946-9375-6F4152999C71}">
      <dsp:nvSpPr>
        <dsp:cNvPr id="0" name=""/>
        <dsp:cNvSpPr/>
      </dsp:nvSpPr>
      <dsp:spPr>
        <a:xfrm>
          <a:off x="1988687" y="1536708"/>
          <a:ext cx="1738275" cy="1738275"/>
        </a:xfrm>
        <a:prstGeom prst="ellipse">
          <a:avLst/>
        </a:prstGeom>
        <a:solidFill>
          <a:schemeClr val="accent2">
            <a:shade val="80000"/>
            <a:hueOff val="-481415"/>
            <a:satOff val="10166"/>
            <a:lumOff val="270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600" kern="1200">
              <a:latin typeface="Calibri Light" panose="020F0302020204030204"/>
            </a:rPr>
            <a:t>هل كنت عوناً لوالدي ؟</a:t>
          </a:r>
          <a:endParaRPr lang="ar-SA" sz="2600" kern="1200"/>
        </a:p>
      </dsp:txBody>
      <dsp:txXfrm>
        <a:off x="2243251" y="1791272"/>
        <a:ext cx="1229147" cy="1229147"/>
      </dsp:txXfrm>
    </dsp:sp>
    <dsp:sp modelId="{BB4A9FE7-918C-41F1-B663-783450D99142}">
      <dsp:nvSpPr>
        <dsp:cNvPr id="0" name=""/>
        <dsp:cNvSpPr/>
      </dsp:nvSpPr>
      <dsp:spPr>
        <a:xfrm rot="19440000">
          <a:off x="3672429" y="1352189"/>
          <a:ext cx="463777" cy="5866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481452"/>
            <a:satOff val="2416"/>
            <a:lumOff val="242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100" kern="1200"/>
        </a:p>
      </dsp:txBody>
      <dsp:txXfrm>
        <a:off x="3685715" y="1510412"/>
        <a:ext cx="324644" cy="3520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9AA8AC-7521-4EA2-A66D-996D6012EF51}">
      <dsp:nvSpPr>
        <dsp:cNvPr id="0" name=""/>
        <dsp:cNvSpPr/>
      </dsp:nvSpPr>
      <dsp:spPr>
        <a:xfrm>
          <a:off x="8075043" y="1630226"/>
          <a:ext cx="2378024" cy="1405139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95250" numCol="1" spcCol="1270" anchor="t" anchorCtr="0">
          <a:noAutofit/>
        </a:bodyPr>
        <a:lstStyle/>
        <a:p>
          <a:pPr marL="0" lvl="0" indent="0" algn="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500" kern="1200">
              <a:latin typeface="Calibri Light" panose="020F0302020204030204"/>
            </a:rPr>
            <a:t>فتى يطلب من أسرته كماليات .</a:t>
          </a:r>
          <a:endParaRPr lang="ar-SA" sz="2500" kern="1200"/>
        </a:p>
      </dsp:txBody>
      <dsp:txXfrm>
        <a:off x="8132345" y="1630226"/>
        <a:ext cx="2378024" cy="936759"/>
      </dsp:txXfrm>
    </dsp:sp>
    <dsp:sp modelId="{6050BFAC-675B-4DE7-9CA1-A08362F3B103}">
      <dsp:nvSpPr>
        <dsp:cNvPr id="0" name=""/>
        <dsp:cNvSpPr/>
      </dsp:nvSpPr>
      <dsp:spPr>
        <a:xfrm>
          <a:off x="7645279" y="2566986"/>
          <a:ext cx="2378024" cy="144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marL="228600" lvl="1" indent="-228600" algn="r" defTabSz="11112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ar-SA" sz="2500" kern="1200"/>
        </a:p>
      </dsp:txBody>
      <dsp:txXfrm>
        <a:off x="7687455" y="2609162"/>
        <a:ext cx="2293672" cy="1355648"/>
      </dsp:txXfrm>
    </dsp:sp>
    <dsp:sp modelId="{AF972E77-E614-4141-8340-FEEB57E820D0}">
      <dsp:nvSpPr>
        <dsp:cNvPr id="0" name=""/>
        <dsp:cNvSpPr/>
      </dsp:nvSpPr>
      <dsp:spPr>
        <a:xfrm rot="10800000">
          <a:off x="7007585" y="1802576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000" kern="1200"/>
        </a:p>
      </dsp:txBody>
      <dsp:txXfrm rot="10800000">
        <a:off x="7185203" y="1920988"/>
        <a:ext cx="586641" cy="355235"/>
      </dsp:txXfrm>
    </dsp:sp>
    <dsp:sp modelId="{64FB4F2E-9E42-4C24-B1C4-48D831520AD9}">
      <dsp:nvSpPr>
        <dsp:cNvPr id="0" name=""/>
        <dsp:cNvSpPr/>
      </dsp:nvSpPr>
      <dsp:spPr>
        <a:xfrm>
          <a:off x="4255018" y="1630226"/>
          <a:ext cx="2378024" cy="1405139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95250" numCol="1" spcCol="1270" anchor="t" anchorCtr="0">
          <a:noAutofit/>
        </a:bodyPr>
        <a:lstStyle/>
        <a:p>
          <a:pPr marL="0" lvl="0" indent="0" algn="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500" kern="1200">
              <a:latin typeface="Calibri Light" panose="020F0302020204030204"/>
            </a:rPr>
            <a:t>فتى يحرص على اللباقة في الحديث .</a:t>
          </a:r>
          <a:endParaRPr lang="ar-SA" sz="2500" kern="1200"/>
        </a:p>
      </dsp:txBody>
      <dsp:txXfrm>
        <a:off x="4312320" y="1630226"/>
        <a:ext cx="2378024" cy="936759"/>
      </dsp:txXfrm>
    </dsp:sp>
    <dsp:sp modelId="{751D2F55-AF50-4307-AA34-6B955C71382C}">
      <dsp:nvSpPr>
        <dsp:cNvPr id="0" name=""/>
        <dsp:cNvSpPr/>
      </dsp:nvSpPr>
      <dsp:spPr>
        <a:xfrm>
          <a:off x="3825254" y="2566986"/>
          <a:ext cx="2378024" cy="144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marL="228600" lvl="1" indent="-228600" algn="r" defTabSz="11112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ar-SA" sz="2500" kern="1200"/>
        </a:p>
      </dsp:txBody>
      <dsp:txXfrm>
        <a:off x="3867430" y="2609162"/>
        <a:ext cx="2293672" cy="1355648"/>
      </dsp:txXfrm>
    </dsp:sp>
    <dsp:sp modelId="{7BEA09EB-BE49-47E4-9B46-8509C2312D44}">
      <dsp:nvSpPr>
        <dsp:cNvPr id="0" name=""/>
        <dsp:cNvSpPr/>
      </dsp:nvSpPr>
      <dsp:spPr>
        <a:xfrm rot="10800000">
          <a:off x="3187560" y="1802576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350915"/>
            <a:satOff val="-3215"/>
            <a:lumOff val="277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2000" kern="1200"/>
        </a:p>
      </dsp:txBody>
      <dsp:txXfrm rot="10800000">
        <a:off x="3365178" y="1920988"/>
        <a:ext cx="586641" cy="355235"/>
      </dsp:txXfrm>
    </dsp:sp>
    <dsp:sp modelId="{1373ACAE-9586-41EC-9444-03B6EEEA41D1}">
      <dsp:nvSpPr>
        <dsp:cNvPr id="0" name=""/>
        <dsp:cNvSpPr/>
      </dsp:nvSpPr>
      <dsp:spPr>
        <a:xfrm>
          <a:off x="434993" y="1630226"/>
          <a:ext cx="2378024" cy="1405139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95250" numCol="1" spcCol="1270" anchor="t" anchorCtr="0">
          <a:noAutofit/>
        </a:bodyPr>
        <a:lstStyle/>
        <a:p>
          <a:pPr marL="0" lvl="0" indent="0" algn="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500" kern="1200">
              <a:latin typeface="Calibri Light" panose="020F0302020204030204"/>
            </a:rPr>
            <a:t>فتى يقدم المساعدة في الصف .</a:t>
          </a:r>
        </a:p>
      </dsp:txBody>
      <dsp:txXfrm>
        <a:off x="492295" y="1630226"/>
        <a:ext cx="2378024" cy="936759"/>
      </dsp:txXfrm>
    </dsp:sp>
    <dsp:sp modelId="{5A02BBA8-BD79-4876-B3E1-56E646632B64}">
      <dsp:nvSpPr>
        <dsp:cNvPr id="0" name=""/>
        <dsp:cNvSpPr/>
      </dsp:nvSpPr>
      <dsp:spPr>
        <a:xfrm>
          <a:off x="5230" y="2566986"/>
          <a:ext cx="2378024" cy="144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marL="228600" lvl="1" indent="-228600" algn="r" defTabSz="11112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ar-SA" sz="2500" kern="1200">
            <a:latin typeface="Calibri Light" panose="020F0302020204030204"/>
          </a:endParaRPr>
        </a:p>
      </dsp:txBody>
      <dsp:txXfrm>
        <a:off x="47406" y="2609162"/>
        <a:ext cx="2293672" cy="13556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B2C44B-C426-4CD8-A12A-0305C174DE2F}">
      <dsp:nvSpPr>
        <dsp:cNvPr id="0" name=""/>
        <dsp:cNvSpPr/>
      </dsp:nvSpPr>
      <dsp:spPr>
        <a:xfrm rot="10800000">
          <a:off x="0" y="531"/>
          <a:ext cx="4749165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marL="285750" lvl="1" indent="-285750" algn="r" defTabSz="2311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ar-SA" sz="5200" kern="1200"/>
        </a:p>
        <a:p>
          <a:pPr marL="285750" lvl="1" indent="-285750" algn="r" defTabSz="2311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ar-SA" sz="5200" kern="1200"/>
        </a:p>
      </dsp:txBody>
      <dsp:txXfrm rot="10800000">
        <a:off x="776835" y="259476"/>
        <a:ext cx="3972330" cy="1553669"/>
      </dsp:txXfrm>
    </dsp:sp>
    <dsp:sp modelId="{E32F2E62-A2EB-4FAB-B230-3D6721D908AB}">
      <dsp:nvSpPr>
        <dsp:cNvPr id="0" name=""/>
        <dsp:cNvSpPr/>
      </dsp:nvSpPr>
      <dsp:spPr>
        <a:xfrm>
          <a:off x="4749164" y="531"/>
          <a:ext cx="3166110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marL="0" lvl="0" indent="0" algn="ctr" defTabSz="1911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300" kern="1200">
              <a:latin typeface="Calibri Light" panose="020F0302020204030204"/>
            </a:rPr>
            <a:t>ظرف </a:t>
          </a:r>
          <a:r>
            <a:rPr lang="ar-SA" sz="4300" kern="1200" err="1">
              <a:latin typeface="Calibri Light" panose="020F0302020204030204"/>
            </a:rPr>
            <a:t>إقتصادي</a:t>
          </a:r>
          <a:r>
            <a:rPr lang="ar-SA" sz="4300" kern="1200">
              <a:latin typeface="Calibri Light" panose="020F0302020204030204"/>
            </a:rPr>
            <a:t> تمر به </a:t>
          </a:r>
          <a:r>
            <a:rPr lang="ar-SA" sz="4300" kern="1200" err="1">
              <a:latin typeface="Calibri Light" panose="020F0302020204030204"/>
            </a:rPr>
            <a:t>اﻷسرة</a:t>
          </a:r>
          <a:r>
            <a:rPr lang="ar-SA" sz="4300" kern="1200">
              <a:latin typeface="Calibri Light" panose="020F0302020204030204"/>
            </a:rPr>
            <a:t> .</a:t>
          </a:r>
          <a:endParaRPr lang="ar-SA" sz="4300" kern="1200"/>
        </a:p>
      </dsp:txBody>
      <dsp:txXfrm>
        <a:off x="4850289" y="101656"/>
        <a:ext cx="2963860" cy="1869309"/>
      </dsp:txXfrm>
    </dsp:sp>
    <dsp:sp modelId="{44046464-C4BD-48EE-957A-CB2F768EDF1F}">
      <dsp:nvSpPr>
        <dsp:cNvPr id="0" name=""/>
        <dsp:cNvSpPr/>
      </dsp:nvSpPr>
      <dsp:spPr>
        <a:xfrm rot="10800000">
          <a:off x="0" y="2279246"/>
          <a:ext cx="4749165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marL="285750" lvl="1" indent="-285750" algn="r" defTabSz="2311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ar-SA" sz="5200" kern="1200"/>
        </a:p>
        <a:p>
          <a:pPr marL="285750" lvl="1" indent="-285750" algn="r" defTabSz="2311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ar-SA" sz="5200" kern="1200"/>
        </a:p>
      </dsp:txBody>
      <dsp:txXfrm rot="10800000">
        <a:off x="776835" y="2538191"/>
        <a:ext cx="3972330" cy="1553669"/>
      </dsp:txXfrm>
    </dsp:sp>
    <dsp:sp modelId="{7480D930-CE29-4E2C-92CD-3C81857482DB}">
      <dsp:nvSpPr>
        <dsp:cNvPr id="0" name=""/>
        <dsp:cNvSpPr/>
      </dsp:nvSpPr>
      <dsp:spPr>
        <a:xfrm>
          <a:off x="4749164" y="2279246"/>
          <a:ext cx="3166110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marL="0" lvl="0" indent="0" algn="ctr" defTabSz="1911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300" kern="1200">
              <a:latin typeface="Calibri Light" panose="020F0302020204030204"/>
            </a:rPr>
            <a:t>تغيب الوالدين عن المنزل .</a:t>
          </a:r>
          <a:endParaRPr lang="ar-SA" sz="4300" kern="1200"/>
        </a:p>
      </dsp:txBody>
      <dsp:txXfrm>
        <a:off x="4850289" y="2380371"/>
        <a:ext cx="2963860" cy="18693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880EA3-3FBD-4A0F-951E-C2E125F4DEF1}">
      <dsp:nvSpPr>
        <dsp:cNvPr id="0" name=""/>
        <dsp:cNvSpPr/>
      </dsp:nvSpPr>
      <dsp:spPr>
        <a:xfrm>
          <a:off x="7421507" y="630163"/>
          <a:ext cx="3091011" cy="3091011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0109" tIns="40640" rIns="170109" bIns="4064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>
              <a:latin typeface="Calibri Light" panose="020F0302020204030204"/>
            </a:rPr>
            <a:t>احترام المعلم و حسن اخلاقي مع زملائي .</a:t>
          </a:r>
          <a:endParaRPr lang="ar-SA" sz="3200" kern="1200" dirty="0"/>
        </a:p>
      </dsp:txBody>
      <dsp:txXfrm>
        <a:off x="7874175" y="1082831"/>
        <a:ext cx="2185675" cy="2185675"/>
      </dsp:txXfrm>
    </dsp:sp>
    <dsp:sp modelId="{31DE46C3-F639-4567-922B-CB4C63A8E070}">
      <dsp:nvSpPr>
        <dsp:cNvPr id="0" name=""/>
        <dsp:cNvSpPr/>
      </dsp:nvSpPr>
      <dsp:spPr>
        <a:xfrm>
          <a:off x="4948698" y="630163"/>
          <a:ext cx="3091011" cy="3091011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0109" tIns="40640" rIns="170109" bIns="4064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>
              <a:latin typeface="Calibri Light" panose="020F0302020204030204"/>
            </a:rPr>
            <a:t>الحرص على نظافة طاولتي وكرسيي .</a:t>
          </a:r>
          <a:endParaRPr lang="ar-SA" sz="3200" kern="1200" dirty="0"/>
        </a:p>
      </dsp:txBody>
      <dsp:txXfrm>
        <a:off x="5401366" y="1082831"/>
        <a:ext cx="2185675" cy="2185675"/>
      </dsp:txXfrm>
    </dsp:sp>
    <dsp:sp modelId="{8F11A79B-269B-490C-910B-AD3D0BD6A675}">
      <dsp:nvSpPr>
        <dsp:cNvPr id="0" name=""/>
        <dsp:cNvSpPr/>
      </dsp:nvSpPr>
      <dsp:spPr>
        <a:xfrm>
          <a:off x="2475889" y="630163"/>
          <a:ext cx="3091011" cy="3091011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0109" tIns="40640" rIns="170109" bIns="4064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>
              <a:latin typeface="Calibri Light" panose="020F0302020204030204"/>
            </a:rPr>
            <a:t>تقديم المساعدة </a:t>
          </a:r>
          <a:r>
            <a:rPr lang="ar-SA" sz="3200" kern="1200" dirty="0" err="1">
              <a:latin typeface="Calibri Light" panose="020F0302020204030204"/>
            </a:rPr>
            <a:t>ﻷصدقائي</a:t>
          </a:r>
          <a:r>
            <a:rPr lang="ar-SA" sz="3200" kern="1200" dirty="0">
              <a:latin typeface="Calibri Light" panose="020F0302020204030204"/>
            </a:rPr>
            <a:t> وتقبل نصائحهم .</a:t>
          </a:r>
          <a:endParaRPr lang="ar-SA" sz="3200" kern="1200" dirty="0"/>
        </a:p>
      </dsp:txBody>
      <dsp:txXfrm>
        <a:off x="2928557" y="1082831"/>
        <a:ext cx="2185675" cy="2185675"/>
      </dsp:txXfrm>
    </dsp:sp>
    <dsp:sp modelId="{D2334B60-C5D4-43CC-B5A7-144BDA803DA1}">
      <dsp:nvSpPr>
        <dsp:cNvPr id="0" name=""/>
        <dsp:cNvSpPr/>
      </dsp:nvSpPr>
      <dsp:spPr>
        <a:xfrm>
          <a:off x="3080" y="630163"/>
          <a:ext cx="3091011" cy="3091011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0109" tIns="40640" rIns="170109" bIns="4064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>
              <a:latin typeface="Calibri Light" panose="020F0302020204030204"/>
            </a:rPr>
            <a:t>التطوع في تشجير ساحات المدرسة .</a:t>
          </a:r>
          <a:endParaRPr lang="ar-SA" sz="3200" kern="1200" dirty="0"/>
        </a:p>
      </dsp:txBody>
      <dsp:txXfrm>
        <a:off x="455748" y="1082831"/>
        <a:ext cx="2185675" cy="2185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D8A0-A39F-4AAD-B08F-7E7A2E358CB0}" type="datetimeFigureOut">
              <a:rPr lang="ar-SA" smtClean="0"/>
              <a:t>28/01/1443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4940-BEA5-45D2-AE71-0B0CD02532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0904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D8A0-A39F-4AAD-B08F-7E7A2E358CB0}" type="datetimeFigureOut">
              <a:rPr lang="ar-SA" smtClean="0"/>
              <a:t>28/01/1443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4940-BEA5-45D2-AE71-0B0CD02532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8435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D8A0-A39F-4AAD-B08F-7E7A2E358CB0}" type="datetimeFigureOut">
              <a:rPr lang="ar-SA" smtClean="0"/>
              <a:t>28/01/1443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4940-BEA5-45D2-AE71-0B0CD02532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7630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D8A0-A39F-4AAD-B08F-7E7A2E358CB0}" type="datetimeFigureOut">
              <a:rPr lang="ar-SA" smtClean="0"/>
              <a:t>28/01/1443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4940-BEA5-45D2-AE71-0B0CD02532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12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D8A0-A39F-4AAD-B08F-7E7A2E358CB0}" type="datetimeFigureOut">
              <a:rPr lang="ar-SA" smtClean="0"/>
              <a:t>28/01/1443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4940-BEA5-45D2-AE71-0B0CD02532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0418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D8A0-A39F-4AAD-B08F-7E7A2E358CB0}" type="datetimeFigureOut">
              <a:rPr lang="ar-SA" smtClean="0"/>
              <a:t>28/01/1443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4940-BEA5-45D2-AE71-0B0CD02532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8098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D8A0-A39F-4AAD-B08F-7E7A2E358CB0}" type="datetimeFigureOut">
              <a:rPr lang="ar-SA" smtClean="0"/>
              <a:t>28/01/1443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4940-BEA5-45D2-AE71-0B0CD02532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726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D8A0-A39F-4AAD-B08F-7E7A2E358CB0}" type="datetimeFigureOut">
              <a:rPr lang="ar-SA" smtClean="0"/>
              <a:t>28/01/1443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4940-BEA5-45D2-AE71-0B0CD02532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822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D8A0-A39F-4AAD-B08F-7E7A2E358CB0}" type="datetimeFigureOut">
              <a:rPr lang="ar-SA" smtClean="0"/>
              <a:t>28/01/1443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4940-BEA5-45D2-AE71-0B0CD02532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7601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D8A0-A39F-4AAD-B08F-7E7A2E358CB0}" type="datetimeFigureOut">
              <a:rPr lang="ar-SA" smtClean="0"/>
              <a:t>28/01/1443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4940-BEA5-45D2-AE71-0B0CD02532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4477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AD8A0-A39F-4AAD-B08F-7E7A2E358CB0}" type="datetimeFigureOut">
              <a:rPr lang="ar-SA" smtClean="0"/>
              <a:t>28/01/1443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04940-BEA5-45D2-AE71-0B0CD02532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632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AD8A0-A39F-4AAD-B08F-7E7A2E358CB0}" type="datetimeFigureOut">
              <a:rPr lang="ar-SA" smtClean="0"/>
              <a:t>28/01/1443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04940-BEA5-45D2-AE71-0B0CD02532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2863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635FD0-7209-428B-B554-9F106AA3A5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415" y="803576"/>
            <a:ext cx="7324725" cy="2387600"/>
          </a:xfrm>
        </p:spPr>
        <p:txBody>
          <a:bodyPr>
            <a:normAutofit/>
          </a:bodyPr>
          <a:lstStyle/>
          <a:p>
            <a:r>
              <a:rPr lang="ar-SA" sz="4800" b="1">
                <a:solidFill>
                  <a:schemeClr val="accent4">
                    <a:lumMod val="75000"/>
                  </a:schemeClr>
                </a:solidFill>
                <a:cs typeface="Times New Roman"/>
              </a:rPr>
              <a:t>التربية </a:t>
            </a:r>
            <a:r>
              <a:rPr lang="ar-SA" sz="4800" b="1" err="1">
                <a:solidFill>
                  <a:schemeClr val="accent4">
                    <a:lumMod val="75000"/>
                  </a:schemeClr>
                </a:solidFill>
                <a:cs typeface="Times New Roman"/>
              </a:rPr>
              <a:t>اﻷسرية</a:t>
            </a:r>
            <a:r>
              <a:rPr lang="ar-SA" sz="4800" b="1">
                <a:solidFill>
                  <a:schemeClr val="accent4">
                    <a:lumMod val="75000"/>
                  </a:schemeClr>
                </a:solidFill>
                <a:cs typeface="Times New Roman"/>
              </a:rPr>
              <a:t> -الثالث متوسط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70FB65D-892B-46E4-941D-838EAB7A6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5045676" cy="1655762"/>
          </a:xfrm>
        </p:spPr>
        <p:txBody>
          <a:bodyPr vert="horz" lIns="91440" tIns="45720" rIns="91440" bIns="45720" rtlCol="1" anchor="t">
            <a:normAutofit/>
          </a:bodyPr>
          <a:lstStyle/>
          <a:p>
            <a:pPr algn="r"/>
            <a:r>
              <a:rPr lang="ar-SA" sz="3200">
                <a:solidFill>
                  <a:schemeClr val="accent6">
                    <a:lumMod val="50000"/>
                  </a:schemeClr>
                </a:solidFill>
                <a:cs typeface="Arial"/>
              </a:rPr>
              <a:t>كيف تكون فعالاُ</a:t>
            </a:r>
          </a:p>
        </p:txBody>
      </p:sp>
    </p:spTree>
    <p:extLst>
      <p:ext uri="{BB962C8B-B14F-4D97-AF65-F5344CB8AC3E}">
        <p14:creationId xmlns:p14="http://schemas.microsoft.com/office/powerpoint/2010/main" val="686649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4">
            <a:extLst>
              <a:ext uri="{FF2B5EF4-FFF2-40B4-BE49-F238E27FC236}">
                <a16:creationId xmlns:a16="http://schemas.microsoft.com/office/drawing/2014/main" id="{ACE61546-53AC-4102-AB6F-5450A2B99D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1618211"/>
              </p:ext>
            </p:extLst>
          </p:nvPr>
        </p:nvGraphicFramePr>
        <p:xfrm>
          <a:off x="-619125" y="101600"/>
          <a:ext cx="9944100" cy="5761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1356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C3FC32-F8B8-4880-BBD7-4AE025B9F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100" y="374650"/>
            <a:ext cx="8315325" cy="1335088"/>
          </a:xfr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SA" dirty="0">
                <a:solidFill>
                  <a:schemeClr val="accent4">
                    <a:lumMod val="75000"/>
                  </a:schemeClr>
                </a:solidFill>
                <a:cs typeface="Arial"/>
              </a:rPr>
              <a:t>لنقِّيم أنفسنا مع مهند ونملئ الاستبيان</a:t>
            </a:r>
          </a:p>
        </p:txBody>
      </p:sp>
    </p:spTree>
    <p:extLst>
      <p:ext uri="{BB962C8B-B14F-4D97-AF65-F5344CB8AC3E}">
        <p14:creationId xmlns:p14="http://schemas.microsoft.com/office/powerpoint/2010/main" val="358446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617A4C-0F7A-463A-8BFB-4A8AE3939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>
                <a:solidFill>
                  <a:srgbClr val="7C8F6F"/>
                </a:solidFill>
                <a:cs typeface="Times New Roman"/>
              </a:rPr>
              <a:t>ما رأيك بالمواقف </a:t>
            </a:r>
            <a:r>
              <a:rPr lang="ar-SA" b="1" err="1">
                <a:solidFill>
                  <a:srgbClr val="7C8F6F"/>
                </a:solidFill>
                <a:cs typeface="Times New Roman"/>
              </a:rPr>
              <a:t>اﻵتية</a:t>
            </a:r>
            <a:r>
              <a:rPr lang="ar-SA" b="1">
                <a:solidFill>
                  <a:srgbClr val="7C8F6F"/>
                </a:solidFill>
                <a:cs typeface="Times New Roman"/>
              </a:rPr>
              <a:t> :</a:t>
            </a:r>
          </a:p>
        </p:txBody>
      </p:sp>
      <p:graphicFrame>
        <p:nvGraphicFramePr>
          <p:cNvPr id="4" name="رسم تخطيطي 4">
            <a:extLst>
              <a:ext uri="{FF2B5EF4-FFF2-40B4-BE49-F238E27FC236}">
                <a16:creationId xmlns:a16="http://schemas.microsoft.com/office/drawing/2014/main" id="{18EC2C9B-0DA4-4D18-8A4D-BCDE263047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3722860"/>
              </p:ext>
            </p:extLst>
          </p:nvPr>
        </p:nvGraphicFramePr>
        <p:xfrm>
          <a:off x="1314450" y="606425"/>
          <a:ext cx="10515600" cy="5637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70" name="مربع نص 569">
            <a:extLst>
              <a:ext uri="{FF2B5EF4-FFF2-40B4-BE49-F238E27FC236}">
                <a16:creationId xmlns:a16="http://schemas.microsoft.com/office/drawing/2014/main" id="{6F31E038-4BEA-4756-9D21-EA1D7E15278E}"/>
              </a:ext>
            </a:extLst>
          </p:cNvPr>
          <p:cNvSpPr txBox="1"/>
          <p:nvPr/>
        </p:nvSpPr>
        <p:spPr>
          <a:xfrm>
            <a:off x="9153525" y="3409950"/>
            <a:ext cx="203835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SA" sz="2400" b="1">
                <a:solidFill>
                  <a:schemeClr val="accent5">
                    <a:lumMod val="50000"/>
                  </a:schemeClr>
                </a:solidFill>
                <a:cs typeface="Arial"/>
              </a:rPr>
              <a:t>يجب مراعاة ظروف </a:t>
            </a:r>
            <a:r>
              <a:rPr lang="ar-SA" sz="2400" b="1" err="1">
                <a:solidFill>
                  <a:schemeClr val="accent5">
                    <a:lumMod val="50000"/>
                  </a:schemeClr>
                </a:solidFill>
                <a:cs typeface="Arial"/>
              </a:rPr>
              <a:t>اﻷسرة</a:t>
            </a:r>
            <a:r>
              <a:rPr lang="ar-SA" sz="2400" b="1">
                <a:solidFill>
                  <a:schemeClr val="accent5">
                    <a:lumMod val="50000"/>
                  </a:schemeClr>
                </a:solidFill>
                <a:cs typeface="Arial"/>
              </a:rPr>
              <a:t> و وتقديم الأولويات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B5831F1D-7F1E-40C4-9592-E28E89DA6D77}"/>
              </a:ext>
            </a:extLst>
          </p:cNvPr>
          <p:cNvSpPr txBox="1"/>
          <p:nvPr/>
        </p:nvSpPr>
        <p:spPr>
          <a:xfrm>
            <a:off x="5400675" y="3409950"/>
            <a:ext cx="203835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SA" sz="2400" b="1">
                <a:solidFill>
                  <a:schemeClr val="accent5">
                    <a:lumMod val="50000"/>
                  </a:schemeClr>
                </a:solidFill>
                <a:cs typeface="Arial"/>
              </a:rPr>
              <a:t>سيرغب الجميع في التحدث معه ومصادقته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C3CB358A-B778-4DD9-9717-2D5501524881}"/>
              </a:ext>
            </a:extLst>
          </p:cNvPr>
          <p:cNvSpPr txBox="1"/>
          <p:nvPr/>
        </p:nvSpPr>
        <p:spPr>
          <a:xfrm>
            <a:off x="1543050" y="3305175"/>
            <a:ext cx="203835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ar-SA" sz="2400" b="1">
                <a:solidFill>
                  <a:schemeClr val="accent5">
                    <a:lumMod val="50000"/>
                  </a:schemeClr>
                </a:solidFill>
                <a:cs typeface="Arial"/>
              </a:rPr>
              <a:t>يكون قدوة حسنة لبقية الصف , وملجأ لمن يحتاجه</a:t>
            </a:r>
          </a:p>
        </p:txBody>
      </p:sp>
    </p:spTree>
    <p:extLst>
      <p:ext uri="{BB962C8B-B14F-4D97-AF65-F5344CB8AC3E}">
        <p14:creationId xmlns:p14="http://schemas.microsoft.com/office/powerpoint/2010/main" val="183882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70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4">
            <a:extLst>
              <a:ext uri="{FF2B5EF4-FFF2-40B4-BE49-F238E27FC236}">
                <a16:creationId xmlns:a16="http://schemas.microsoft.com/office/drawing/2014/main" id="{6B4606EC-296C-4B45-B18E-5FB4D61CCB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128868"/>
              </p:ext>
            </p:extLst>
          </p:nvPr>
        </p:nvGraphicFramePr>
        <p:xfrm>
          <a:off x="304800" y="606425"/>
          <a:ext cx="791527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2" name="مربع نص 231">
            <a:extLst>
              <a:ext uri="{FF2B5EF4-FFF2-40B4-BE49-F238E27FC236}">
                <a16:creationId xmlns:a16="http://schemas.microsoft.com/office/drawing/2014/main" id="{A22E541A-9005-4FC9-A641-3C241D5640C4}"/>
              </a:ext>
            </a:extLst>
          </p:cNvPr>
          <p:cNvSpPr txBox="1"/>
          <p:nvPr/>
        </p:nvSpPr>
        <p:spPr>
          <a:xfrm>
            <a:off x="1028700" y="990600"/>
            <a:ext cx="3876675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ar-SA" sz="2400" b="1">
                <a:solidFill>
                  <a:schemeClr val="accent5">
                    <a:lumMod val="50000"/>
                  </a:schemeClr>
                </a:solidFill>
                <a:cs typeface="Arial"/>
              </a:rPr>
              <a:t>التقليل من الطلبات .</a:t>
            </a:r>
          </a:p>
          <a:p>
            <a:pPr marL="342900" indent="-342900">
              <a:buFont typeface="Arial"/>
              <a:buChar char="•"/>
            </a:pPr>
            <a:r>
              <a:rPr lang="ar-SA" sz="2400" b="1">
                <a:solidFill>
                  <a:schemeClr val="accent5">
                    <a:lumMod val="50000"/>
                  </a:schemeClr>
                </a:solidFill>
                <a:cs typeface="Arial"/>
              </a:rPr>
              <a:t>محاولة تقديم المساعدة إن أمكن .</a:t>
            </a:r>
          </a:p>
        </p:txBody>
      </p:sp>
      <p:sp>
        <p:nvSpPr>
          <p:cNvPr id="244" name="مربع نص 243">
            <a:extLst>
              <a:ext uri="{FF2B5EF4-FFF2-40B4-BE49-F238E27FC236}">
                <a16:creationId xmlns:a16="http://schemas.microsoft.com/office/drawing/2014/main" id="{EB6D4132-4761-4D9E-B701-D3D82774FCD9}"/>
              </a:ext>
            </a:extLst>
          </p:cNvPr>
          <p:cNvSpPr txBox="1"/>
          <p:nvPr/>
        </p:nvSpPr>
        <p:spPr>
          <a:xfrm>
            <a:off x="885825" y="3495675"/>
            <a:ext cx="3876675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ar-SA" sz="2400" b="1" err="1">
                <a:solidFill>
                  <a:schemeClr val="accent5">
                    <a:lumMod val="50000"/>
                  </a:schemeClr>
                </a:solidFill>
                <a:cs typeface="Arial"/>
              </a:rPr>
              <a:t>الإهتمام</a:t>
            </a:r>
            <a:r>
              <a:rPr lang="ar-SA" sz="2400" b="1">
                <a:solidFill>
                  <a:schemeClr val="accent5">
                    <a:lumMod val="50000"/>
                  </a:schemeClr>
                </a:solidFill>
                <a:cs typeface="Arial"/>
              </a:rPr>
              <a:t> بالمنزل ونظافته .</a:t>
            </a:r>
          </a:p>
          <a:p>
            <a:pPr marL="342900" indent="-342900">
              <a:buFont typeface="Arial"/>
              <a:buChar char="•"/>
            </a:pPr>
            <a:r>
              <a:rPr lang="ar-SA" sz="2400" b="1" err="1">
                <a:solidFill>
                  <a:schemeClr val="accent5">
                    <a:lumMod val="50000"/>
                  </a:schemeClr>
                </a:solidFill>
                <a:cs typeface="Arial"/>
              </a:rPr>
              <a:t>اﻹنتباه</a:t>
            </a:r>
            <a:r>
              <a:rPr lang="ar-SA" sz="2400" b="1">
                <a:solidFill>
                  <a:schemeClr val="accent5">
                    <a:lumMod val="50000"/>
                  </a:schemeClr>
                </a:solidFill>
                <a:cs typeface="Arial"/>
              </a:rPr>
              <a:t> </a:t>
            </a:r>
            <a:r>
              <a:rPr lang="ar-SA" sz="2400" b="1" err="1">
                <a:solidFill>
                  <a:schemeClr val="accent5">
                    <a:lumMod val="50000"/>
                  </a:schemeClr>
                </a:solidFill>
                <a:cs typeface="Arial"/>
              </a:rPr>
              <a:t>ﻹخوتي</a:t>
            </a:r>
            <a:r>
              <a:rPr lang="ar-SA" sz="2400" b="1">
                <a:solidFill>
                  <a:schemeClr val="accent5">
                    <a:lumMod val="50000"/>
                  </a:schemeClr>
                </a:solidFill>
                <a:cs typeface="Arial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209748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232" grpId="0"/>
      <p:bldP spid="2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6618D7-3531-442B-872C-828137FF6B5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7C8F6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SA" dirty="0" err="1">
                <a:cs typeface="Times New Roman"/>
              </a:rPr>
              <a:t>إقترحي</a:t>
            </a:r>
            <a:r>
              <a:rPr lang="ar-SA" dirty="0">
                <a:cs typeface="Times New Roman"/>
              </a:rPr>
              <a:t> طرقاً تظهري فيها فاعليتك بمدرستك</a:t>
            </a:r>
            <a:endParaRPr lang="ar-SA" dirty="0"/>
          </a:p>
        </p:txBody>
      </p:sp>
      <p:graphicFrame>
        <p:nvGraphicFramePr>
          <p:cNvPr id="35" name="رسم تخطيطي 35">
            <a:extLst>
              <a:ext uri="{FF2B5EF4-FFF2-40B4-BE49-F238E27FC236}">
                <a16:creationId xmlns:a16="http://schemas.microsoft.com/office/drawing/2014/main" id="{78401DFD-3DA6-4E5C-8E3E-90B70C4C86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5969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300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5" grpId="0">
        <p:bldAsOne/>
      </p:bldGraphic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6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نسق Office</vt:lpstr>
      <vt:lpstr>التربية اﻷسرية -الثالث متوسط</vt:lpstr>
      <vt:lpstr>عرض تقديمي في PowerPoint</vt:lpstr>
      <vt:lpstr>لنقِّيم أنفسنا مع مهند ونملئ الاستبيان</vt:lpstr>
      <vt:lpstr>ما رأيك بالمواقف اﻵتية :</vt:lpstr>
      <vt:lpstr>عرض تقديمي في PowerPoint</vt:lpstr>
      <vt:lpstr>إقترحي طرقاً تظهري فيها فاعليتك بمدرستك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/>
  <cp:revision>97</cp:revision>
  <dcterms:created xsi:type="dcterms:W3CDTF">2021-09-06T03:46:13Z</dcterms:created>
  <dcterms:modified xsi:type="dcterms:W3CDTF">2021-09-06T06:40:09Z</dcterms:modified>
</cp:coreProperties>
</file>