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65" r:id="rId6"/>
    <p:sldId id="303" r:id="rId7"/>
    <p:sldId id="311" r:id="rId8"/>
    <p:sldId id="304" r:id="rId9"/>
    <p:sldId id="305" r:id="rId10"/>
    <p:sldId id="306" r:id="rId11"/>
    <p:sldId id="307" r:id="rId12"/>
    <p:sldId id="308" r:id="rId13"/>
    <p:sldId id="309" r:id="rId14"/>
    <p:sldId id="291" r:id="rId15"/>
    <p:sldId id="296" r:id="rId16"/>
    <p:sldId id="301" r:id="rId17"/>
    <p:sldId id="302" r:id="rId18"/>
    <p:sldId id="273" r:id="rId19"/>
    <p:sldId id="281" r:id="rId20"/>
    <p:sldId id="264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510"/>
    <a:srgbClr val="FFFFDA"/>
    <a:srgbClr val="F7F7FF"/>
    <a:srgbClr val="E1E1FF"/>
    <a:srgbClr val="FFF1EB"/>
    <a:srgbClr val="FFE4D9"/>
    <a:srgbClr val="FFF6D9"/>
    <a:srgbClr val="FFF7DD"/>
    <a:srgbClr val="FFF3CD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0C3D4-9A52-60A1-9635-AA2449F7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06DC6C-6CD0-1BF3-7E1B-E8DD0181D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3C6324-BD12-8C28-D26D-2CDFC1D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3C3AA-5636-6224-2E52-37E87CB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3A33C0-3CC4-753A-30B5-D8F03795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5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012295-999F-71AB-AD62-50F5B1A1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4DC3FF-34FB-9B6D-C150-C982A0A3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7978A1-E1ED-F654-A61F-21BFCCE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14186B-9425-42DC-D92A-BF507A1A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98E6B5-6E91-9F72-DF82-D252B76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6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F438B6-7E2A-CED4-E7A2-D60590071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B7C9BE-CC99-EEE0-FD79-B8F1C38A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34D58F-AAD5-19FF-8C07-317AD986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9C2E4-90F2-C8BF-0B00-2A9D2383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37265-F4C6-807F-D836-F95FF595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7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CCF6ED-F9E2-D581-5110-78C94E5B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59C298-CE9C-435E-9E5F-AF2ACA10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D79399-332E-73D6-6D60-78A94475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B5DA8D-E2CC-69B8-00BE-FD4753FD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C0D796-EE3D-C1E7-D0B6-351A58A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C5B46-D27C-9F5E-5208-6F26AC97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1958A2-A10F-EFA5-529A-AC2AD51D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5CAAEC-354E-2EDA-41BE-4054B78A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890A44-2E7B-58C8-231B-A038BBF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43851-9ED6-E942-12EE-FD7D969C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F58C8-07B9-7B82-D350-3F99AB3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B44002-A28C-D290-B9F4-544A76C2D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F77E4F-1564-9F75-7BC6-B8C89196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6E38B5-87F7-429D-AB72-3B0933AB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86E126-4FF7-ABFF-4051-96B5F4CB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412DC-296D-3DCC-5CF0-8ECC6CD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06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B4952-C01C-2E85-05E4-69D96FA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B9D61-EEBB-EBCF-B4A9-2BEC5A52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334892-266A-A878-6407-BD193F97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1E0CD3-20F4-91E1-63F9-E0FCBB15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259F66E-0EB4-53BE-FB7C-CA906D032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B0212A-3C0A-D71B-1D8A-11880EC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99C546-C9FD-B53F-D500-CB99958B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7467F0-4F8B-2B33-B8F2-D7C701AF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1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43649-0DEE-6EBD-0FA8-6E70FF55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A3B3BE-34A5-8BEF-9EC5-3D3EE671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026AE7-EB33-B77C-D707-E559C09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277517-1D8C-4BD6-AED8-24A14AA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272307-31AE-8123-96A4-1AD94E84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82BB81F-537D-0632-C846-240A0652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D3A7A-BE69-6BC9-5DEF-6EE4E405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2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CDFF9-8752-823E-FF9F-3892E6E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BEDB43-0D63-314F-C431-9901FD67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E424C3-44A2-921C-EBEA-745A7C51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E3365D-76CB-CC3E-F611-258BD09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6DC5E-1A73-DF16-5360-BA66C12E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A121AA-94E6-7D7A-F759-ABD2F448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4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05E26-D586-5FAD-D9B2-CBC9FDFF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8F22EF-66B8-E16D-C0BB-C6BF48629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737A30-0477-01C0-77C3-C3C29694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B4D8DF-FA62-0216-65D1-8BA87AD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8423E7-ADCB-ADA1-EF5C-25900757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856BB1-9F92-806A-8B23-B7DECD7B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2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18C65D-9C79-FDF2-7CF2-12159F85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54E352-C9A7-F2BD-63C2-31474272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60BE20-EEFA-C04C-FCDB-F4CAC82E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7E43-8C3F-4156-9775-8EE047F293A7}" type="datetimeFigureOut">
              <a:rPr lang="ar-SA" smtClean="0"/>
              <a:t>10/03/45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659A5-CE3A-F5F9-31D9-03670F54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E59DB-3993-47B2-29E9-D50DF91F1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../../&#1575;&#1604;&#1587;&#1580;&#1604;%20&#1575;&#1604;&#1575;&#1604;&#1603;&#1578;&#1585;&#1608;&#1606;&#1610;/&#1587;&#1580;&#1604;%202&#1605;%20.xls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9912876/padlet-gfm59y1mqt9j7kq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A32767-D897-B14B-1636-5F2864F99859}"/>
              </a:ext>
            </a:extLst>
          </p:cNvPr>
          <p:cNvSpPr txBox="1"/>
          <p:nvPr/>
        </p:nvSpPr>
        <p:spPr>
          <a:xfrm>
            <a:off x="3899239" y="960268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0B91DA13-3A0A-2DCC-A53C-FCE86578431E}"/>
              </a:ext>
            </a:extLst>
          </p:cNvPr>
          <p:cNvCxnSpPr>
            <a:cxnSpLocks/>
          </p:cNvCxnSpPr>
          <p:nvPr/>
        </p:nvCxnSpPr>
        <p:spPr>
          <a:xfrm>
            <a:off x="9387697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EB571B1-0A22-CA05-DDB7-9D8CBE8DF9B0}"/>
              </a:ext>
            </a:extLst>
          </p:cNvPr>
          <p:cNvGrpSpPr/>
          <p:nvPr/>
        </p:nvGrpSpPr>
        <p:grpSpPr>
          <a:xfrm>
            <a:off x="9682641" y="2469487"/>
            <a:ext cx="2034412" cy="1194809"/>
            <a:chOff x="9707233" y="1646677"/>
            <a:chExt cx="2034412" cy="1194809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E434F16-59C9-FB51-4380-46ECFC669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DEB"/>
                </a:clrFrom>
                <a:clrTo>
                  <a:srgbClr val="FFFDEB">
                    <a:alpha val="0"/>
                  </a:srgbClr>
                </a:clrTo>
              </a:clrChange>
            </a:blip>
            <a:srcRect b="85947"/>
            <a:stretch/>
          </p:blipFill>
          <p:spPr>
            <a:xfrm>
              <a:off x="9773085" y="1646677"/>
              <a:ext cx="1968560" cy="486923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40F42A7-CCAB-01E5-1CEE-10E781C185AE}"/>
                </a:ext>
              </a:extLst>
            </p:cNvPr>
            <p:cNvSpPr txBox="1"/>
            <p:nvPr/>
          </p:nvSpPr>
          <p:spPr>
            <a:xfrm>
              <a:off x="9707233" y="2133600"/>
              <a:ext cx="20155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كتابة الاعداد بالصياغة العلمية</a:t>
              </a:r>
              <a:endPara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رسم 11" descr="دفتر العناوين مع تعبئة خالصة">
            <a:hlinkClick r:id="rId4" action="ppaction://hlinkfile"/>
            <a:extLst>
              <a:ext uri="{FF2B5EF4-FFF2-40B4-BE49-F238E27FC236}">
                <a16:creationId xmlns:a16="http://schemas.microsoft.com/office/drawing/2014/main" id="{24D91EBC-8629-3835-030A-B2D5F623D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023" y="2053857"/>
            <a:ext cx="1318181" cy="1318181"/>
          </a:xfrm>
          <a:prstGeom prst="rect">
            <a:avLst/>
          </a:prstGeom>
        </p:spPr>
      </p:pic>
      <p:pic>
        <p:nvPicPr>
          <p:cNvPr id="13" name="صورة 12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DA70DBAB-7BDE-98C3-042D-32E28A4B6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C444F18-68D8-9EC7-7C2B-E8BB3F9D1BB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36531" y="1464535"/>
            <a:ext cx="6547797" cy="3253563"/>
          </a:xfrm>
          <a:custGeom>
            <a:avLst/>
            <a:gdLst>
              <a:gd name="connsiteX0" fmla="*/ 0 w 6547797"/>
              <a:gd name="connsiteY0" fmla="*/ 0 h 3253563"/>
              <a:gd name="connsiteX1" fmla="*/ 6547797 w 6547797"/>
              <a:gd name="connsiteY1" fmla="*/ 0 h 3253563"/>
              <a:gd name="connsiteX2" fmla="*/ 6547797 w 6547797"/>
              <a:gd name="connsiteY2" fmla="*/ 833342 h 3253563"/>
              <a:gd name="connsiteX3" fmla="*/ 5793328 w 6547797"/>
              <a:gd name="connsiteY3" fmla="*/ 833342 h 3253563"/>
              <a:gd name="connsiteX4" fmla="*/ 5793328 w 6547797"/>
              <a:gd name="connsiteY4" fmla="*/ 3253563 h 3253563"/>
              <a:gd name="connsiteX5" fmla="*/ 3165588 w 6547797"/>
              <a:gd name="connsiteY5" fmla="*/ 3253563 h 3253563"/>
              <a:gd name="connsiteX6" fmla="*/ 3165588 w 6547797"/>
              <a:gd name="connsiteY6" fmla="*/ 916822 h 3253563"/>
              <a:gd name="connsiteX7" fmla="*/ 463161 w 6547797"/>
              <a:gd name="connsiteY7" fmla="*/ 916822 h 3253563"/>
              <a:gd name="connsiteX8" fmla="*/ 463161 w 6547797"/>
              <a:gd name="connsiteY8" fmla="*/ 3253563 h 3253563"/>
              <a:gd name="connsiteX9" fmla="*/ 0 w 6547797"/>
              <a:gd name="connsiteY9" fmla="*/ 3253563 h 325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7797" h="3253563">
                <a:moveTo>
                  <a:pt x="0" y="0"/>
                </a:moveTo>
                <a:lnTo>
                  <a:pt x="6547797" y="0"/>
                </a:lnTo>
                <a:lnTo>
                  <a:pt x="6547797" y="833342"/>
                </a:lnTo>
                <a:lnTo>
                  <a:pt x="5793328" y="833342"/>
                </a:lnTo>
                <a:lnTo>
                  <a:pt x="5793328" y="3253563"/>
                </a:lnTo>
                <a:lnTo>
                  <a:pt x="3165588" y="3253563"/>
                </a:lnTo>
                <a:lnTo>
                  <a:pt x="3165588" y="916822"/>
                </a:lnTo>
                <a:lnTo>
                  <a:pt x="463161" y="916822"/>
                </a:lnTo>
                <a:lnTo>
                  <a:pt x="463161" y="3253563"/>
                </a:lnTo>
                <a:lnTo>
                  <a:pt x="0" y="325356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598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39E387-F40B-744A-52F3-CFEFFD2935F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F46B3572-F2FF-2082-B8C5-6E4D69B7D7D2}"/>
              </a:ext>
            </a:extLst>
          </p:cNvPr>
          <p:cNvCxnSpPr/>
          <p:nvPr/>
        </p:nvCxnSpPr>
        <p:spPr>
          <a:xfrm>
            <a:off x="9168117" y="1043776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3603E1A-9C97-C463-AB3B-00D4B5177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01"/>
          <a:stretch/>
        </p:blipFill>
        <p:spPr>
          <a:xfrm>
            <a:off x="4407117" y="802730"/>
            <a:ext cx="4761000" cy="6023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BA925EB-0FC5-315F-0568-76A29E531109}"/>
              </a:ext>
            </a:extLst>
          </p:cNvPr>
          <p:cNvSpPr txBox="1"/>
          <p:nvPr/>
        </p:nvSpPr>
        <p:spPr>
          <a:xfrm rot="16200000">
            <a:off x="-1014612" y="35348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540DB993-8F82-3CA3-F46C-97228585A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83BF546-E9C6-BF04-8DE2-2BD42B5EA441}"/>
              </a:ext>
            </a:extLst>
          </p:cNvPr>
          <p:cNvSpPr txBox="1"/>
          <p:nvPr/>
        </p:nvSpPr>
        <p:spPr>
          <a:xfrm>
            <a:off x="9344563" y="3418185"/>
            <a:ext cx="240220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D91DBB3-BD87-913A-DF10-8D7A0B3331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87194EE-1B35-7C62-F249-026429A229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901" y="1317822"/>
            <a:ext cx="85725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5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AD0F4A-36F7-F1F4-40E5-0A7B6CD87F0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2F381308-5B78-5E9A-88DD-6EF3431004A2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3C9AA004-7EA7-3970-2369-04B269AD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D0434B7-5AAD-552F-BB8E-5C45FE059385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3B6A91C-9728-C1E0-B1CF-703439819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A643282-0CDC-35C0-D35A-94D153DA31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323" y="2723389"/>
            <a:ext cx="838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2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392E0F-E50E-3008-9C2B-BF54003ED63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63CF117B-2DB5-F329-660C-E731B58973FC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صورة 8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B711802-A475-31B7-3A77-741E27DA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2504EDF-8E4B-191D-3CC1-B3C3B394F568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36E9598-6FC9-AB7F-EE54-7671AEA81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9AC1B38-039C-3576-F81A-DD2765CA59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266" y="799456"/>
            <a:ext cx="79533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6BDB346-88FD-9366-8149-9DB31838D7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080" y="70715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39E387-F40B-744A-52F3-CFEFFD2935F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8500161-A5D9-EBF8-5E48-C635042DEBD0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صورة 12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916DE2C-2145-2A75-77F0-D266BED3B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63952A9-869A-27E5-6924-C6A46BD95BA9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4C2018D-B090-919C-AFA5-301930A099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66095E4-DFA4-012D-5DD6-E5CF4CD6132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7181" y="1486578"/>
            <a:ext cx="80581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AD0F4A-36F7-F1F4-40E5-0A7B6CD87F0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2F381308-5B78-5E9A-88DD-6EF3431004A2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3C9AA004-7EA7-3970-2369-04B269AD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D0434B7-5AAD-552F-BB8E-5C45FE059385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3B6A91C-9728-C1E0-B1CF-703439819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4D6BCA5-97E0-6191-AB19-F11DF8A039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102" y="2551901"/>
            <a:ext cx="77819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4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392E0F-E50E-3008-9C2B-BF54003ED63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63CF117B-2DB5-F329-660C-E731B58973FC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صورة 8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B711802-A475-31B7-3A77-741E27DA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2504EDF-8E4B-191D-3CC1-B3C3B394F568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36E9598-6FC9-AB7F-EE54-7671AEA81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1F41222-3515-87B1-39D6-400819C35E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777979"/>
            <a:ext cx="759019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5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6BDB346-88FD-9366-8149-9DB31838D7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080" y="70715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39E387-F40B-744A-52F3-CFEFFD2935F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8500161-A5D9-EBF8-5E48-C635042DEBD0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صورة 12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916DE2C-2145-2A75-77F0-D266BED3B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63952A9-869A-27E5-6924-C6A46BD95BA9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4C2018D-B090-919C-AFA5-301930A099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4E6E82E-1133-59A7-C760-A6CEEB8B27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3386" y="1412893"/>
            <a:ext cx="749807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39E387-F40B-744A-52F3-CFEFFD2935F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F46B3572-F2FF-2082-B8C5-6E4D69B7D7D2}"/>
              </a:ext>
            </a:extLst>
          </p:cNvPr>
          <p:cNvCxnSpPr/>
          <p:nvPr/>
        </p:nvCxnSpPr>
        <p:spPr>
          <a:xfrm>
            <a:off x="9168117" y="1043776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3603E1A-9C97-C463-AB3B-00D4B5177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01"/>
          <a:stretch/>
        </p:blipFill>
        <p:spPr>
          <a:xfrm>
            <a:off x="4407117" y="802730"/>
            <a:ext cx="4761000" cy="6023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BA925EB-0FC5-315F-0568-76A29E531109}"/>
              </a:ext>
            </a:extLst>
          </p:cNvPr>
          <p:cNvSpPr txBox="1"/>
          <p:nvPr/>
        </p:nvSpPr>
        <p:spPr>
          <a:xfrm rot="16200000">
            <a:off x="-1014612" y="35348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540DB993-8F82-3CA3-F46C-97228585A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83BF546-E9C6-BF04-8DE2-2BD42B5EA441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D91DBB3-BD87-913A-DF10-8D7A0B3331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128F537-A2F2-B0FD-98D2-3EF18F5615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2150" y="1458303"/>
            <a:ext cx="48958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0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9F494C7-3FD4-F34B-2089-B4ACBCC143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2065" y="832161"/>
            <a:ext cx="2983820" cy="1246760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05A65FC-1C57-646B-424D-728F98EBAFD8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F3DCD4F5-4179-4C8A-6656-FAC3679CF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798AE6A-3202-1CF3-CCEC-B5E4D2D718E2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3281B50-84F1-132A-225A-689715212F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994DBF4-663E-390E-9932-F841CEFC64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48"/>
          <a:stretch/>
        </p:blipFill>
        <p:spPr>
          <a:xfrm>
            <a:off x="2538652" y="1787342"/>
            <a:ext cx="6722524" cy="12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15" name="جدول 21">
            <a:extLst>
              <a:ext uri="{FF2B5EF4-FFF2-40B4-BE49-F238E27FC236}">
                <a16:creationId xmlns:a16="http://schemas.microsoft.com/office/drawing/2014/main" id="{F0625EA3-591E-7902-592D-2AF788332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27028"/>
              </p:ext>
            </p:extLst>
          </p:nvPr>
        </p:nvGraphicFramePr>
        <p:xfrm>
          <a:off x="902800" y="2126512"/>
          <a:ext cx="8127999" cy="424238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963922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27846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3BC359B-D31A-EF70-5AFA-39F8963F0686}"/>
              </a:ext>
            </a:extLst>
          </p:cNvPr>
          <p:cNvSpPr txBox="1"/>
          <p:nvPr/>
        </p:nvSpPr>
        <p:spPr>
          <a:xfrm>
            <a:off x="3201532" y="1262320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C23BC3D-0739-C8E9-D607-55B03892C57D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B2FE81FE-CC28-0666-E83E-8B6DDA76D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370837D-4694-C760-AD5E-5097F2A44566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97DD34E-5512-5DE9-2BA0-415B847F80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C1A8863B-8950-8B50-800D-D8708C0D820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988F5EF-9FFE-BB29-38F7-C7F69A13193C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0E5683E-9937-0097-90B0-D3BFD7BB7CE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E953C91-5073-A1A1-3A5D-F722221DB041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77C42BF-8376-9C73-5836-1A3BCF15B55E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A7A9A26-283E-C0B6-93BD-F658FFBD467E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18AF978-7B0B-12C3-7FA0-94572E8909C1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id="{61A9359B-9EB7-9089-7983-93D20395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D43CE91-F8E2-8A29-7DB1-4376CE8FB004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085103E-E7EE-034C-8003-8145E9705D8E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6" name="صورة 5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051A2893-E6E7-DEB4-9C62-5BC8B39F7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5C0D14-2D26-A1E4-0870-060DF4825AAB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B7B7E181-B78B-0685-0F3B-5DF8DA171FE3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صورة 16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1123F20D-EAFA-4494-8A33-D50EEBB5F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62EBEE-F06E-A9CA-84A2-77C425432189}"/>
              </a:ext>
            </a:extLst>
          </p:cNvPr>
          <p:cNvSpPr txBox="1"/>
          <p:nvPr/>
        </p:nvSpPr>
        <p:spPr>
          <a:xfrm>
            <a:off x="2371861" y="3368460"/>
            <a:ext cx="552175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92D050"/>
                </a:solidFill>
                <a:cs typeface="AGA Aladdin Regular" pitchFamily="2" charset="-78"/>
              </a:rPr>
              <a:t>الواجب:</a:t>
            </a:r>
          </a:p>
          <a:p>
            <a:pPr algn="ctr"/>
            <a:r>
              <a:rPr lang="ar-SA" sz="4400" dirty="0">
                <a:solidFill>
                  <a:srgbClr val="00B0F0"/>
                </a:solidFill>
                <a:cs typeface="AGA Aladdin Regular" pitchFamily="2" charset="-78"/>
              </a:rPr>
              <a:t>15 – 17 – 19 – 25 - 31</a:t>
            </a:r>
          </a:p>
          <a:p>
            <a:pPr algn="ctr"/>
            <a:r>
              <a:rPr lang="ar-SA" sz="4400" dirty="0">
                <a:solidFill>
                  <a:srgbClr val="92D050"/>
                </a:solidFill>
                <a:cs typeface="AGA Aladdin Regular" pitchFamily="2" charset="-78"/>
              </a:rPr>
              <a:t>صفحة</a:t>
            </a:r>
            <a:r>
              <a:rPr lang="ar-SA" sz="4400" dirty="0">
                <a:solidFill>
                  <a:srgbClr val="00B0F0"/>
                </a:solidFill>
                <a:cs typeface="AGA Aladdin Regular" pitchFamily="2" charset="-78"/>
              </a:rPr>
              <a:t> 64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936C72D-9240-A2A2-0FE8-514348398651}"/>
              </a:ext>
            </a:extLst>
          </p:cNvPr>
          <p:cNvSpPr txBox="1"/>
          <p:nvPr/>
        </p:nvSpPr>
        <p:spPr>
          <a:xfrm>
            <a:off x="1381687" y="2259553"/>
            <a:ext cx="75021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  <a:cs typeface="AGA Aladdin Regular" pitchFamily="2" charset="-78"/>
              </a:rPr>
              <a:t>كُل عام والسعودية تعانق السّماء مجدًا، وتحضن السّحاب فخرًا وعزًا، دُمتِ يا بلادي حُبًا وعشقًا للأبد.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C613DFA-3856-E11D-9D73-0E6FB6ECB779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2CF5A48-5861-DEDB-F1BC-98FA9AE53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7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A21B69-A33B-C7C4-34DB-EF002E5D8EC1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BAC85C-863F-5070-05A3-446B32C09966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07C90B-4480-F256-8827-E8EEA8591E5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6CD55C-E1BE-CEF5-E478-23674375C946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CF8488-016B-AB61-B33D-C8B24F5BBB92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CAFEC-B4DC-68A4-0A40-F0C789BF4E05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9512946-CEFF-CAEB-2523-3F9A425BBC8A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A2C2B37-0E4E-3EC4-CC9C-4F7B186F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344895-666C-08F1-CBBA-E738AC008A6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60E037-28BC-3827-9CB4-EACE7400745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5FBF9100-386A-9268-C3D6-C1EE2391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D024ED4-C810-AAC2-E581-56092CA01F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9988" y="1990364"/>
            <a:ext cx="5118178" cy="31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C592F31-0258-0163-0E10-458DCFEB3685}"/>
              </a:ext>
            </a:extLst>
          </p:cNvPr>
          <p:cNvSpPr txBox="1"/>
          <p:nvPr/>
        </p:nvSpPr>
        <p:spPr>
          <a:xfrm>
            <a:off x="874045" y="1073275"/>
            <a:ext cx="105286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000" dirty="0">
                <a:cs typeface="AGA Aladdin Regular" pitchFamily="2" charset="-78"/>
              </a:rPr>
              <a:t>الاثنين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000" dirty="0">
                <a:cs typeface="AGA Aladdin Regular" pitchFamily="2" charset="-78"/>
              </a:rPr>
              <a:t>1445/3/10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000" dirty="0">
                <a:cs typeface="AGA Aladdin Regular" pitchFamily="2" charset="-78"/>
              </a:rPr>
              <a:t>الأولى والثالثة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39CCEE3-224B-837E-D9EF-D85C8016733A}"/>
              </a:ext>
            </a:extLst>
          </p:cNvPr>
          <p:cNvSpPr txBox="1"/>
          <p:nvPr/>
        </p:nvSpPr>
        <p:spPr>
          <a:xfrm>
            <a:off x="1892597" y="1715243"/>
            <a:ext cx="92841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AGA Aladdin Regular" pitchFamily="2" charset="-78"/>
              </a:rPr>
              <a:t>الموضوع/ 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الجذور التربيعية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6FF6EED8-F70B-A6BA-58FC-DA606CA58047}"/>
              </a:ext>
            </a:extLst>
          </p:cNvPr>
          <p:cNvCxnSpPr>
            <a:cxnSpLocks/>
          </p:cNvCxnSpPr>
          <p:nvPr/>
        </p:nvCxnSpPr>
        <p:spPr>
          <a:xfrm>
            <a:off x="8534400" y="2554328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209B94E-12ED-BCA2-39FE-51651A4F8B9A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0B2FAC7-EA8C-E536-7B3D-80C2F38A8EFD}"/>
              </a:ext>
            </a:extLst>
          </p:cNvPr>
          <p:cNvSpPr txBox="1"/>
          <p:nvPr/>
        </p:nvSpPr>
        <p:spPr>
          <a:xfrm>
            <a:off x="2737085" y="3071164"/>
            <a:ext cx="539342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2" name="صورة 11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72AF7B09-B119-2E6A-C84F-380CB36B8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B2A7AD2-56BD-754A-FF4E-5FA6953595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2224" y="2511099"/>
            <a:ext cx="2215970" cy="36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AD2D230-7C6E-B8CF-4172-2EEE5F78C26F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34B978AC-B5D5-6753-91D9-70096CAA2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56146"/>
              </p:ext>
            </p:extLst>
          </p:nvPr>
        </p:nvGraphicFramePr>
        <p:xfrm>
          <a:off x="902800" y="2105247"/>
          <a:ext cx="8127999" cy="426365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968754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2949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2" name="مربع نص 21">
            <a:hlinkClick r:id="rId3"/>
            <a:extLst>
              <a:ext uri="{FF2B5EF4-FFF2-40B4-BE49-F238E27FC236}">
                <a16:creationId xmlns:a16="http://schemas.microsoft.com/office/drawing/2014/main" id="{696FA4AA-A9F8-DA34-366C-9C3A70A9F86B}"/>
              </a:ext>
            </a:extLst>
          </p:cNvPr>
          <p:cNvSpPr txBox="1"/>
          <p:nvPr/>
        </p:nvSpPr>
        <p:spPr>
          <a:xfrm>
            <a:off x="3104708" y="1106486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136736B-841E-C869-C012-1E01C8A7B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F531DB5-BC19-58FD-F8B5-CDEE6BA5F672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A2510AD-41F1-2447-C1B7-6C4CC5E9A4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9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AD0F4A-36F7-F1F4-40E5-0A7B6CD87F0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2F381308-5B78-5E9A-88DD-6EF3431004A2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3C9AA004-7EA7-3970-2369-04B269AD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D0434B7-5AAD-552F-BB8E-5C45FE059385}"/>
              </a:ext>
            </a:extLst>
          </p:cNvPr>
          <p:cNvSpPr txBox="1"/>
          <p:nvPr/>
        </p:nvSpPr>
        <p:spPr>
          <a:xfrm>
            <a:off x="9344563" y="3418185"/>
            <a:ext cx="2402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الجذور التربيعية لحل المعادلات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3B6A91C-9728-C1E0-B1CF-703439819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F93C925-EAED-84AA-C7AD-86217F2BCE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0967" y="1648233"/>
            <a:ext cx="7972968" cy="47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0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AD0F4A-36F7-F1F4-40E5-0A7B6CD87F0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2F381308-5B78-5E9A-88DD-6EF3431004A2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3C9AA004-7EA7-3970-2369-04B269AD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D0434B7-5AAD-552F-BB8E-5C45FE059385}"/>
              </a:ext>
            </a:extLst>
          </p:cNvPr>
          <p:cNvSpPr txBox="1"/>
          <p:nvPr/>
        </p:nvSpPr>
        <p:spPr>
          <a:xfrm>
            <a:off x="9344563" y="3418185"/>
            <a:ext cx="240220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3B6A91C-9728-C1E0-B1CF-703439819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D09AE12-D49B-8F22-058E-0AC098F719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56" y="2309862"/>
            <a:ext cx="8663171" cy="28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0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392E0F-E50E-3008-9C2B-BF54003ED63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63CF117B-2DB5-F329-660C-E731B58973FC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صورة 8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B711802-A475-31B7-3A77-741E27DA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2504EDF-8E4B-191D-3CC1-B3C3B394F568}"/>
              </a:ext>
            </a:extLst>
          </p:cNvPr>
          <p:cNvSpPr txBox="1"/>
          <p:nvPr/>
        </p:nvSpPr>
        <p:spPr>
          <a:xfrm>
            <a:off x="9344563" y="3418185"/>
            <a:ext cx="240220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36E9598-6FC9-AB7F-EE54-7671AEA81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4D621AE-DC9E-DAA7-7E5F-1AAFE35631C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8393" y="818705"/>
            <a:ext cx="7579558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6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6BDB346-88FD-9366-8149-9DB31838D7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080" y="70715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39E387-F40B-744A-52F3-CFEFFD2935F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8500161-A5D9-EBF8-5E48-C635042DEBD0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صورة 12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916DE2C-2145-2A75-77F0-D266BED3B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63952A9-869A-27E5-6924-C6A46BD95BA9}"/>
              </a:ext>
            </a:extLst>
          </p:cNvPr>
          <p:cNvSpPr txBox="1"/>
          <p:nvPr/>
        </p:nvSpPr>
        <p:spPr>
          <a:xfrm>
            <a:off x="9344563" y="3418185"/>
            <a:ext cx="240220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الجذور التربيعية.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4C2018D-B090-919C-AFA5-301930A099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5667"/>
          <a:stretch/>
        </p:blipFill>
        <p:spPr>
          <a:xfrm>
            <a:off x="9530800" y="1599779"/>
            <a:ext cx="2215970" cy="162188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3F12650-BBAE-E122-DF8C-DE19D3C2FA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321" y="1230803"/>
            <a:ext cx="7776511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110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524</Words>
  <Application>Microsoft Office PowerPoint</Application>
  <PresentationFormat>شاشة عريضة</PresentationFormat>
  <Paragraphs>245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AGA Aladdin Regular</vt:lpstr>
      <vt:lpstr>Arial</vt:lpstr>
      <vt:lpstr>Calibri</vt:lpstr>
      <vt:lpstr>Calibri Light</vt:lpstr>
      <vt:lpstr>Roboto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جواهر الحارثي</dc:creator>
  <cp:lastModifiedBy>User67R</cp:lastModifiedBy>
  <cp:revision>132</cp:revision>
  <dcterms:created xsi:type="dcterms:W3CDTF">2022-09-13T17:23:41Z</dcterms:created>
  <dcterms:modified xsi:type="dcterms:W3CDTF">2023-09-24T20:14:33Z</dcterms:modified>
</cp:coreProperties>
</file>