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2" r:id="rId2"/>
    <p:sldId id="256" r:id="rId3"/>
    <p:sldId id="257" r:id="rId4"/>
    <p:sldId id="258" r:id="rId5"/>
    <p:sldId id="265" r:id="rId6"/>
    <p:sldId id="316" r:id="rId7"/>
    <p:sldId id="304" r:id="rId8"/>
    <p:sldId id="305" r:id="rId9"/>
    <p:sldId id="325" r:id="rId10"/>
    <p:sldId id="318" r:id="rId11"/>
    <p:sldId id="319" r:id="rId12"/>
    <p:sldId id="273" r:id="rId13"/>
    <p:sldId id="281" r:id="rId14"/>
    <p:sldId id="264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510"/>
    <a:srgbClr val="FFFFDA"/>
    <a:srgbClr val="F7F7FF"/>
    <a:srgbClr val="E1E1FF"/>
    <a:srgbClr val="FFF1EB"/>
    <a:srgbClr val="FFE4D9"/>
    <a:srgbClr val="FFF6D9"/>
    <a:srgbClr val="FFF7DD"/>
    <a:srgbClr val="FFF3CD"/>
    <a:srgbClr val="FFF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7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30C3D4-9A52-60A1-9635-AA2449F79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06DC6C-6CD0-1BF3-7E1B-E8DD0181D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3C6324-BD12-8C28-D26D-2CDFC1D8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D3C3AA-5636-6224-2E52-37E87CB3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3A33C0-3CC4-753A-30B5-D8F03795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155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012295-999F-71AB-AD62-50F5B1A1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4DC3FF-34FB-9B6D-C150-C982A0A3A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7978A1-E1ED-F654-A61F-21BFCCE8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14186B-9425-42DC-D92A-BF507A1A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98E6B5-6E91-9F72-DF82-D252B76A5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765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1F438B6-7E2A-CED4-E7A2-D60590071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5B7C9BE-CC99-EEE0-FD79-B8F1C38AA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34D58F-AAD5-19FF-8C07-317AD986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79C2E4-90F2-C8BF-0B00-2A9D2383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E37265-F4C6-807F-D836-F95FF595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74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CCF6ED-F9E2-D581-5110-78C94E5B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659C298-CE9C-435E-9E5F-AF2ACA10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D79399-332E-73D6-6D60-78A944752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B5DA8D-E2CC-69B8-00BE-FD4753FD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C0D796-EE3D-C1E7-D0B6-351A58A7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75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4C5B46-D27C-9F5E-5208-6F26AC97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1958A2-A10F-EFA5-529A-AC2AD51D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5CAAEC-354E-2EDA-41BE-4054B78A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890A44-2E7B-58C8-231B-A038BBF3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F43851-9ED6-E942-12EE-FD7D969C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73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1F58C8-07B9-7B82-D350-3F99AB30F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B44002-A28C-D290-B9F4-544A76C2D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F77E4F-1564-9F75-7BC6-B8C891964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6E38B5-87F7-429D-AB72-3B0933AB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F86E126-4FF7-ABFF-4051-96B5F4CB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5412DC-296D-3DCC-5CF0-8ECC6CD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506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8B4952-C01C-2E85-05E4-69D96FA30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6FB9D61-EEBB-EBCF-B4A9-2BEC5A523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334892-266A-A878-6407-BD193F970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71E0CD3-20F4-91E1-63F9-E0FCBB15F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259F66E-0EB4-53BE-FB7C-CA906D032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6B0212A-3C0A-D71B-1D8A-11880EC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299C546-C9FD-B53F-D500-CB99958B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07467F0-4F8B-2B33-B8F2-D7C701AF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412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443649-0DEE-6EBD-0FA8-6E70FF55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FA3B3BE-34A5-8BEF-9EC5-3D3EE671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026AE7-EB33-B77C-D707-E559C098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277517-1D8C-4BD6-AED8-24A14AAC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837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5272307-31AE-8123-96A4-1AD94E846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82BB81F-537D-0632-C846-240A0652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7D3A7A-BE69-6BC9-5DEF-6EE4E405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323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0CDFF9-8752-823E-FF9F-3892E6EA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BEDB43-0D63-314F-C431-9901FD67B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E424C3-44A2-921C-EBEA-745A7C51C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E3365D-76CB-CC3E-F611-258BD09A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D6DC5E-1A73-DF16-5360-BA66C12E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A121AA-94E6-7D7A-F759-ABD2F448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40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005E26-D586-5FAD-D9B2-CBC9FDFF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8F22EF-66B8-E16D-C0BB-C6BF48629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3737A30-0477-01C0-77C3-C3C29694C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B4D8DF-FA62-0216-65D1-8BA87AD9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8423E7-ADCB-ADA1-EF5C-25900757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856BB1-9F92-806A-8B23-B7DECD7B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525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118C65D-9C79-FDF2-7CF2-12159F85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54E352-C9A7-F2BD-63C2-314742723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60BE20-EEFA-C04C-FCDB-F4CAC82E2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7E43-8C3F-4156-9775-8EE047F293A7}" type="datetimeFigureOut">
              <a:rPr lang="ar-SA" smtClean="0"/>
              <a:t>17/03/45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7659A5-CE3A-F5F9-31D9-03670F540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4E59DB-3993-47B2-29E9-D50DF91F1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4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../../&#1575;&#1604;&#1587;&#1580;&#1604;%20&#1575;&#1604;&#1575;&#1604;&#1603;&#1578;&#1585;&#1608;&#1606;&#1610;/&#1587;&#1580;&#1604;%202&#1605;%20.xls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t9912876/padlet-gfm59y1mqt9j7kq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4B79DA6-8027-6329-DB42-95C08A04E3BD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08A32767-D897-B14B-1636-5F2864F99859}"/>
              </a:ext>
            </a:extLst>
          </p:cNvPr>
          <p:cNvSpPr txBox="1"/>
          <p:nvPr/>
        </p:nvSpPr>
        <p:spPr>
          <a:xfrm>
            <a:off x="3899239" y="960268"/>
            <a:ext cx="239172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اختبار قصير</a:t>
            </a:r>
          </a:p>
        </p:txBody>
      </p: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0B91DA13-3A0A-2DCC-A53C-FCE86578431E}"/>
              </a:ext>
            </a:extLst>
          </p:cNvPr>
          <p:cNvCxnSpPr>
            <a:cxnSpLocks/>
          </p:cNvCxnSpPr>
          <p:nvPr/>
        </p:nvCxnSpPr>
        <p:spPr>
          <a:xfrm>
            <a:off x="9387697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6EB571B1-0A22-CA05-DDB7-9D8CBE8DF9B0}"/>
              </a:ext>
            </a:extLst>
          </p:cNvPr>
          <p:cNvGrpSpPr/>
          <p:nvPr/>
        </p:nvGrpSpPr>
        <p:grpSpPr>
          <a:xfrm>
            <a:off x="9682641" y="2469487"/>
            <a:ext cx="2034412" cy="887033"/>
            <a:chOff x="9707233" y="1646677"/>
            <a:chExt cx="2034412" cy="887033"/>
          </a:xfrm>
        </p:grpSpPr>
        <p:pic>
          <p:nvPicPr>
            <p:cNvPr id="21" name="صورة 20">
              <a:extLst>
                <a:ext uri="{FF2B5EF4-FFF2-40B4-BE49-F238E27FC236}">
                  <a16:creationId xmlns:a16="http://schemas.microsoft.com/office/drawing/2014/main" id="{AE434F16-59C9-FB51-4380-46ECFC6691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DEB"/>
                </a:clrFrom>
                <a:clrTo>
                  <a:srgbClr val="FFFDEB">
                    <a:alpha val="0"/>
                  </a:srgbClr>
                </a:clrTo>
              </a:clrChange>
            </a:blip>
            <a:srcRect b="85947"/>
            <a:stretch/>
          </p:blipFill>
          <p:spPr>
            <a:xfrm>
              <a:off x="9773085" y="1646677"/>
              <a:ext cx="1968560" cy="486923"/>
            </a:xfrm>
            <a:prstGeom prst="rect">
              <a:avLst/>
            </a:prstGeom>
          </p:spPr>
        </p:pic>
        <p:sp>
          <p:nvSpPr>
            <p:cNvPr id="22" name="مربع نص 21">
              <a:extLst>
                <a:ext uri="{FF2B5EF4-FFF2-40B4-BE49-F238E27FC236}">
                  <a16:creationId xmlns:a16="http://schemas.microsoft.com/office/drawing/2014/main" id="{940F42A7-CCAB-01E5-1CEE-10E781C185AE}"/>
                </a:ext>
              </a:extLst>
            </p:cNvPr>
            <p:cNvSpPr txBox="1"/>
            <p:nvPr/>
          </p:nvSpPr>
          <p:spPr>
            <a:xfrm>
              <a:off x="9707233" y="2133600"/>
              <a:ext cx="201559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تصنيف الاعداد</a:t>
              </a:r>
              <a:endPara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12" name="رسم 11" descr="دفتر العناوين مع تعبئة خالصة">
            <a:hlinkClick r:id="rId4" action="ppaction://hlinkfile"/>
            <a:extLst>
              <a:ext uri="{FF2B5EF4-FFF2-40B4-BE49-F238E27FC236}">
                <a16:creationId xmlns:a16="http://schemas.microsoft.com/office/drawing/2014/main" id="{24D91EBC-8629-3835-030A-B2D5F623D2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2506" y="1013520"/>
            <a:ext cx="1318181" cy="1318181"/>
          </a:xfrm>
          <a:prstGeom prst="rect">
            <a:avLst/>
          </a:prstGeom>
        </p:spPr>
      </p:pic>
      <p:pic>
        <p:nvPicPr>
          <p:cNvPr id="24" name="صورة 23">
            <a:extLst>
              <a:ext uri="{FF2B5EF4-FFF2-40B4-BE49-F238E27FC236}">
                <a16:creationId xmlns:a16="http://schemas.microsoft.com/office/drawing/2014/main" id="{5A5A5921-B158-301D-DE9B-DA09A374DFA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42"/>
          <a:stretch/>
        </p:blipFill>
        <p:spPr>
          <a:xfrm>
            <a:off x="491037" y="2176740"/>
            <a:ext cx="8878058" cy="1395800"/>
          </a:xfrm>
          <a:custGeom>
            <a:avLst/>
            <a:gdLst>
              <a:gd name="connsiteX0" fmla="*/ 0 w 8878058"/>
              <a:gd name="connsiteY0" fmla="*/ 0 h 1395800"/>
              <a:gd name="connsiteX1" fmla="*/ 8878058 w 8878058"/>
              <a:gd name="connsiteY1" fmla="*/ 0 h 1395800"/>
              <a:gd name="connsiteX2" fmla="*/ 8878058 w 8878058"/>
              <a:gd name="connsiteY2" fmla="*/ 635490 h 1395800"/>
              <a:gd name="connsiteX3" fmla="*/ 8234104 w 8878058"/>
              <a:gd name="connsiteY3" fmla="*/ 635490 h 1395800"/>
              <a:gd name="connsiteX4" fmla="*/ 8234104 w 8878058"/>
              <a:gd name="connsiteY4" fmla="*/ 1395800 h 1395800"/>
              <a:gd name="connsiteX5" fmla="*/ 5799927 w 8878058"/>
              <a:gd name="connsiteY5" fmla="*/ 1395800 h 1395800"/>
              <a:gd name="connsiteX6" fmla="*/ 5799927 w 8878058"/>
              <a:gd name="connsiteY6" fmla="*/ 627940 h 1395800"/>
              <a:gd name="connsiteX7" fmla="*/ 4892576 w 8878058"/>
              <a:gd name="connsiteY7" fmla="*/ 627940 h 1395800"/>
              <a:gd name="connsiteX8" fmla="*/ 4892576 w 8878058"/>
              <a:gd name="connsiteY8" fmla="*/ 1395800 h 1395800"/>
              <a:gd name="connsiteX9" fmla="*/ 2539243 w 8878058"/>
              <a:gd name="connsiteY9" fmla="*/ 1395800 h 1395800"/>
              <a:gd name="connsiteX10" fmla="*/ 2539243 w 8878058"/>
              <a:gd name="connsiteY10" fmla="*/ 642994 h 1395800"/>
              <a:gd name="connsiteX11" fmla="*/ 754695 w 8878058"/>
              <a:gd name="connsiteY11" fmla="*/ 642994 h 1395800"/>
              <a:gd name="connsiteX12" fmla="*/ 754695 w 8878058"/>
              <a:gd name="connsiteY12" fmla="*/ 1395800 h 1395800"/>
              <a:gd name="connsiteX13" fmla="*/ 0 w 8878058"/>
              <a:gd name="connsiteY13" fmla="*/ 1395800 h 139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878058" h="1395800">
                <a:moveTo>
                  <a:pt x="0" y="0"/>
                </a:moveTo>
                <a:lnTo>
                  <a:pt x="8878058" y="0"/>
                </a:lnTo>
                <a:lnTo>
                  <a:pt x="8878058" y="635490"/>
                </a:lnTo>
                <a:lnTo>
                  <a:pt x="8234104" y="635490"/>
                </a:lnTo>
                <a:lnTo>
                  <a:pt x="8234104" y="1395800"/>
                </a:lnTo>
                <a:lnTo>
                  <a:pt x="5799927" y="1395800"/>
                </a:lnTo>
                <a:lnTo>
                  <a:pt x="5799927" y="627940"/>
                </a:lnTo>
                <a:lnTo>
                  <a:pt x="4892576" y="627940"/>
                </a:lnTo>
                <a:lnTo>
                  <a:pt x="4892576" y="1395800"/>
                </a:lnTo>
                <a:lnTo>
                  <a:pt x="2539243" y="1395800"/>
                </a:lnTo>
                <a:lnTo>
                  <a:pt x="2539243" y="642994"/>
                </a:lnTo>
                <a:lnTo>
                  <a:pt x="754695" y="642994"/>
                </a:lnTo>
                <a:lnTo>
                  <a:pt x="754695" y="1395800"/>
                </a:lnTo>
                <a:lnTo>
                  <a:pt x="0" y="13958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55986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B9688CC-CBD7-FF53-C812-9423D1383B5D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DD33470-6742-956D-F58D-B7FCCA993BDE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D6CF961-6CCC-5582-308D-38C31CBF0887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6EE9516-B6D2-232A-8401-0F8E113D08ED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377F8A2-60B8-9E2B-D5FE-40D40537482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781B43A-0E98-F28D-677B-E0EF390E93C8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9FAD446-400F-AFAD-113C-BA71906FA51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093F26F-4334-3B9F-DDEB-76557447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9F407B-A297-3DFC-356B-F6823D3811AA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4B392E0F-E50E-3008-9C2B-BF54003ED634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63CF117B-2DB5-F329-660C-E731B58973FC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8" name="صورة 17">
            <a:extLst>
              <a:ext uri="{FF2B5EF4-FFF2-40B4-BE49-F238E27FC236}">
                <a16:creationId xmlns:a16="http://schemas.microsoft.com/office/drawing/2014/main" id="{6C968FAB-7BF9-9045-A641-1D9FC56CFE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81D0FA6-88CA-0EB3-1FFB-288771182196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grpSp>
        <p:nvGrpSpPr>
          <p:cNvPr id="21" name="مجموعة 20">
            <a:extLst>
              <a:ext uri="{FF2B5EF4-FFF2-40B4-BE49-F238E27FC236}">
                <a16:creationId xmlns:a16="http://schemas.microsoft.com/office/drawing/2014/main" id="{D46961CB-FA6E-80DA-B1D1-8DEA61294D14}"/>
              </a:ext>
            </a:extLst>
          </p:cNvPr>
          <p:cNvGrpSpPr/>
          <p:nvPr/>
        </p:nvGrpSpPr>
        <p:grpSpPr>
          <a:xfrm>
            <a:off x="943113" y="762146"/>
            <a:ext cx="8441587" cy="1954809"/>
            <a:chOff x="943113" y="762146"/>
            <a:chExt cx="8441587" cy="1954809"/>
          </a:xfrm>
        </p:grpSpPr>
        <p:pic>
          <p:nvPicPr>
            <p:cNvPr id="15" name="صورة 14">
              <a:extLst>
                <a:ext uri="{FF2B5EF4-FFF2-40B4-BE49-F238E27FC236}">
                  <a16:creationId xmlns:a16="http://schemas.microsoft.com/office/drawing/2014/main" id="{FB44800F-1343-0AC5-1B2C-FB0D0A499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43113" y="1512925"/>
              <a:ext cx="8441587" cy="1204030"/>
            </a:xfrm>
            <a:prstGeom prst="rect">
              <a:avLst/>
            </a:prstGeom>
          </p:spPr>
        </p:pic>
        <p:pic>
          <p:nvPicPr>
            <p:cNvPr id="19" name="صورة 18">
              <a:extLst>
                <a:ext uri="{FF2B5EF4-FFF2-40B4-BE49-F238E27FC236}">
                  <a16:creationId xmlns:a16="http://schemas.microsoft.com/office/drawing/2014/main" id="{67CB061E-A9F0-A456-096C-BC8B632F2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251100" y="762146"/>
              <a:ext cx="2133600" cy="733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97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96BDB346-88FD-9366-8149-9DB31838D77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82080" y="707156"/>
            <a:ext cx="4889751" cy="768389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B39E387-F40B-744A-52F3-CFEFFD2935F8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98500161-A5D9-EBF8-5E48-C635042DEBD0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0" name="صورة 19">
            <a:extLst>
              <a:ext uri="{FF2B5EF4-FFF2-40B4-BE49-F238E27FC236}">
                <a16:creationId xmlns:a16="http://schemas.microsoft.com/office/drawing/2014/main" id="{868B4462-6DDD-B274-157B-2D852D8AA2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283511-D83E-60E9-AE4D-2925D618B9C8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983547DD-5E75-3FDF-13C6-68633F81807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6637" y="1442489"/>
            <a:ext cx="7764295" cy="164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966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4A99F7F-64C9-3593-EB7F-81FC7D5E89DC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39F494C7-3FD4-F34B-2089-B4ACBCC1433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2065" y="832161"/>
            <a:ext cx="2983820" cy="1246760"/>
          </a:xfrm>
          <a:prstGeom prst="rect">
            <a:avLst/>
          </a:prstGeom>
        </p:spPr>
      </p:pic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005A65FC-1C57-646B-424D-728F98EBAFD8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6" name="صورة 15">
            <a:extLst>
              <a:ext uri="{FF2B5EF4-FFF2-40B4-BE49-F238E27FC236}">
                <a16:creationId xmlns:a16="http://schemas.microsoft.com/office/drawing/2014/main" id="{85F63708-8CFE-0F8E-A721-8F30C2ED7D3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74F33A1-2A55-E4A0-085C-B1F25611036C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F73AD888-1105-AB89-F6EC-F93FC6E909C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9340" y="1923075"/>
            <a:ext cx="8510790" cy="93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597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4A99F7F-64C9-3593-EB7F-81FC7D5E89DC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graphicFrame>
        <p:nvGraphicFramePr>
          <p:cNvPr id="15" name="جدول 21">
            <a:extLst>
              <a:ext uri="{FF2B5EF4-FFF2-40B4-BE49-F238E27FC236}">
                <a16:creationId xmlns:a16="http://schemas.microsoft.com/office/drawing/2014/main" id="{F0625EA3-591E-7902-592D-2AF788332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527028"/>
              </p:ext>
            </p:extLst>
          </p:nvPr>
        </p:nvGraphicFramePr>
        <p:xfrm>
          <a:off x="902800" y="2126512"/>
          <a:ext cx="8127999" cy="424238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93223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608435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15785482"/>
                    </a:ext>
                  </a:extLst>
                </a:gridCol>
              </a:tblGrid>
              <a:tr h="963922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AGA Aladdin Regular" pitchFamily="2" charset="-78"/>
                        </a:rPr>
                        <a:t>ماذا أعرف</a:t>
                      </a:r>
                    </a:p>
                  </a:txBody>
                  <a:tcPr anchor="ctr">
                    <a:solidFill>
                      <a:srgbClr val="FAF9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AGA Aladdin Regular" pitchFamily="2" charset="-78"/>
                        </a:rPr>
                        <a:t>ما أريد أن أعرف</a:t>
                      </a:r>
                    </a:p>
                  </a:txBody>
                  <a:tcPr anchor="ctr">
                    <a:solidFill>
                      <a:srgbClr val="FAF9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AGA Aladdin Regular" pitchFamily="2" charset="-78"/>
                        </a:rPr>
                        <a:t>ماذا تعلمت</a:t>
                      </a:r>
                    </a:p>
                  </a:txBody>
                  <a:tcPr anchor="ctr">
                    <a:solidFill>
                      <a:srgbClr val="FAF9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21184"/>
                  </a:ext>
                </a:extLst>
              </a:tr>
              <a:tr h="327846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986090"/>
                  </a:ext>
                </a:extLst>
              </a:tr>
            </a:tbl>
          </a:graphicData>
        </a:graphic>
      </p:graphicFrame>
      <p:sp>
        <p:nvSpPr>
          <p:cNvPr id="17" name="مربع نص 16">
            <a:extLst>
              <a:ext uri="{FF2B5EF4-FFF2-40B4-BE49-F238E27FC236}">
                <a16:creationId xmlns:a16="http://schemas.microsoft.com/office/drawing/2014/main" id="{43BC359B-D31A-EF70-5AFA-39F8963F0686}"/>
              </a:ext>
            </a:extLst>
          </p:cNvPr>
          <p:cNvSpPr txBox="1"/>
          <p:nvPr/>
        </p:nvSpPr>
        <p:spPr>
          <a:xfrm>
            <a:off x="3201532" y="1262320"/>
            <a:ext cx="43806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جدول التعلم</a:t>
            </a: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0C23BC3D-0739-C8E9-D607-55B03892C57D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9" name="صورة 18">
            <a:extLst>
              <a:ext uri="{FF2B5EF4-FFF2-40B4-BE49-F238E27FC236}">
                <a16:creationId xmlns:a16="http://schemas.microsoft.com/office/drawing/2014/main" id="{0B6FA45D-6E33-E190-2DFC-CB6FDCA328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484CE71B-D000-6AF9-5FF8-0C5FB12E9263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</p:spTree>
    <p:extLst>
      <p:ext uri="{BB962C8B-B14F-4D97-AF65-F5344CB8AC3E}">
        <p14:creationId xmlns:p14="http://schemas.microsoft.com/office/powerpoint/2010/main" val="2588862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85C0D14-2D26-A1E4-0870-060DF4825AAB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B7B7E181-B78B-0685-0F3B-5DF8DA171FE3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0" name="صورة 19">
            <a:extLst>
              <a:ext uri="{FF2B5EF4-FFF2-40B4-BE49-F238E27FC236}">
                <a16:creationId xmlns:a16="http://schemas.microsoft.com/office/drawing/2014/main" id="{14251D23-BCF6-02CD-D7DE-955F57E4A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21" name="مربع نص 20">
            <a:extLst>
              <a:ext uri="{FF2B5EF4-FFF2-40B4-BE49-F238E27FC236}">
                <a16:creationId xmlns:a16="http://schemas.microsoft.com/office/drawing/2014/main" id="{AFC8FA2B-B5A1-DB41-329D-DBA07668F1EC}"/>
              </a:ext>
            </a:extLst>
          </p:cNvPr>
          <p:cNvSpPr txBox="1"/>
          <p:nvPr/>
        </p:nvSpPr>
        <p:spPr>
          <a:xfrm>
            <a:off x="2885228" y="3256299"/>
            <a:ext cx="496824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الواجب:</a:t>
            </a:r>
          </a:p>
          <a:p>
            <a:pPr algn="ctr"/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23 – 29 </a:t>
            </a:r>
          </a:p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صفحة</a:t>
            </a:r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 75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FCC9E7BB-D883-42FD-5A83-87EDB95AA6EF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F58EE97D-31B3-354C-C15C-C8070CEE2088}"/>
              </a:ext>
            </a:extLst>
          </p:cNvPr>
          <p:cNvSpPr txBox="1"/>
          <p:nvPr/>
        </p:nvSpPr>
        <p:spPr>
          <a:xfrm>
            <a:off x="1149489" y="1930498"/>
            <a:ext cx="777152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3600" b="0" i="0" dirty="0">
                <a:solidFill>
                  <a:srgbClr val="C00000"/>
                </a:solidFill>
                <a:effectLst/>
                <a:latin typeface="DroidArabicKufi-Regular"/>
                <a:cs typeface="AGA Aladdin Regular" pitchFamily="2" charset="-78"/>
              </a:rPr>
              <a:t>اجعل اهتمامك بالفرصة التي تنتزعها، وليس في الفرصة التي تمنح لك.</a:t>
            </a:r>
            <a:endParaRPr lang="ar-SA" sz="36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467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2" name="مربع نص 101">
            <a:extLst>
              <a:ext uri="{FF2B5EF4-FFF2-40B4-BE49-F238E27FC236}">
                <a16:creationId xmlns:a16="http://schemas.microsoft.com/office/drawing/2014/main" id="{C1A8863B-8950-8B50-800D-D8708C0D820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1" name="مربع نص 100">
            <a:extLst>
              <a:ext uri="{FF2B5EF4-FFF2-40B4-BE49-F238E27FC236}">
                <a16:creationId xmlns:a16="http://schemas.microsoft.com/office/drawing/2014/main" id="{C988F5EF-9FFE-BB29-38F7-C7F69A13193C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0" name="مربع نص 99">
            <a:extLst>
              <a:ext uri="{FF2B5EF4-FFF2-40B4-BE49-F238E27FC236}">
                <a16:creationId xmlns:a16="http://schemas.microsoft.com/office/drawing/2014/main" id="{A0E5683E-9937-0097-90B0-D3BFD7BB7CE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9" name="مربع نص 98">
            <a:extLst>
              <a:ext uri="{FF2B5EF4-FFF2-40B4-BE49-F238E27FC236}">
                <a16:creationId xmlns:a16="http://schemas.microsoft.com/office/drawing/2014/main" id="{AE953C91-5073-A1A1-3A5D-F722221DB041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8" name="مربع نص 97">
            <a:extLst>
              <a:ext uri="{FF2B5EF4-FFF2-40B4-BE49-F238E27FC236}">
                <a16:creationId xmlns:a16="http://schemas.microsoft.com/office/drawing/2014/main" id="{377C42BF-8376-9C73-5836-1A3BCF15B55E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7" name="مربع نص 96">
            <a:extLst>
              <a:ext uri="{FF2B5EF4-FFF2-40B4-BE49-F238E27FC236}">
                <a16:creationId xmlns:a16="http://schemas.microsoft.com/office/drawing/2014/main" id="{4A7A9A26-283E-C0B6-93BD-F658FFBD467E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6" name="مربع نص 95">
            <a:extLst>
              <a:ext uri="{FF2B5EF4-FFF2-40B4-BE49-F238E27FC236}">
                <a16:creationId xmlns:a16="http://schemas.microsoft.com/office/drawing/2014/main" id="{018AF978-7B0B-12C3-7FA0-94572E8909C1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86" name="صورة 85">
            <a:extLst>
              <a:ext uri="{FF2B5EF4-FFF2-40B4-BE49-F238E27FC236}">
                <a16:creationId xmlns:a16="http://schemas.microsoft.com/office/drawing/2014/main" id="{61A9359B-9EB7-9089-7983-93D2039514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2" name="مربع نص 91">
            <a:extLst>
              <a:ext uri="{FF2B5EF4-FFF2-40B4-BE49-F238E27FC236}">
                <a16:creationId xmlns:a16="http://schemas.microsoft.com/office/drawing/2014/main" id="{7D43CE91-F8E2-8A29-7DB1-4376CE8FB004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085103E-E7EE-034C-8003-8145E9705D8E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91265F44-7733-3909-9F0E-8822B2E4B2A5}"/>
              </a:ext>
            </a:extLst>
          </p:cNvPr>
          <p:cNvSpPr txBox="1"/>
          <p:nvPr/>
        </p:nvSpPr>
        <p:spPr>
          <a:xfrm>
            <a:off x="2777596" y="1808318"/>
            <a:ext cx="6636808" cy="8540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تصحيح الواجب</a:t>
            </a:r>
          </a:p>
        </p:txBody>
      </p:sp>
    </p:spTree>
    <p:extLst>
      <p:ext uri="{BB962C8B-B14F-4D97-AF65-F5344CB8AC3E}">
        <p14:creationId xmlns:p14="http://schemas.microsoft.com/office/powerpoint/2010/main" val="36918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68A21B69-A33B-C7C4-34DB-EF002E5D8EC1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2BAC85C-863F-5070-05A3-446B32C09966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307C90B-4480-F256-8827-E8EEA8591E5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66CD55C-E1BE-CEF5-E478-23674375C946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0CF8488-016B-AB61-B33D-C8B24F5BBB92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ACAFEC-B4DC-68A4-0A40-F0C789BF4E05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9512946-CEFF-CAEB-2523-3F9A425BBC8A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7A2C2B37-0E4E-3EC4-CC9C-4F7B186FC42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2D344895-666C-08F1-CBBA-E738AC008A6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A60E037-28BC-3827-9CB4-EACE74007453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5C784D3C-355A-ED3B-060F-40304B28A0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12" b="79051"/>
          <a:stretch/>
        </p:blipFill>
        <p:spPr>
          <a:xfrm>
            <a:off x="3942080" y="1940380"/>
            <a:ext cx="7597935" cy="611434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488ACCAC-9B69-D994-3D8C-5ECBF6F5A8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89" t="60469" b="368"/>
          <a:stretch/>
        </p:blipFill>
        <p:spPr>
          <a:xfrm>
            <a:off x="1169442" y="2605066"/>
            <a:ext cx="10370573" cy="1143060"/>
          </a:xfrm>
          <a:custGeom>
            <a:avLst/>
            <a:gdLst>
              <a:gd name="connsiteX0" fmla="*/ 0 w 10370573"/>
              <a:gd name="connsiteY0" fmla="*/ 0 h 1143060"/>
              <a:gd name="connsiteX1" fmla="*/ 10370573 w 10370573"/>
              <a:gd name="connsiteY1" fmla="*/ 0 h 1143060"/>
              <a:gd name="connsiteX2" fmla="*/ 10370573 w 10370573"/>
              <a:gd name="connsiteY2" fmla="*/ 127501 h 1143060"/>
              <a:gd name="connsiteX3" fmla="*/ 9899878 w 10370573"/>
              <a:gd name="connsiteY3" fmla="*/ 127501 h 1143060"/>
              <a:gd name="connsiteX4" fmla="*/ 9899878 w 10370573"/>
              <a:gd name="connsiteY4" fmla="*/ 738935 h 1143060"/>
              <a:gd name="connsiteX5" fmla="*/ 10370573 w 10370573"/>
              <a:gd name="connsiteY5" fmla="*/ 738935 h 1143060"/>
              <a:gd name="connsiteX6" fmla="*/ 10370573 w 10370573"/>
              <a:gd name="connsiteY6" fmla="*/ 1143060 h 1143060"/>
              <a:gd name="connsiteX7" fmla="*/ 0 w 10370573"/>
              <a:gd name="connsiteY7" fmla="*/ 1143060 h 114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370573" h="1143060">
                <a:moveTo>
                  <a:pt x="0" y="0"/>
                </a:moveTo>
                <a:lnTo>
                  <a:pt x="10370573" y="0"/>
                </a:lnTo>
                <a:lnTo>
                  <a:pt x="10370573" y="127501"/>
                </a:lnTo>
                <a:lnTo>
                  <a:pt x="9899878" y="127501"/>
                </a:lnTo>
                <a:lnTo>
                  <a:pt x="9899878" y="738935"/>
                </a:lnTo>
                <a:lnTo>
                  <a:pt x="10370573" y="738935"/>
                </a:lnTo>
                <a:lnTo>
                  <a:pt x="10370573" y="1143060"/>
                </a:lnTo>
                <a:lnTo>
                  <a:pt x="0" y="114306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5894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FC592F31-0258-0163-0E10-458DCFEB3685}"/>
              </a:ext>
            </a:extLst>
          </p:cNvPr>
          <p:cNvSpPr txBox="1"/>
          <p:nvPr/>
        </p:nvSpPr>
        <p:spPr>
          <a:xfrm>
            <a:off x="874045" y="1073275"/>
            <a:ext cx="10528650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اليوم/ </a:t>
            </a:r>
            <a:r>
              <a:rPr lang="ar-SA" sz="3000" dirty="0" err="1">
                <a:cs typeface="AGA Aladdin Regular" pitchFamily="2" charset="-78"/>
              </a:rPr>
              <a:t>الالثنين</a:t>
            </a:r>
            <a:r>
              <a:rPr lang="ar-SA" sz="30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     </a:t>
            </a:r>
            <a:r>
              <a:rPr lang="ar-SA" sz="30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التاريخ/</a:t>
            </a:r>
            <a:r>
              <a:rPr lang="ar-SA" sz="3000" dirty="0">
                <a:cs typeface="AGA Aladdin Regular" pitchFamily="2" charset="-78"/>
              </a:rPr>
              <a:t>1445/3/16</a:t>
            </a:r>
            <a:r>
              <a:rPr lang="ar-SA" sz="30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</a:t>
            </a:r>
            <a:r>
              <a:rPr lang="ar-SA" sz="30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الحصة/ </a:t>
            </a:r>
            <a:r>
              <a:rPr lang="ar-SA" sz="3000" dirty="0">
                <a:cs typeface="AGA Aladdin Regular" pitchFamily="2" charset="-78"/>
              </a:rPr>
              <a:t>الاولى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39CCEE3-224B-837E-D9EF-D85C8016733A}"/>
              </a:ext>
            </a:extLst>
          </p:cNvPr>
          <p:cNvSpPr txBox="1"/>
          <p:nvPr/>
        </p:nvSpPr>
        <p:spPr>
          <a:xfrm>
            <a:off x="1892597" y="1715243"/>
            <a:ext cx="92841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solidFill>
                  <a:srgbClr val="C00000"/>
                </a:solidFill>
                <a:cs typeface="AGA Aladdin Regular" pitchFamily="2" charset="-78"/>
              </a:rPr>
              <a:t>الموضوع/ </a:t>
            </a:r>
            <a:r>
              <a:rPr lang="ar-SA" sz="4000" dirty="0">
                <a:solidFill>
                  <a:schemeClr val="accent5">
                    <a:lumMod val="50000"/>
                  </a:schemeClr>
                </a:solidFill>
                <a:cs typeface="AGA Aladdin Regular" pitchFamily="2" charset="-78"/>
              </a:rPr>
              <a:t>الاعداد الحقيقية</a:t>
            </a:r>
          </a:p>
        </p:txBody>
      </p: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6FF6EED8-F70B-A6BA-58FC-DA606CA58047}"/>
              </a:ext>
            </a:extLst>
          </p:cNvPr>
          <p:cNvCxnSpPr>
            <a:cxnSpLocks/>
          </p:cNvCxnSpPr>
          <p:nvPr/>
        </p:nvCxnSpPr>
        <p:spPr>
          <a:xfrm>
            <a:off x="8534400" y="2554328"/>
            <a:ext cx="0" cy="3826152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7209B94E-12ED-BCA2-39FE-51651A4F8B9A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85BCF035-C4FC-60B5-87C6-AB6C36B767A2}"/>
              </a:ext>
            </a:extLst>
          </p:cNvPr>
          <p:cNvSpPr txBox="1"/>
          <p:nvPr/>
        </p:nvSpPr>
        <p:spPr>
          <a:xfrm>
            <a:off x="3105199" y="2511099"/>
            <a:ext cx="539342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4A54EC3B-98B6-7DAF-48E7-7732889206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16549"/>
          <a:stretch/>
        </p:blipFill>
        <p:spPr>
          <a:xfrm>
            <a:off x="9029701" y="2554328"/>
            <a:ext cx="2668738" cy="291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0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0AD2D230-7C6E-B8CF-4172-2EEE5F78C26F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1" name="جدول 21">
            <a:extLst>
              <a:ext uri="{FF2B5EF4-FFF2-40B4-BE49-F238E27FC236}">
                <a16:creationId xmlns:a16="http://schemas.microsoft.com/office/drawing/2014/main" id="{34B978AC-B5D5-6753-91D9-70096CAA2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56146"/>
              </p:ext>
            </p:extLst>
          </p:nvPr>
        </p:nvGraphicFramePr>
        <p:xfrm>
          <a:off x="902800" y="2105247"/>
          <a:ext cx="8127999" cy="426365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93223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608435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15785482"/>
                    </a:ext>
                  </a:extLst>
                </a:gridCol>
              </a:tblGrid>
              <a:tr h="968754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 أريد أن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تعلمت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21184"/>
                  </a:ext>
                </a:extLst>
              </a:tr>
              <a:tr h="329490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986090"/>
                  </a:ext>
                </a:extLst>
              </a:tr>
            </a:tbl>
          </a:graphicData>
        </a:graphic>
      </p:graphicFrame>
      <p:sp>
        <p:nvSpPr>
          <p:cNvPr id="22" name="مربع نص 21">
            <a:hlinkClick r:id="rId3"/>
            <a:extLst>
              <a:ext uri="{FF2B5EF4-FFF2-40B4-BE49-F238E27FC236}">
                <a16:creationId xmlns:a16="http://schemas.microsoft.com/office/drawing/2014/main" id="{696FA4AA-A9F8-DA34-366C-9C3A70A9F86B}"/>
              </a:ext>
            </a:extLst>
          </p:cNvPr>
          <p:cNvSpPr txBox="1"/>
          <p:nvPr/>
        </p:nvSpPr>
        <p:spPr>
          <a:xfrm>
            <a:off x="3104708" y="1106486"/>
            <a:ext cx="43806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جدول التعلم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4B79DA6-8027-6329-DB42-95C08A04E3BD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2767118-A7AB-2D12-D61C-891A94FFE744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B43CC369-599B-5833-2FC8-C13188771BD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94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07AD0F4A-36F7-F1F4-40E5-0A7B6CD87F03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2F381308-5B78-5E9A-88DD-6EF3431004A2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B89B2E7-485E-4B1C-A79B-5FB118E05716}"/>
              </a:ext>
            </a:extLst>
          </p:cNvPr>
          <p:cNvSpPr txBox="1"/>
          <p:nvPr/>
        </p:nvSpPr>
        <p:spPr>
          <a:xfrm>
            <a:off x="9522929" y="3174212"/>
            <a:ext cx="2223841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تصنيف الاعداد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تمثيل الاعداد الحقيقية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D76CA41D-D70B-E7F4-E57F-D66FC1BC74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87A2210A-1028-BDB8-5A48-184F5946290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5069" y="1018321"/>
            <a:ext cx="6467839" cy="3470903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A2AE5CC8-227C-42D3-3121-BC62DE62D35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4486" y="4202575"/>
            <a:ext cx="3774314" cy="263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331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B9688CC-CBD7-FF53-C812-9423D1383B5D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DD33470-6742-956D-F58D-B7FCCA993BDE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D6CF961-6CCC-5582-308D-38C31CBF0887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6EE9516-B6D2-232A-8401-0F8E113D08ED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377F8A2-60B8-9E2B-D5FE-40D40537482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781B43A-0E98-F28D-677B-E0EF390E93C8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9FAD446-400F-AFAD-113C-BA71906FA51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093F26F-4334-3B9F-DDEB-76557447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9F407B-A297-3DFC-356B-F6823D3811AA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4B392E0F-E50E-3008-9C2B-BF54003ED634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63CF117B-2DB5-F329-660C-E731B58973FC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8" name="صورة 17">
            <a:extLst>
              <a:ext uri="{FF2B5EF4-FFF2-40B4-BE49-F238E27FC236}">
                <a16:creationId xmlns:a16="http://schemas.microsoft.com/office/drawing/2014/main" id="{6C968FAB-7BF9-9045-A641-1D9FC56CFE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628B647-770F-004D-6623-01513E023F18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BE48BA07-1A6F-F4CE-10DD-82778CE0FA3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8532" y="853870"/>
            <a:ext cx="77724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06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96BDB346-88FD-9366-8149-9DB31838D77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82080" y="707156"/>
            <a:ext cx="4889751" cy="768389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B39E387-F40B-744A-52F3-CFEFFD2935F8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98500161-A5D9-EBF8-5E48-C635042DEBD0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0" name="صورة 19">
            <a:extLst>
              <a:ext uri="{FF2B5EF4-FFF2-40B4-BE49-F238E27FC236}">
                <a16:creationId xmlns:a16="http://schemas.microsoft.com/office/drawing/2014/main" id="{868B4462-6DDD-B274-157B-2D852D8AA2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F7ECAAF2-B58D-76E7-474A-15A4849D7329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9E648EC5-CFCD-3FF1-5628-74468496B81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55805" y="1475545"/>
            <a:ext cx="7934325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1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B39E387-F40B-744A-52F3-CFEFFD2935F8}"/>
              </a:ext>
            </a:extLst>
          </p:cNvPr>
          <p:cNvSpPr txBox="1"/>
          <p:nvPr/>
        </p:nvSpPr>
        <p:spPr>
          <a:xfrm rot="16200000">
            <a:off x="-996885" y="33824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13603E1A-9C97-C463-AB3B-00D4B5177D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101"/>
          <a:stretch/>
        </p:blipFill>
        <p:spPr>
          <a:xfrm>
            <a:off x="4599621" y="802730"/>
            <a:ext cx="4761000" cy="602321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BA925EB-0FC5-315F-0568-76A29E531109}"/>
              </a:ext>
            </a:extLst>
          </p:cNvPr>
          <p:cNvSpPr txBox="1"/>
          <p:nvPr/>
        </p:nvSpPr>
        <p:spPr>
          <a:xfrm rot="16200000">
            <a:off x="-1014612" y="3534896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DD1F1A22-49AE-226F-A222-4F9B8F3CE854}"/>
              </a:ext>
            </a:extLst>
          </p:cNvPr>
          <p:cNvCxnSpPr>
            <a:cxnSpLocks/>
          </p:cNvCxnSpPr>
          <p:nvPr/>
        </p:nvCxnSpPr>
        <p:spPr>
          <a:xfrm>
            <a:off x="944693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49E55F20-D944-99B5-06D8-577940A177A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rcRect l="11918" t="18463" r="9011" b="50224"/>
          <a:stretch/>
        </p:blipFill>
        <p:spPr>
          <a:xfrm>
            <a:off x="9486630" y="1930498"/>
            <a:ext cx="2357200" cy="1241495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0FB3E285-29CC-BAF3-0AAB-1F12A567F220}"/>
              </a:ext>
            </a:extLst>
          </p:cNvPr>
          <p:cNvSpPr txBox="1"/>
          <p:nvPr/>
        </p:nvSpPr>
        <p:spPr>
          <a:xfrm>
            <a:off x="9522929" y="3174212"/>
            <a:ext cx="222384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sz="2400" dirty="0">
                <a:solidFill>
                  <a:srgbClr val="7030A0"/>
                </a:solidFill>
                <a:cs typeface="AGA Aladdin Regular" pitchFamily="2" charset="-78"/>
              </a:rPr>
              <a:t>مقارنة الاعداد الحقيقية</a:t>
            </a:r>
          </a:p>
        </p:txBody>
      </p:sp>
      <p:grpSp>
        <p:nvGrpSpPr>
          <p:cNvPr id="22" name="مجموعة 21">
            <a:extLst>
              <a:ext uri="{FF2B5EF4-FFF2-40B4-BE49-F238E27FC236}">
                <a16:creationId xmlns:a16="http://schemas.microsoft.com/office/drawing/2014/main" id="{E096A3B4-37AE-40A3-F444-7A3515FD090A}"/>
              </a:ext>
            </a:extLst>
          </p:cNvPr>
          <p:cNvGrpSpPr/>
          <p:nvPr/>
        </p:nvGrpSpPr>
        <p:grpSpPr>
          <a:xfrm>
            <a:off x="3454245" y="1392539"/>
            <a:ext cx="5906377" cy="1541786"/>
            <a:chOff x="3454245" y="1392539"/>
            <a:chExt cx="5906377" cy="1541786"/>
          </a:xfrm>
        </p:grpSpPr>
        <p:pic>
          <p:nvPicPr>
            <p:cNvPr id="20" name="صورة 19">
              <a:extLst>
                <a:ext uri="{FF2B5EF4-FFF2-40B4-BE49-F238E27FC236}">
                  <a16:creationId xmlns:a16="http://schemas.microsoft.com/office/drawing/2014/main" id="{C77FFCF1-7689-761E-11EF-35DA6A0295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50000"/>
            <a:stretch/>
          </p:blipFill>
          <p:spPr>
            <a:xfrm>
              <a:off x="3454245" y="1392539"/>
              <a:ext cx="5906377" cy="700241"/>
            </a:xfrm>
            <a:prstGeom prst="rect">
              <a:avLst/>
            </a:prstGeom>
          </p:spPr>
        </p:pic>
        <p:pic>
          <p:nvPicPr>
            <p:cNvPr id="21" name="صورة 20">
              <a:extLst>
                <a:ext uri="{FF2B5EF4-FFF2-40B4-BE49-F238E27FC236}">
                  <a16:creationId xmlns:a16="http://schemas.microsoft.com/office/drawing/2014/main" id="{842E7D95-7CAB-0A78-EC80-06B86826BC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5123" r="68937" b="-10546"/>
            <a:stretch/>
          </p:blipFill>
          <p:spPr>
            <a:xfrm>
              <a:off x="7293228" y="2018090"/>
              <a:ext cx="1834722" cy="9162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8679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316</Words>
  <Application>Microsoft Office PowerPoint</Application>
  <PresentationFormat>شاشة عريضة</PresentationFormat>
  <Paragraphs>168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1" baseType="lpstr">
      <vt:lpstr>AGA Aladdin Regular</vt:lpstr>
      <vt:lpstr>Arial</vt:lpstr>
      <vt:lpstr>Calibri</vt:lpstr>
      <vt:lpstr>Calibri Light</vt:lpstr>
      <vt:lpstr>DroidArabicKufi-Regular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جواهر الحارثي</dc:creator>
  <cp:lastModifiedBy>User67R</cp:lastModifiedBy>
  <cp:revision>143</cp:revision>
  <dcterms:created xsi:type="dcterms:W3CDTF">2022-09-13T17:23:41Z</dcterms:created>
  <dcterms:modified xsi:type="dcterms:W3CDTF">2023-10-01T20:31:50Z</dcterms:modified>
</cp:coreProperties>
</file>