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8BD7DB5-2B45-40D4-962D-C0774302A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F63CBA4-4DBF-49C3-AD69-813981B6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B401453-2732-4B68-8F55-5FE3A1A93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1BA103D-72E9-4647-8BF5-B05EC976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B130E4-6001-4F1A-9B54-06BDD8F9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8794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A6ED092-9132-496F-990F-D3BE14B8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8EA5A19-BFF2-4AC0-B341-798442DB3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80B30F9-0DD3-439D-8700-761DC236E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1C4B477-E9F0-44EA-8433-686DE153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AF6EF63-C256-4655-B1A0-1D496786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637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714E8C-DE41-47AB-8942-C257E537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EC8D085-E746-4E45-8B9D-B6C769BE6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BA2FC50-F04C-41C7-AEB1-1E73BBED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68B7150-78C0-4AE6-A0FB-3C55F2068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2BD1CC-2B6C-4039-B351-A45E6371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888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CB4B52-A8DB-4084-BE06-DB897D9A7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F1EE030-98AE-4E39-A01D-C3E62CFD11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7C6DB55-99C4-408A-A62A-29073D72B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EB16479-DB9E-4BB4-B5D4-FCEEF3905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6861C8E-08F1-495B-92B6-A16AE752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ADC286D-FDB6-48AD-ABDC-3BB0BA7D5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6394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AD03A7-8268-4770-84BC-A101BF809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3FD17FD-8448-44D8-8B09-2E7EB4E54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7C15F36-78F4-45AF-8520-FD0E6A6E2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D2BCEF3-96FE-4C09-9147-493780285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6D815012-91B1-4BB8-B209-26AB3593A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3CC755A-A0F3-424D-88F4-DDF8E16CE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335CD95-BC60-470E-82B6-1814B1F0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929EEF8-5238-477C-99A6-B257424F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662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D4296E8-5B77-4F9C-91A7-EF491587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24C4C15-9FB2-4C8D-9DC6-EC8366BC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459B8E7-9968-49F4-BBBF-DFEF668B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07F82C8-1AB4-407F-9EE8-A1D9D3E79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040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EE5981D-47FB-4CCF-B314-2159A8AC7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3CF83E6-EFC5-4406-851A-E151F5ED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13C5FC6-6938-44F6-98C9-5B6752CCD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503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07A6EB-D8F5-41DB-95B4-41E240215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7F0870D-37B8-4D00-A60D-2AC87920D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A6DE756-F702-403D-8196-F5ED05700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3969A01-3C75-48CD-92F7-BB2593C8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3E5B7D1-9E69-4FD4-AC1A-19B32F466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197B9F-399B-424E-A5C2-98393B9B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75661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2E0640A-F873-457B-ABB1-6B06C0A2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199064F-1714-4F6B-A559-790260F79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833A937-EECE-4CE5-8F73-BEFCB6252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9F7BE14-C7BE-4714-9541-E07951B6C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ED4F564-F630-47EF-9344-22FAF947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44E3D79-6694-4E19-A433-7857A362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6794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48415E1-A5F2-41B0-858F-DA3B8C01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A9D6C45-5014-4897-B2CD-DD2B13D7A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ABF6566-35A6-425D-8CCC-8FC9DB68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E9FC4EF-D85F-484C-A590-9E0156D12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1B1C04-044C-4FE6-ACFE-AB225330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3194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5350F7B-399F-40DA-976E-67DA83B0B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3495CF7-E292-4E05-8955-E6745D4D4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194074D-9840-4DF2-BDE3-EDC7A4A4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C536153-05DA-4A1F-9385-6FE2861CA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0407CF-D276-4CF3-A6C9-AC697C58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933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3134FA7-3CF3-420A-8BBE-B06D154C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D3F66A6-C698-43B3-B3A2-82950B68F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9E6AFE-468B-40E4-B345-7D8D4E222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0613D-3739-4D49-811E-265B334D00DE}" type="datetimeFigureOut">
              <a:rPr lang="ar-SA" smtClean="0"/>
              <a:t>13/10/43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27E954-D48D-45E4-AF14-B25954EFF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2DF1FD9-A561-410D-9C0C-108766DDB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2DB-7357-4FE1-BC37-287D525DAE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70394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">
            <a:extLst>
              <a:ext uri="{FF2B5EF4-FFF2-40B4-BE49-F238E27FC236}">
                <a16:creationId xmlns:a16="http://schemas.microsoft.com/office/drawing/2014/main" id="{55B8876E-732F-48C1-AB58-C80443D932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5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2">
            <a:extLst>
              <a:ext uri="{FF2B5EF4-FFF2-40B4-BE49-F238E27FC236}">
                <a16:creationId xmlns:a16="http://schemas.microsoft.com/office/drawing/2014/main" id="{457A7E4C-CF91-45D9-A412-73E312079F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0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3">
            <a:extLst>
              <a:ext uri="{FF2B5EF4-FFF2-40B4-BE49-F238E27FC236}">
                <a16:creationId xmlns:a16="http://schemas.microsoft.com/office/drawing/2014/main" id="{AEF27EB1-C869-477F-81B6-4CFE3FAE97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4">
            <a:extLst>
              <a:ext uri="{FF2B5EF4-FFF2-40B4-BE49-F238E27FC236}">
                <a16:creationId xmlns:a16="http://schemas.microsoft.com/office/drawing/2014/main" id="{A1826D9C-FF0E-40C9-86AD-22C27D175A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1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5">
            <a:extLst>
              <a:ext uri="{FF2B5EF4-FFF2-40B4-BE49-F238E27FC236}">
                <a16:creationId xmlns:a16="http://schemas.microsoft.com/office/drawing/2014/main" id="{161F6362-625A-4B3D-B6B0-F5372363D0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4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6">
            <a:extLst>
              <a:ext uri="{FF2B5EF4-FFF2-40B4-BE49-F238E27FC236}">
                <a16:creationId xmlns:a16="http://schemas.microsoft.com/office/drawing/2014/main" id="{8B29B43B-451B-4722-85EA-CDAC215AB4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30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7">
            <a:extLst>
              <a:ext uri="{FF2B5EF4-FFF2-40B4-BE49-F238E27FC236}">
                <a16:creationId xmlns:a16="http://schemas.microsoft.com/office/drawing/2014/main" id="{543355A1-FBBB-4C41-AB63-E2702062BF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2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8">
            <a:extLst>
              <a:ext uri="{FF2B5EF4-FFF2-40B4-BE49-F238E27FC236}">
                <a16:creationId xmlns:a16="http://schemas.microsoft.com/office/drawing/2014/main" id="{4E3B417E-DFDA-4DCC-B769-E69E54BDAB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1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9">
            <a:extLst>
              <a:ext uri="{FF2B5EF4-FFF2-40B4-BE49-F238E27FC236}">
                <a16:creationId xmlns:a16="http://schemas.microsoft.com/office/drawing/2014/main" id="{45AD5A1B-831B-47B5-B308-2859C27B85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5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0">
            <a:extLst>
              <a:ext uri="{FF2B5EF4-FFF2-40B4-BE49-F238E27FC236}">
                <a16:creationId xmlns:a16="http://schemas.microsoft.com/office/drawing/2014/main" id="{DCDA741C-FEE0-4DF2-98EF-77DA56CF07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22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1">
            <a:extLst>
              <a:ext uri="{FF2B5EF4-FFF2-40B4-BE49-F238E27FC236}">
                <a16:creationId xmlns:a16="http://schemas.microsoft.com/office/drawing/2014/main" id="{4C40C29A-3A36-48FD-B52E-354D6EF3D1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06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2">
            <a:extLst>
              <a:ext uri="{FF2B5EF4-FFF2-40B4-BE49-F238E27FC236}">
                <a16:creationId xmlns:a16="http://schemas.microsoft.com/office/drawing/2014/main" id="{2F8D9AD0-572D-4941-81D0-5A8A04A889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37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3">
            <a:extLst>
              <a:ext uri="{FF2B5EF4-FFF2-40B4-BE49-F238E27FC236}">
                <a16:creationId xmlns:a16="http://schemas.microsoft.com/office/drawing/2014/main" id="{B052B670-2C9B-4791-BBA0-73CDADB1E3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29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4">
            <a:extLst>
              <a:ext uri="{FF2B5EF4-FFF2-40B4-BE49-F238E27FC236}">
                <a16:creationId xmlns:a16="http://schemas.microsoft.com/office/drawing/2014/main" id="{7D2A4573-4D75-4F4F-A755-78156EFF75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42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5">
            <a:extLst>
              <a:ext uri="{FF2B5EF4-FFF2-40B4-BE49-F238E27FC236}">
                <a16:creationId xmlns:a16="http://schemas.microsoft.com/office/drawing/2014/main" id="{A76712C6-DE7E-471A-BF5C-EF500B6159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89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6">
            <a:extLst>
              <a:ext uri="{FF2B5EF4-FFF2-40B4-BE49-F238E27FC236}">
                <a16:creationId xmlns:a16="http://schemas.microsoft.com/office/drawing/2014/main" id="{B89B5863-EC8E-4771-B6B3-5F284613C5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41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7">
            <a:extLst>
              <a:ext uri="{FF2B5EF4-FFF2-40B4-BE49-F238E27FC236}">
                <a16:creationId xmlns:a16="http://schemas.microsoft.com/office/drawing/2014/main" id="{755749D4-945F-4A84-8946-741980F6BA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3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8">
            <a:extLst>
              <a:ext uri="{FF2B5EF4-FFF2-40B4-BE49-F238E27FC236}">
                <a16:creationId xmlns:a16="http://schemas.microsoft.com/office/drawing/2014/main" id="{9EA6236A-5031-42E7-9572-03D0DCEFAC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71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19">
            <a:extLst>
              <a:ext uri="{FF2B5EF4-FFF2-40B4-BE49-F238E27FC236}">
                <a16:creationId xmlns:a16="http://schemas.microsoft.com/office/drawing/2014/main" id="{8C6B27D3-9BA6-4DD4-AE70-C17D2E1431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9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20">
            <a:extLst>
              <a:ext uri="{FF2B5EF4-FFF2-40B4-BE49-F238E27FC236}">
                <a16:creationId xmlns:a16="http://schemas.microsoft.com/office/drawing/2014/main" id="{934887D8-19A3-4323-82B4-12B32CE552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41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21">
            <a:extLst>
              <a:ext uri="{FF2B5EF4-FFF2-40B4-BE49-F238E27FC236}">
                <a16:creationId xmlns:a16="http://schemas.microsoft.com/office/drawing/2014/main" id="{39152797-6B85-4273-AE59-8C12F81283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79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التبليط و المضلعات_22">
            <a:extLst>
              <a:ext uri="{FF2B5EF4-FFF2-40B4-BE49-F238E27FC236}">
                <a16:creationId xmlns:a16="http://schemas.microsoft.com/office/drawing/2014/main" id="{ACB250E4-0D99-4EC9-BC33-B6C0F78CFE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7644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شاشة عريضة</PresentationFormat>
  <Paragraphs>0</Paragraphs>
  <Slides>22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ماجد البيضاني</dc:creator>
  <cp:lastModifiedBy>ماجد البيضاني</cp:lastModifiedBy>
  <cp:revision>1</cp:revision>
  <dcterms:created xsi:type="dcterms:W3CDTF">2022-05-14T20:16:27Z</dcterms:created>
  <dcterms:modified xsi:type="dcterms:W3CDTF">2022-05-14T20:17:29Z</dcterms:modified>
</cp:coreProperties>
</file>