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8" r:id="rId6"/>
    <p:sldId id="319" r:id="rId7"/>
    <p:sldId id="320" r:id="rId8"/>
    <p:sldId id="321" r:id="rId9"/>
    <p:sldId id="326" r:id="rId10"/>
    <p:sldId id="325" r:id="rId11"/>
    <p:sldId id="309" r:id="rId12"/>
    <p:sldId id="316" r:id="rId13"/>
    <p:sldId id="266" r:id="rId14"/>
    <p:sldId id="317" r:id="rId15"/>
    <p:sldId id="331" r:id="rId16"/>
    <p:sldId id="295" r:id="rId17"/>
    <p:sldId id="29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D2F0-86D8-7BF1-F843-91A28B80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7ACAC5-BF34-E368-0A02-55CE17E4D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A1F563C-A67D-78DC-7E07-0C8BFC75D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13A0CCB-10E6-FE09-9FBF-80E623AB9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99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BB21-DAE7-8AC2-1E76-D86C5C63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8FE2A1-C453-4582-69E0-D3A1B651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30AF92-24B9-8E5B-58A1-1B6D624B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5DA0E-638F-FBFA-3B96-B12B285F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70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20F4-25E7-BE48-D2D6-81B98A63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DC6288-BFAA-2556-0947-B0048F88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C635C27-FD7B-A540-24A0-EDD0B71D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13E783-112C-0CCB-A64F-7D6E3398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605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DA27F-ADF2-F5F9-74DD-91C969126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F773F83-DFBC-83C1-4CF1-AB12C38CB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438FC1C-7B92-B9D0-BF10-36BCFD863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243AC5-9636-E4BE-9969-9B4B1FD52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8327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84614-5E9B-26D8-1B5B-0269E2D8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870E3EA-FB46-9140-7AC7-366587D72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46BCDEE-FA73-8980-FC2C-75C35CAB4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8BEA2C-038B-8A32-C0B3-5A2BAE0AB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12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3F13-F9FE-4BF3-04BE-97A74D30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6E600A-7018-8CC3-9D91-9602F7BA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DC716C4-2D51-8497-6702-0E76C3C48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24ED12-296F-774F-6A8F-0B6D38B72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00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15487-742C-0CF8-1394-B355A3B3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271B1B-92AA-DB3D-D374-10ABF5880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BF0981-15B2-65D4-E423-2780AD899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9EBE9D-56E8-7B2D-9C66-91CE36AB8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8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0AA6-1C2D-BDBD-CF60-FC6BE7270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8C78D3B-4D2D-A658-E89D-6543E80E5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0F1ADBE-AB78-16E8-08E9-33AFC0013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46BF61-0473-E027-36EA-5AA34851E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49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pSp>
        <p:nvGrpSpPr>
          <p:cNvPr id="5" name="عزنا بطبعنا">
            <a:extLst>
              <a:ext uri="{FF2B5EF4-FFF2-40B4-BE49-F238E27FC236}">
                <a16:creationId xmlns:a16="http://schemas.microsoft.com/office/drawing/2014/main" id="{C557BC57-778D-0A06-2921-5323AEA82E08}"/>
              </a:ext>
            </a:extLst>
          </p:cNvPr>
          <p:cNvGrpSpPr/>
          <p:nvPr/>
        </p:nvGrpSpPr>
        <p:grpSpPr>
          <a:xfrm>
            <a:off x="1690694" y="2205016"/>
            <a:ext cx="8594667" cy="4159931"/>
            <a:chOff x="2847285" y="2657506"/>
            <a:chExt cx="6869430" cy="3248079"/>
          </a:xfrm>
        </p:grpSpPr>
        <p:pic>
          <p:nvPicPr>
            <p:cNvPr id="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AC8819CC-F9BC-8984-67A7-DF6E290C71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20593235-04D6-A55A-8AB0-D0D112CE7EA9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1208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مقارنة</a:t>
                      </a: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 الصحيحة ترتيبها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0091C-F964-DDCD-6F76-1EEBFE06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EF43F6D-B397-7024-BCC4-61D823FCAD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6E900C-44C6-99C1-C386-685482D3874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8927DA1-32FF-5ACA-9CB6-2BAC63A7F33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5A0FD87-AA4E-EDB6-6436-BB68C1EAD2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C8CF6CE-B364-0843-A7DB-415FFA7E947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52F046C-702F-EF04-D178-5D7E4CC0DD6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C63876-220A-7ADE-1255-D83003A8C8B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BA8A797-B213-858A-B5FA-13A57E15879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BEC29AE-2194-1AE7-7AA7-EFFDD0C3A3A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1526CA-5FFB-4B9F-5BF8-4C727464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6227C9E-3D33-5C65-C798-FA9439EC05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FB125A7-8746-D222-01F0-122E895D41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444CC9F-A8F4-0469-1E0A-433A188E97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C358D9B-5307-8156-D63A-F158716BE8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5332219-72F1-8FCD-9539-73B29D3ED48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CCCD9C6-9C6D-0DFD-4737-D7AF1113E7C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5CC5AF-CE9E-536A-C02C-AFF231CD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1F86F0-C83D-AFA4-6A00-EA948799988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EDBF8AF2-BEF6-9EA3-7464-3D91785DD73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7C8349F-6CF4-D6CB-D3DD-6D6E576B5F6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D735D70-A1CD-9A36-B30C-2A4EC6E9E71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69DDF39-B547-2443-4E40-0B95B519D51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27ACF6EF-C36D-1702-923C-52B7164FD1E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54EDCFB3-9ABA-E643-A4BF-4604BC3A727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19E60CC-F2BD-04D3-9E69-70E680EA1D9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178E268-2B52-C612-92AC-53A88FA30DB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E1C7CC4-A1BB-9389-3D30-0629F515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185E8AA-2894-666F-067A-AF7E4D78CAC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عزنا بطبعنا">
            <a:extLst>
              <a:ext uri="{FF2B5EF4-FFF2-40B4-BE49-F238E27FC236}">
                <a16:creationId xmlns:a16="http://schemas.microsoft.com/office/drawing/2014/main" id="{20CF1F0E-F183-66CB-07DA-6B7BC705ACD4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C62D453-ED45-B89C-BDF0-C141F80D7C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96E9CD0-79B3-94B3-2322-3098528D3161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050" name="Picture 2" descr="Rainbow made of colored papers | Free Photo">
            <a:extLst>
              <a:ext uri="{FF2B5EF4-FFF2-40B4-BE49-F238E27FC236}">
                <a16:creationId xmlns:a16="http://schemas.microsoft.com/office/drawing/2014/main" id="{58BE3B73-6E3C-0457-D23C-0AD35671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2F1EF"/>
              </a:clrFrom>
              <a:clrTo>
                <a:srgbClr val="F2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511"/>
            <a:ext cx="2750638" cy="18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1B77140-6C11-58D6-A228-3BBC4EA3FF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3A993F5-1D65-D118-01E0-C4AA62154974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B495A04-9376-7F48-50BD-7A5111F4D6B6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48D4C858-0DEA-CA49-C4AC-5AD449716BD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43" y="1251260"/>
            <a:ext cx="9269119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C5E3-592D-68A8-0865-A9C5360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B97FA7-E34F-D7C2-6B5F-7F5C09862D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95F171-F27C-8BBA-13FF-1A9A13F056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D33B17-E13C-1E71-F126-8F60285ABE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5BCBE1-0935-5485-491D-3384B1C197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78E559-F70A-B0FA-7074-55DDA1A5EF8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396728-DFA4-9D67-7F38-4EC019D7D6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EFF10-A2FA-276F-E98D-581DB56D22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B18F9-F968-6ABE-CE66-2531D923C1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E7779F-9B78-60C0-6018-92D1ACF652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BB98894-CB34-F495-61AE-021B64FC1C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7A3CD4-BD9A-C1FB-4354-BABB4CE871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DD0274-D0AA-A1A4-4A1F-E493571F24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3C232A-F862-5421-67D4-C56DEB730B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D66C76-0A4C-F587-9DFD-C4AD186F4C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6B5E88-53CA-7BB3-E95F-4AE2B929BA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BE50E51C-981F-340F-B2B2-286BA0175445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5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87874119-6D12-3EF8-02C2-A109CDA005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2F291FF2-0E99-44B2-6345-DD045A1CA49E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8D082-0739-59DC-0525-0520D2AF07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9D5D301-AE08-4CBB-31CD-3B6B165656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C69C15-1F21-43FB-B418-0901D8ABB8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A747FCAE-6604-0025-2411-F8D34EF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980265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شعار رؤية 2030 | شعارات المملكة">
            <a:extLst>
              <a:ext uri="{FF2B5EF4-FFF2-40B4-BE49-F238E27FC236}">
                <a16:creationId xmlns:a16="http://schemas.microsoft.com/office/drawing/2014/main" id="{460F9C91-7E44-E095-4DEB-0B2AE614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4" y="27071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BEEF91-08B3-2DEF-2796-42F8D45F9633}"/>
              </a:ext>
            </a:extLst>
          </p:cNvPr>
          <p:cNvSpPr txBox="1"/>
          <p:nvPr/>
        </p:nvSpPr>
        <p:spPr>
          <a:xfrm>
            <a:off x="602016" y="2876772"/>
            <a:ext cx="494977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يتميز وطننا الغالي بالتنوع المناخي حيث يقارن السائح بين  درجة الحرارة في المناطق الشتاء مما تساعده في اختيار الوجهة الأنسب سواء للبحث عن الدفء أو الاستمتاع بالثلوج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5ABA6C-A439-4E9B-2819-CD67BD25B523}"/>
              </a:ext>
            </a:extLst>
          </p:cNvPr>
          <p:cNvSpPr txBox="1"/>
          <p:nvPr/>
        </p:nvSpPr>
        <p:spPr>
          <a:xfrm>
            <a:off x="5521696" y="2976656"/>
            <a:ext cx="379676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تدل على الزيادة مثلما الحسنات ترفع درجات المؤمن ويوم القيامة توزن اعمال الانسان ويقارن بينها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117F10-8A6C-9A63-9BE6-4B16A492662B}"/>
              </a:ext>
            </a:extLst>
          </p:cNvPr>
          <p:cNvSpPr txBox="1"/>
          <p:nvPr/>
        </p:nvSpPr>
        <p:spPr>
          <a:xfrm>
            <a:off x="578136" y="4875029"/>
            <a:ext cx="602423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 الصحيحة ليست مجرد أرقام على الورق، بل تشمل جميع نواحي حياتنا اليومية وأبسط مثال على ذلك المعاملات البنكية </a:t>
            </a:r>
          </a:p>
        </p:txBody>
      </p:sp>
      <p:pic>
        <p:nvPicPr>
          <p:cNvPr id="1026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AE25D9DA-730B-F20E-227F-283DD9D47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095999" y="4711128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5486E8-AEC1-1EC7-BE7B-F9941478932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E13445-B027-765D-6324-1A51E43EB47A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7182DE3-4551-ECFA-0A2C-B24884B75BD0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414787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74C4-E631-691D-CFF5-00E0738E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07359E-9BB8-2F09-E261-791B1FA2681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ADDEBB-5BB4-0CF3-FD08-45599F632CA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3EBF6A-2440-3551-ED90-E6E41F66C0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153EFDB-7CDA-624D-14AE-5886BE925BA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6F52E2-23AB-AD8A-1FBA-B12102E13F0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A1BEB5C-95B4-349F-AE44-4121D1987C0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7E3FC2-2976-3F3D-4F93-8E5DBA06AF6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14DC8AA-08FC-2031-4BA9-7DB4805C8F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B9A3CA-F480-5B5A-07BA-7ED36B705D1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52EB3C1-16D7-44D4-A67B-36A3A4921E1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F0430CE-11F4-ADE5-0E9C-3E0C62FD05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34550B-7CFC-F1B3-A6F8-7B58AE41A18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34ED33-BC1A-421C-8347-54D1F4D1EFC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ED6ED49-8F3E-E882-ED8C-43C91D2D3CD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9251E1D-3DA4-2102-C592-EC71562C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66AC245-7C45-19CA-2188-A21E4AC4AC0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3C7983E-8F9E-7CC2-B54E-CF6C7EA7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3E3E50-ED78-DBF6-9B12-5223532DF32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48C66A47-3A95-0A2B-AC73-58BA614FBEF9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A5FF4C8-8EE5-A8EE-987B-B60AAC0F9F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8CB0A7A6-EDFB-A351-8762-1B28E6B81AEB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6E299D13-8B46-9DA3-0A68-1637F2B9A95B}"/>
              </a:ext>
            </a:extLst>
          </p:cNvPr>
          <p:cNvGrpSpPr/>
          <p:nvPr/>
        </p:nvGrpSpPr>
        <p:grpSpPr>
          <a:xfrm>
            <a:off x="637143" y="656318"/>
            <a:ext cx="9387656" cy="5640890"/>
            <a:chOff x="637143" y="656318"/>
            <a:chExt cx="9387656" cy="564089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887F5312-D313-ED60-8DE4-37B29A927F76}"/>
                </a:ext>
              </a:extLst>
            </p:cNvPr>
            <p:cNvGrpSpPr/>
            <p:nvPr/>
          </p:nvGrpSpPr>
          <p:grpSpPr>
            <a:xfrm>
              <a:off x="637143" y="656318"/>
              <a:ext cx="9387656" cy="5640890"/>
              <a:chOff x="854910" y="586544"/>
              <a:chExt cx="9387656" cy="5640890"/>
            </a:xfrm>
          </p:grpSpPr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F5C558F-6D50-C704-AB3A-CD07C3294C7A}"/>
                  </a:ext>
                </a:extLst>
              </p:cNvPr>
              <p:cNvSpPr txBox="1"/>
              <p:nvPr/>
            </p:nvSpPr>
            <p:spPr>
              <a:xfrm>
                <a:off x="4849101" y="3780605"/>
                <a:ext cx="327836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endParaRPr lang="ar-SA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9323846F-6C16-6504-23BD-35D87C10E5C1}"/>
                  </a:ext>
                </a:extLst>
              </p:cNvPr>
              <p:cNvSpPr txBox="1"/>
              <p:nvPr/>
            </p:nvSpPr>
            <p:spPr>
              <a:xfrm>
                <a:off x="5243850" y="1538514"/>
                <a:ext cx="964997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9186DFED-BF93-0258-5515-DC405464C71A}"/>
                  </a:ext>
                </a:extLst>
              </p:cNvPr>
              <p:cNvSpPr txBox="1"/>
              <p:nvPr/>
            </p:nvSpPr>
            <p:spPr>
              <a:xfrm>
                <a:off x="4803121" y="1538514"/>
                <a:ext cx="327836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endParaRPr lang="ar-SA" sz="4400" dirty="0">
                  <a:solidFill>
                    <a:srgbClr val="86177A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F45740F1-B825-13CC-3506-68BFB0CB366C}"/>
                  </a:ext>
                </a:extLst>
              </p:cNvPr>
              <p:cNvSpPr txBox="1"/>
              <p:nvPr/>
            </p:nvSpPr>
            <p:spPr>
              <a:xfrm>
                <a:off x="5237654" y="3779703"/>
                <a:ext cx="964997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17" name="رابط مستقيم 16">
                <a:extLst>
                  <a:ext uri="{FF2B5EF4-FFF2-40B4-BE49-F238E27FC236}">
                    <a16:creationId xmlns:a16="http://schemas.microsoft.com/office/drawing/2014/main" id="{54F78DDB-8BDA-94CC-08DF-A85FCEC7596F}"/>
                  </a:ext>
                </a:extLst>
              </p:cNvPr>
              <p:cNvCxnSpPr/>
              <p:nvPr/>
            </p:nvCxnSpPr>
            <p:spPr>
              <a:xfrm>
                <a:off x="5326380" y="1619434"/>
                <a:ext cx="0" cy="4608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67A24408-E90C-D69A-F6CD-851F01BFB44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252608" y="1188904"/>
                <a:ext cx="0" cy="539994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83EB270F-AAD4-C36C-7DB2-B53BC4DED0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385565" y="-1051121"/>
                <a:ext cx="0" cy="539994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0" name="Picture 2" descr="قواعد فن الزخرفة الإسلامية | موقع اسكتشات">
                <a:extLst>
                  <a:ext uri="{FF2B5EF4-FFF2-40B4-BE49-F238E27FC236}">
                    <a16:creationId xmlns:a16="http://schemas.microsoft.com/office/drawing/2014/main" id="{8166080D-BD22-924C-5DC6-FFF43E1CE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191" y="4146341"/>
                <a:ext cx="3479771" cy="1913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C994979B-8620-FD77-8E82-1EEFA02295DF}"/>
                  </a:ext>
                </a:extLst>
              </p:cNvPr>
              <p:cNvSpPr txBox="1"/>
              <p:nvPr/>
            </p:nvSpPr>
            <p:spPr>
              <a:xfrm>
                <a:off x="1083266" y="1946914"/>
                <a:ext cx="2179328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نستخدم درس مقارنة الإعداد الصحيحة لمقارنة ارتفاع المباني والجبال وكذلك عمق البحار 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56794E3E-5B57-35BA-82C2-6ACA012CBA8E}"/>
                  </a:ext>
                </a:extLst>
              </p:cNvPr>
              <p:cNvSpPr txBox="1"/>
              <p:nvPr/>
            </p:nvSpPr>
            <p:spPr>
              <a:xfrm>
                <a:off x="854910" y="4098255"/>
                <a:ext cx="2234308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التصوير من أجل التحكم بجمال الصورة نستخدم الموجب لي زيادة التعريض الضوئي والسالب لتقليله </a:t>
                </a:r>
              </a:p>
            </p:txBody>
          </p:sp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9F0EC131-6808-DF4D-D033-21EB3FB90871}"/>
                  </a:ext>
                </a:extLst>
              </p:cNvPr>
              <p:cNvGrpSpPr/>
              <p:nvPr/>
            </p:nvGrpSpPr>
            <p:grpSpPr>
              <a:xfrm>
                <a:off x="6676493" y="586544"/>
                <a:ext cx="3566073" cy="925830"/>
                <a:chOff x="6676493" y="586544"/>
                <a:chExt cx="3566073" cy="925830"/>
              </a:xfrm>
            </p:grpSpPr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3E4737F9-5AD8-57BF-ECC6-CEADFC10397A}"/>
                    </a:ext>
                  </a:extLst>
                </p:cNvPr>
                <p:cNvSpPr txBox="1"/>
                <p:nvPr/>
              </p:nvSpPr>
              <p:spPr>
                <a:xfrm>
                  <a:off x="6732954" y="706494"/>
                  <a:ext cx="3509612" cy="769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sz="4400" dirty="0">
                      <a:solidFill>
                        <a:srgbClr val="86177A"/>
                      </a:solidFill>
                      <a:latin typeface="Arial Black" panose="020B0A04020102020204" pitchFamily="34" charset="0"/>
                    </a:rPr>
                    <a:t>S</a:t>
                  </a:r>
                  <a:r>
                    <a:rPr lang="en-US" sz="4400" dirty="0">
                      <a:solidFill>
                        <a:srgbClr val="0070C0"/>
                      </a:solidFill>
                      <a:latin typeface="Arial Black" panose="020B0A04020102020204" pitchFamily="34" charset="0"/>
                    </a:rPr>
                    <a:t>T</a:t>
                  </a:r>
                  <a:r>
                    <a:rPr lang="en-US" sz="4400" dirty="0">
                      <a:solidFill>
                        <a:schemeClr val="accent2">
                          <a:lumMod val="75000"/>
                        </a:schemeClr>
                      </a:solidFill>
                      <a:latin typeface="Arial Black" panose="020B0A04020102020204" pitchFamily="34" charset="0"/>
                    </a:rPr>
                    <a:t>A</a:t>
                  </a:r>
                  <a:r>
                    <a:rPr lang="en-US" sz="4400" dirty="0">
                      <a:solidFill>
                        <a:srgbClr val="00B050"/>
                      </a:solidFill>
                      <a:latin typeface="Arial Black" panose="020B0A04020102020204" pitchFamily="34" charset="0"/>
                    </a:rPr>
                    <a:t>M</a:t>
                  </a:r>
                  <a:endParaRPr lang="ar-SA" sz="4400" dirty="0">
                    <a:solidFill>
                      <a:srgbClr val="00B050"/>
                    </a:solidFill>
                    <a:latin typeface="Arial Black" panose="020B0A04020102020204" pitchFamily="34" charset="0"/>
                  </a:endParaRPr>
                </a:p>
              </p:txBody>
            </p:sp>
            <p:pic>
              <p:nvPicPr>
                <p:cNvPr id="37" name="Picture 4" descr="الكيمياء: 8 من أفكار خلفيات يُمكنك حفظها اليوم | العلوم، والفيزياء وأكثر من  ذلك">
                  <a:extLst>
                    <a:ext uri="{FF2B5EF4-FFF2-40B4-BE49-F238E27FC236}">
                      <a16:creationId xmlns:a16="http://schemas.microsoft.com/office/drawing/2014/main" id="{F385C84C-0D1C-B548-E6CD-8478323450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6493" y="586544"/>
                  <a:ext cx="925830" cy="9258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6" descr="عالم يجري تجربة كيمياء ملونة, كرتون, عالم, كيمياء PNG صورة للتحميل مجانا">
                <a:extLst>
                  <a:ext uri="{FF2B5EF4-FFF2-40B4-BE49-F238E27FC236}">
                    <a16:creationId xmlns:a16="http://schemas.microsoft.com/office/drawing/2014/main" id="{D41222B7-332A-1C2E-CCD3-C57A25583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0515" y="1610910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البرمجة للأطفال: استثمار للمستقبل - لمة">
                <a:extLst>
                  <a:ext uri="{FF2B5EF4-FFF2-40B4-BE49-F238E27FC236}">
                    <a16:creationId xmlns:a16="http://schemas.microsoft.com/office/drawing/2014/main" id="{2FA4431E-1B8E-3DD8-0AE2-6B68124F9B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21" r="30580"/>
              <a:stretch>
                <a:fillRect/>
              </a:stretch>
            </p:blipFill>
            <p:spPr bwMode="auto">
              <a:xfrm>
                <a:off x="5612207" y="1642276"/>
                <a:ext cx="1913372" cy="2313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5E0431B1-084A-D983-075E-EC1B8244E69B}"/>
                  </a:ext>
                </a:extLst>
              </p:cNvPr>
              <p:cNvSpPr txBox="1"/>
              <p:nvPr/>
            </p:nvSpPr>
            <p:spPr>
              <a:xfrm>
                <a:off x="7492262" y="2067832"/>
                <a:ext cx="2043025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في الألعاب الإلكترونية يعبر عن جمع النقاط الأعداد الموجبة وخسارة النقاط بالإعداد السالبة 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DB4130D9-D470-92C2-3BF4-E81349C9A66A}"/>
                  </a:ext>
                </a:extLst>
              </p:cNvPr>
              <p:cNvSpPr txBox="1"/>
              <p:nvPr/>
            </p:nvSpPr>
            <p:spPr>
              <a:xfrm>
                <a:off x="7274626" y="4213582"/>
                <a:ext cx="2390237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تساعدنا مقارنة الإعداد الصحيحة ففي إجراء التحويلات الهندسية وفهم الاتجاهات </a:t>
                </a:r>
              </a:p>
            </p:txBody>
          </p:sp>
        </p:grpSp>
        <p:pic>
          <p:nvPicPr>
            <p:cNvPr id="1026" name="Picture 2" descr="رياضيات متوسط">
              <a:extLst>
                <a:ext uri="{FF2B5EF4-FFF2-40B4-BE49-F238E27FC236}">
                  <a16:creationId xmlns:a16="http://schemas.microsoft.com/office/drawing/2014/main" id="{87E865DD-B762-D5A0-03CC-10DBED1E8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4" y="404036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2FC14CBC-BF88-A8D6-E057-71ED5C186BA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6E0047D-44F0-B464-9CEF-42692E34057B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33B10BE-59D8-8BB0-B2D8-1BE64A8F406B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67786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11241366-C3D3-EB50-26DA-BC62F55304CF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07754AA1-8A76-90DF-5DD2-71C5D801F0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BC26131-6E9E-2418-4B22-19FBDF9DCFC1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355081" y="1131292"/>
            <a:ext cx="2988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اختبــــــــــــــــــــــــــــــــــــار نــــــــــــــــــــــــــــــــــــــــافس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5F9D56B-1E9F-221F-4084-7219B8EB416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745" y="1586430"/>
            <a:ext cx="9025557" cy="156966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A20C064-B03A-F68C-F1B2-BD7E31D836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6FCAD6-B96B-E5DC-B61B-94C0926978F2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8CB1A8F-0795-985D-7795-925217D1C0EE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834C9B3C-2254-32D7-3DFC-F96CA2196F38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8B3B8197-FE8C-2E7E-E39A-11EB00577C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C887E8A8-26EA-4541-7040-ABEB1C31C5F7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54F725C-5A48-1213-BA55-DAE1400B4E7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CF99448-FED1-5889-23D1-E14738F1E8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456" y="1623206"/>
            <a:ext cx="9059385" cy="10829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31618B8-7FA8-CDD8-4106-A6DE43C36B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93C212C-2B12-FF36-287E-2BFBE6D81327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55481ED-F71A-D4F1-7398-7E7A8B1B6064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3B162-F0EB-D64A-9E2F-E1FFEF5C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58BC767-A4D4-2854-873E-B4B60016051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F7E3637-0D16-AC16-EDA7-88298103D54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057CD9F-5897-4D66-1214-EE01231211A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078505-47CC-81A7-F53B-57AB86A1B0F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5DA5D8E-8502-AEBC-05E8-740CAF1EDBB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811D528-956B-FA94-AABE-36F910DA04B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2D50FE7-1BA5-38DF-6748-B2BF30CE773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3AA678C-E279-EE48-3B55-FF97D0AA085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1300044-96F2-FBFC-5896-2A5F8504639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006ECB-AB21-52E3-A06F-55D0C17014A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CDFBFC7-AEAE-C58D-922E-9F685CF90B7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6033E6F-2B32-15C0-D43E-F0F8EB6248C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1A8CD49-C818-8917-E4D5-BFBE3A8DB8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3560EBF-0B23-4F48-5B20-F683B896EF9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180EB87-9D68-D5C6-652B-3D8D7AC46A0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4725141-AB87-8B83-0079-06A9EBED871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FD7E328-9823-3CB8-3649-17E20C07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CB47825-AE50-2007-0A46-4951BBCE956E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0EF05C89-58BC-8F18-9F89-723AF475474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1558FC9-38D4-031F-015E-06C944A478C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C5966D4-7335-1AB5-8F23-D4C61C95115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AD3EEC5-8106-7140-72F0-E333714BC8C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7EEDA30A-97B0-AEA9-1174-6C84803E264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3D95143-5FE4-8E04-3787-C870AB91F89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76D7D35-A0FE-8F48-420F-947739D6E57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A89EAA63-DB71-B679-B383-F5FE0EE311B0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B776CC3-E007-21A4-3895-0098430EC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7F0B8B0-EE76-5C4D-FC23-2CBE2DA767A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عزنا بطبعنا">
            <a:extLst>
              <a:ext uri="{FF2B5EF4-FFF2-40B4-BE49-F238E27FC236}">
                <a16:creationId xmlns:a16="http://schemas.microsoft.com/office/drawing/2014/main" id="{02348F11-F3AD-9852-3867-34589924FA5C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093FB58-9070-B0D3-B830-A75B086F8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CD61020A-4BA4-F0BE-DB87-AFD52845ADEC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8" name="صورة 37">
            <a:extLst>
              <a:ext uri="{FF2B5EF4-FFF2-40B4-BE49-F238E27FC236}">
                <a16:creationId xmlns:a16="http://schemas.microsoft.com/office/drawing/2014/main" id="{CF96CCD6-5BBA-3534-4667-A328859970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989" y="1345242"/>
            <a:ext cx="8724900" cy="22002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3C8BCF7-F496-030D-D0E2-999AA7B4F99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2989FD-3804-2C3D-8730-7EC16DC125C5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3F8C6F9-E10D-7E43-18DF-C1647644FFB1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109461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D304F249-F609-D986-6B70-E085A67ED021}"/>
              </a:ext>
            </a:extLst>
          </p:cNvPr>
          <p:cNvGrpSpPr/>
          <p:nvPr/>
        </p:nvGrpSpPr>
        <p:grpSpPr>
          <a:xfrm>
            <a:off x="681512" y="2057695"/>
            <a:ext cx="8594667" cy="4159931"/>
            <a:chOff x="2847285" y="2657506"/>
            <a:chExt cx="6869430" cy="3248079"/>
          </a:xfrm>
        </p:grpSpPr>
        <p:pic>
          <p:nvPicPr>
            <p:cNvPr id="14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A824E8D4-823A-1250-0BF7-546CD632E4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96D951C1-9F70-00A5-169D-7C351C507649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869EF29-1A19-408A-B3E6-0D27562C91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A3FAD4F-900F-E15D-B175-BDEC17944949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E0C192-EAAC-4447-F284-381716913405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310631EC-3203-7C8F-50AB-01D4D4D07557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5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657C0487-6BE4-ADD1-07EF-AD0C246899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FC172566-07D3-DD21-F188-C47F235E2E8C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– 15 – 17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56 </a:t>
            </a:r>
          </a:p>
        </p:txBody>
      </p: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53408"/>
            <a:ext cx="6188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95 عام من الفخر والحب والنجاح والتطور والأمان، دُمت شامخًا عزيزًا يا وطني.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E69B7D-8C69-0D95-0D09-E518528FC1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B74C469-8CC5-62B8-9471-77835FA951B8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2C9DDF-8535-ACCA-733A-03426D02718C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pSp>
        <p:nvGrpSpPr>
          <p:cNvPr id="4" name="عزنا بطبعنا">
            <a:extLst>
              <a:ext uri="{FF2B5EF4-FFF2-40B4-BE49-F238E27FC236}">
                <a16:creationId xmlns:a16="http://schemas.microsoft.com/office/drawing/2014/main" id="{E2F0E53A-EB2A-7C24-7CA3-05902E6E928E}"/>
              </a:ext>
            </a:extLst>
          </p:cNvPr>
          <p:cNvGrpSpPr/>
          <p:nvPr/>
        </p:nvGrpSpPr>
        <p:grpSpPr>
          <a:xfrm>
            <a:off x="1618772" y="2282433"/>
            <a:ext cx="8594667" cy="4159931"/>
            <a:chOff x="2847285" y="2657506"/>
            <a:chExt cx="6869430" cy="3248079"/>
          </a:xfrm>
        </p:grpSpPr>
        <p:pic>
          <p:nvPicPr>
            <p:cNvPr id="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667139F-74FD-C4C8-6A12-0DB0709D9A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4063405-2891-DD11-B232-AF1225618B87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1907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مقارنة</a:t>
                      </a: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 الصحيحة ترتيبها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2E8F4B7-771D-B43D-AB95-1D6F540267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450" y="2545744"/>
            <a:ext cx="11485126" cy="17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ED9EFF19-C0D3-9878-EFC2-379A04EB0139}"/>
              </a:ext>
            </a:extLst>
          </p:cNvPr>
          <p:cNvGrpSpPr/>
          <p:nvPr/>
        </p:nvGrpSpPr>
        <p:grpSpPr>
          <a:xfrm>
            <a:off x="654263" y="2113576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9C996CD-4681-4DA4-596B-491D25AC45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9DE80B5E-23CE-76AF-7C23-4F8ED17ABF98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59300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8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1447/04/06ه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مقارنة</a:t>
                      </a: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الاعداد الصحيحة ترتيبها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4909786" y="1981930"/>
            <a:ext cx="44914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715C85D-01CA-EBD8-BC17-5A4A27AF95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4116" y="1952885"/>
            <a:ext cx="256853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7F443D39-F6DA-D786-6441-BEF649168DDB}"/>
              </a:ext>
            </a:extLst>
          </p:cNvPr>
          <p:cNvGrpSpPr/>
          <p:nvPr/>
        </p:nvGrpSpPr>
        <p:grpSpPr>
          <a:xfrm>
            <a:off x="726854" y="2126514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6732E144-EE83-87EB-2757-DF7A2F81BB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22A8EF79-B704-7CBA-19FB-5B413BB17CB9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ECDFCA7-5DEF-B228-F4BC-40E5A7E315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16548" y="2603098"/>
            <a:ext cx="20109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تمثيل  الاعداد الصحيحة.</a:t>
            </a:r>
          </a:p>
        </p:txBody>
      </p:sp>
      <p:grpSp>
        <p:nvGrpSpPr>
          <p:cNvPr id="12" name="عزنا بطبعنا">
            <a:extLst>
              <a:ext uri="{FF2B5EF4-FFF2-40B4-BE49-F238E27FC236}">
                <a16:creationId xmlns:a16="http://schemas.microsoft.com/office/drawing/2014/main" id="{7368695A-AD19-81EC-33B6-ED74CE00D63C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34FD895A-D205-EB5E-16D7-9D147F0539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FD4668D-BFDA-CF1D-60A7-85050007FA0E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9EAAB0-6473-6C56-3700-677458F36295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F098EF-6F04-1410-DFA4-EF36F80D7608}"/>
              </a:ext>
            </a:extLst>
          </p:cNvPr>
          <p:cNvSpPr txBox="1"/>
          <p:nvPr/>
        </p:nvSpPr>
        <p:spPr>
          <a:xfrm>
            <a:off x="9473394" y="397397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A84ECCC-0A57-2251-022D-86AB9F091F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041" y="1239665"/>
            <a:ext cx="9160585" cy="27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10122-D16A-AC61-6048-6027689F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0265326-BDBA-B460-F9C8-6E104E2EC1D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8FFD5FA-F53C-B346-49F9-9F094611E1D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B8077C4-772E-9D39-DAC0-1B871E0DCF2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224D0CB-5C4B-B802-09DE-E3A9B4998DC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2F954F1-3EDA-BA7D-B20F-A8815B68B08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228158E-CF38-A402-7AB0-F41398E614A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5E083C1-E0A7-3462-98B5-2ABFA5C39F3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F8E6594-1453-9F0F-DAF2-167ACDD2C6C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BFA5A70-0D5B-68EC-A823-75F2652A541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9379DA9-7F2F-F99C-D20F-F14C83815F5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2305656-C12C-379C-E245-6FB0CDACF36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03856E3-705A-F0FE-F416-9860FE64E8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3051E03-39EC-B04D-3DE5-71187AB0A18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394D810-913A-2117-1BEB-964EBD8F8FF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7311B23-779B-6BC6-013D-BF42C2748FB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266EA9D-9B93-BE18-ACEC-00CFD92E129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8C818BE-DE66-B965-361D-4DC7C029AD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C75B7A-3AC4-FE88-20A5-20C1536B96B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عزنا بطبعنا">
            <a:extLst>
              <a:ext uri="{FF2B5EF4-FFF2-40B4-BE49-F238E27FC236}">
                <a16:creationId xmlns:a16="http://schemas.microsoft.com/office/drawing/2014/main" id="{7DB64290-8B27-F672-B0C0-F56AF684846B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1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6BF6BD8E-3C51-3191-FA6E-CDD8A0FAD4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D3D83C5F-5817-755D-51A9-56EA067AAE54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D71605E5-A327-7F27-8AC5-6FC5FB7A71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0B0A494-4BE0-2963-0910-4EC1FF6F3A8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0404" y="1149819"/>
            <a:ext cx="2864542" cy="491628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5657C03-B5A2-8DE2-6833-8EF5535AAA97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A477814-19F5-AA9E-726D-E9B429136DDC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378544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CEAB7-CA35-1305-661E-3B630E9A7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00D1A01-767B-6152-080E-8B1E661484B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5C34B5-C348-87A2-8926-CA089EEB69E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33D2276-12BD-985A-F570-456E7FA4B4B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28F147B-1FBB-946A-13E4-2793D2CC223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B3D3DBD-3BAF-E0BC-1C7A-F79D05A54BA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73C85F8-AF69-E6B9-3FBE-F6E5CB7470B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6354883-FCBA-E7BA-A8D3-D3A848BA20D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76CA265-4470-AA80-9400-74271AE849D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E394910-2B47-9574-4717-D612EE178E4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C25D11-76DE-6D04-0785-F811A6D04ED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A7DA765-6771-6267-CBEE-42019213137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55694BC-DB6F-3C2A-7135-EBCCCB29CF9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55796E-D161-42ED-8FF8-9AB2AE4980F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DFE618-B3BF-8951-05A1-1A0838640A0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D21807F-D43A-7B2F-F7D7-E4D69AE3E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BFF3EC7F-AB64-1CAB-A9A8-00C251AAA6D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E32062F-1544-3694-F104-FE5CAF823F6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A13451DA-1C33-9656-52F8-769652955CE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9BBF88B-747D-5262-2FC7-121F8205FCB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6431116-F39E-2511-E3CC-D527530B0CE1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1366384-49F4-95AA-66DD-B4C76D6027B6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59D6545E-58FD-393D-1A90-629A9ABE71FE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E86CCD9-A4F6-BBD0-7987-410E912D91DE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37E4159-A575-9FA3-FDD1-7DF8F12CE932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2442D69-0DF1-5AB8-3688-F930280FB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A988522-092E-F205-9B68-1C7B629226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CD1A47A-9209-E32F-800F-ED54598F642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عزنا بطبعنا">
            <a:extLst>
              <a:ext uri="{FF2B5EF4-FFF2-40B4-BE49-F238E27FC236}">
                <a16:creationId xmlns:a16="http://schemas.microsoft.com/office/drawing/2014/main" id="{E480C7D1-6160-EC94-25D6-712FAA6D2BB9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0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053FCC74-5C62-7679-108C-0769936251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FBD0E1D7-7E2D-E69A-4240-574FE692C8B3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DFE65B94-FD8A-8C87-3261-C37E8CA1C2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847"/>
          <a:stretch>
            <a:fillRect/>
          </a:stretch>
        </p:blipFill>
        <p:spPr>
          <a:xfrm>
            <a:off x="388695" y="1259581"/>
            <a:ext cx="9049131" cy="28952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21687A8-0B92-FACD-5C7E-FAB5BFD151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1C5EB7B-AD55-4006-87E2-37256E0972F9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FE4180C-BD6F-BB85-D889-BDCA03DFC53B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94939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F0487-C225-19EA-B617-4D079C45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CB4959-A781-EAD4-D5B4-966D41AA655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3B2905-2210-C92D-2700-D985B266C22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151EF0C-AAE5-F140-8B93-F378F644C6F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E2F032-0D22-4AFD-83A3-708E090DEAF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E83D25-907D-37E4-09E3-55F2D26281B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4253BD6-932E-DD4D-A2B2-FC500420FF6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9A904F4-8B68-8E7A-9B83-DC66425E4BA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C0C6129-D14A-CF42-1DAC-66B7381C83F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A7003A-D9FE-80EB-FF2D-AB4808A2511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B90BB96-B613-094A-AF1F-5B1BD3A8B16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78BCEB-19C2-C1B5-11B7-BAC5A0F773C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CB9BB44-FEC5-95FE-1184-DDE96A1E196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B18B221-8887-94DC-4E54-A5267709412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3CFE4B5-6DC1-81E4-F32F-2EF48CE3E63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8AAAF9C-0F38-F0A4-C592-5D88A654A3B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53473D-4442-62E1-4C68-A15C0AE350B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30E3179-776D-D4DA-5BA7-62C6D3D087A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C391217-9610-F392-1305-F344A47D9C1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60ECD76-8A55-470E-C847-01FC3EA873D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2B5E3B3-42D5-95A6-98C1-5303DCBDF1D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ACFC1A1-4344-82EA-D54A-9DAED7B5758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A6FA0F64-651D-96DB-4B59-E4CC2F8E406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F246D962-99E0-9D65-24EA-DB260E420B7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FE59385-C3B4-536C-3BED-50F3D901C8E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D9D5749-B66B-B313-8D78-8EB80F94DA6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B6FC0A0-4014-F920-3E74-D0D6299E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A6B86D-A90A-80C2-54F6-1DB08A3296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AE7C105-4D23-2630-BCD2-DB5B67632CF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عزنا بطبعنا">
            <a:extLst>
              <a:ext uri="{FF2B5EF4-FFF2-40B4-BE49-F238E27FC236}">
                <a16:creationId xmlns:a16="http://schemas.microsoft.com/office/drawing/2014/main" id="{ECCBBFCA-65A3-F9E8-4360-DE5EF595B871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352F80D-0DD2-8456-41DE-476416EF0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C7D8A94E-854A-14DF-D2C8-488B86F159D0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29B329D6-E52A-421E-AD2E-1214A74F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1283587"/>
            <a:ext cx="9989820" cy="123548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30B034A-4569-68D6-B420-AE5DDAE7EF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E8A007C-ABEE-9248-398D-CBD65A36B56A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B103EA4-3C01-8778-EAC2-2C920887AA3A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175345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3B9AD-6CF9-F7F8-2635-20D494D3E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9B12305-2BE2-1760-0547-D31871882F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2B1B17D-A0E0-57A6-DDD8-9D368F88770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08B3A23-F43B-4472-9CA4-1B4A0A740B5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BEC4ADD-3608-69C6-F46D-A69F4C9B043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0E6D5D6-235D-78E2-8B5E-0EE72785D4A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0445262-803C-C53D-0166-157EAEA4CE9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E026912-477D-1154-2878-508DACEE823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D345141-B459-89C6-B8A2-A014256AD3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22B6940-AC31-7016-E041-FDCB3FD64E8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0CAEB04-4B26-7A28-9072-2EBE25959E1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1F92AD-C73C-FA55-F480-812BD2F4EB2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3A94608-81D5-7FAC-BACD-5E05BD7B278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1F498E-2C11-15F2-A156-FE45AAD076E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FBE7AC3-1551-83C5-56CB-43CABEF01F4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CBAB4C0-08F7-A465-B0A5-A5D21512AC3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439799D-63BF-64C7-745B-50D8BB377A6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6219DFD-7A8C-6A9B-ED92-A65A7AF8688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2C7AB652-A3C7-5FEF-9146-4B3DA866C50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155E69D-F3EC-FAE1-3EE9-E800A2911EE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ED1AE45-4CD2-59F8-CA76-1F681A7FA0A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720BBE6-5384-F7E6-0C38-838080304CA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516117B-1F88-1BC3-8B46-6B416EDA1CA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A62EE56F-0F6B-5D83-3BAA-6DD08AABDB71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E0E51A3-4BDF-B749-78AC-4F33A8C45F8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98BD59D-14EC-7B6C-2B5B-308FBF977C3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E7B04CD-086A-59E4-8720-39198A2A4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7E18D69-173C-FBA8-F234-84F5D4C178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CA6C866-2ABF-CF77-7F8B-BDEF62FAEE7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عزنا بطبعنا">
            <a:extLst>
              <a:ext uri="{FF2B5EF4-FFF2-40B4-BE49-F238E27FC236}">
                <a16:creationId xmlns:a16="http://schemas.microsoft.com/office/drawing/2014/main" id="{C5F432EA-852D-58F7-2FB5-E9D6E515C101}"/>
              </a:ext>
            </a:extLst>
          </p:cNvPr>
          <p:cNvGrpSpPr/>
          <p:nvPr/>
        </p:nvGrpSpPr>
        <p:grpSpPr>
          <a:xfrm>
            <a:off x="681512" y="1349035"/>
            <a:ext cx="8594667" cy="4159931"/>
            <a:chOff x="2847285" y="2657506"/>
            <a:chExt cx="6869430" cy="3248079"/>
          </a:xfrm>
        </p:grpSpPr>
        <p:pic>
          <p:nvPicPr>
            <p:cNvPr id="1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F1691751-0594-C3B6-7298-F6544143F2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BBA5D1AA-769D-E339-2CDE-0E453AC68918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3688130C-BD27-1C86-DF49-BF076AE687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108" y="1309116"/>
            <a:ext cx="9137452" cy="22152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43E8DBE-5A68-1141-E4EA-4A72CE82880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502" y="2706167"/>
            <a:ext cx="2426020" cy="148256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4514CE-5181-0568-E489-8C4EEC840868}"/>
              </a:ext>
            </a:extLst>
          </p:cNvPr>
          <p:cNvSpPr txBox="1"/>
          <p:nvPr/>
        </p:nvSpPr>
        <p:spPr>
          <a:xfrm>
            <a:off x="9403302" y="105631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</a:t>
            </a: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 الصحيحة ترتيبها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EB3D0D1-4989-7D39-5797-857B669D444F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SzPts val="3200"/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ترتيب الأعداد الصحيحة.</a:t>
            </a:r>
          </a:p>
        </p:txBody>
      </p:sp>
    </p:spTree>
    <p:extLst>
      <p:ext uri="{BB962C8B-B14F-4D97-AF65-F5344CB8AC3E}">
        <p14:creationId xmlns:p14="http://schemas.microsoft.com/office/powerpoint/2010/main" val="6042069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690</Words>
  <Application>Microsoft Office PowerPoint</Application>
  <PresentationFormat>شاشة عريضة</PresentationFormat>
  <Paragraphs>277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62</cp:revision>
  <dcterms:created xsi:type="dcterms:W3CDTF">2024-08-19T04:20:33Z</dcterms:created>
  <dcterms:modified xsi:type="dcterms:W3CDTF">2025-09-27T14:57:52Z</dcterms:modified>
</cp:coreProperties>
</file>