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r">
              <a:defRPr sz="6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r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r"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5BFB89-0B13-EF6D-5396-A2DAE2B5EF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السلام عليكم ورحمة الله وبركاته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81329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B553FF9-64D8-3DBE-0CB7-8B501B181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76" y="404455"/>
            <a:ext cx="11367247" cy="542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8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34BDA8CC-C361-97FF-3B3F-7D49A6B43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0" y="227106"/>
            <a:ext cx="12024659" cy="614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07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03FDF01D-9C6F-AAC8-A875-B09C5A42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82" y="286871"/>
            <a:ext cx="11988800" cy="571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4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238D150A-1AC9-1277-949C-7E5AAF94A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06" y="0"/>
            <a:ext cx="11964894" cy="59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3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FF3BFA3B-1E65-3BC3-03B1-6384EBFB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94" y="251011"/>
            <a:ext cx="11427011" cy="55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0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14E38666-4A66-1D2F-E01C-20D741E2B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571" y="0"/>
            <a:ext cx="12176947" cy="63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84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3AF805C6-349D-109F-1567-F8BC1CDF6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5" y="262966"/>
            <a:ext cx="11630211" cy="547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49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59C852-B242-58CD-82D9-92E857206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من خلال هذه  الاداة  كوني  سؤال  واختاري احد زميلاتك للقيام بحله </a:t>
            </a:r>
            <a:endParaRPr lang="ar-AE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316E35-A579-ECD6-8EE1-C2001C578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13080" y="1853754"/>
            <a:ext cx="11720562" cy="4037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2400" dirty="0"/>
              <a:t>■هل</a:t>
            </a:r>
          </a:p>
          <a:p>
            <a:pPr marL="0" indent="0">
              <a:buNone/>
            </a:pPr>
            <a:endParaRPr lang="ar-SA" sz="2400" dirty="0"/>
          </a:p>
          <a:p>
            <a:pPr marL="0" indent="0">
              <a:buNone/>
            </a:pPr>
            <a:endParaRPr lang="ar-SA" sz="2400" dirty="0"/>
          </a:p>
          <a:p>
            <a:pPr marL="0" indent="0">
              <a:buNone/>
            </a:pPr>
            <a:r>
              <a:rPr lang="ar-SA" sz="2400" dirty="0"/>
              <a:t>■ما</a:t>
            </a:r>
          </a:p>
          <a:p>
            <a:pPr marL="0" indent="0">
              <a:buNone/>
            </a:pPr>
            <a:endParaRPr lang="ar-SA" sz="2400" dirty="0"/>
          </a:p>
          <a:p>
            <a:pPr marL="0" indent="0">
              <a:buNone/>
            </a:pPr>
            <a:endParaRPr lang="ar-SA" sz="2400" dirty="0"/>
          </a:p>
          <a:p>
            <a:pPr marL="0" indent="0">
              <a:buNone/>
            </a:pPr>
            <a:r>
              <a:rPr lang="ar-SA" sz="2400" dirty="0"/>
              <a:t>■كيف </a:t>
            </a:r>
          </a:p>
        </p:txBody>
      </p:sp>
    </p:spTree>
    <p:extLst>
      <p:ext uri="{BB962C8B-B14F-4D97-AF65-F5344CB8AC3E}">
        <p14:creationId xmlns:p14="http://schemas.microsoft.com/office/powerpoint/2010/main" val="3222271090"/>
      </p:ext>
    </p:extLst>
  </p:cSld>
  <p:clrMapOvr>
    <a:masterClrMapping/>
  </p:clrMapOvr>
</p:sld>
</file>

<file path=ppt/theme/theme1.xml><?xml version="1.0" encoding="utf-8"?>
<a:theme xmlns:a="http://schemas.openxmlformats.org/drawingml/2006/main" name="معرض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9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معرض</vt:lpstr>
      <vt:lpstr>السلام عليكم ورحمة الله وبركاته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من خلال هذه  الاداة  كوني  سؤال  واختاري احد زميلاتك للقيام بحله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السلام عليكم ورحمة الله وبركاته </dc:title>
  <dc:creator>افتخار عبدالرحمن</dc:creator>
  <cp:lastModifiedBy>افتخار عبدالرحمن</cp:lastModifiedBy>
  <cp:revision>2</cp:revision>
  <dcterms:created xsi:type="dcterms:W3CDTF">2023-03-30T18:37:16Z</dcterms:created>
  <dcterms:modified xsi:type="dcterms:W3CDTF">2023-03-30T19:34:31Z</dcterms:modified>
</cp:coreProperties>
</file>